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4" r:id="rId5"/>
    <p:sldId id="259" r:id="rId6"/>
    <p:sldId id="262" r:id="rId7"/>
    <p:sldId id="263" r:id="rId8"/>
    <p:sldId id="264" r:id="rId9"/>
    <p:sldId id="260" r:id="rId10"/>
    <p:sldId id="261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AC3BB1-A032-8BF1-A321-B46CAB9F8D2D}" v="1" dt="2023-08-21T16:10:35.2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entin" userId="0db3b948cd1d2672" providerId="LiveId" clId="{08FA608C-67E7-4A22-8ABA-AAE64B21AED6}"/>
    <pc:docChg chg="undo custSel addSld delSld modSld sldOrd">
      <pc:chgData name="Quentin" userId="0db3b948cd1d2672" providerId="LiveId" clId="{08FA608C-67E7-4A22-8ABA-AAE64B21AED6}" dt="2023-05-02T08:30:11.081" v="1586" actId="47"/>
      <pc:docMkLst>
        <pc:docMk/>
      </pc:docMkLst>
      <pc:sldChg chg="addSp modSp new mod">
        <pc:chgData name="Quentin" userId="0db3b948cd1d2672" providerId="LiveId" clId="{08FA608C-67E7-4A22-8ABA-AAE64B21AED6}" dt="2023-04-28T06:27:26.315" v="1406" actId="20577"/>
        <pc:sldMkLst>
          <pc:docMk/>
          <pc:sldMk cId="2855884881" sldId="256"/>
        </pc:sldMkLst>
        <pc:spChg chg="mod">
          <ac:chgData name="Quentin" userId="0db3b948cd1d2672" providerId="LiveId" clId="{08FA608C-67E7-4A22-8ABA-AAE64B21AED6}" dt="2023-04-28T05:51:00.807" v="80" actId="14100"/>
          <ac:spMkLst>
            <pc:docMk/>
            <pc:sldMk cId="2855884881" sldId="256"/>
            <ac:spMk id="2" creationId="{2EB6993F-DBF9-FECE-59A8-BD0B4830FEF2}"/>
          </ac:spMkLst>
        </pc:spChg>
        <pc:spChg chg="mod">
          <ac:chgData name="Quentin" userId="0db3b948cd1d2672" providerId="LiveId" clId="{08FA608C-67E7-4A22-8ABA-AAE64B21AED6}" dt="2023-04-28T06:27:26.315" v="1406" actId="20577"/>
          <ac:spMkLst>
            <pc:docMk/>
            <pc:sldMk cId="2855884881" sldId="256"/>
            <ac:spMk id="3" creationId="{8E9B5CB3-0D19-0B69-C265-C1C02CE98E0C}"/>
          </ac:spMkLst>
        </pc:spChg>
        <pc:picChg chg="add mod">
          <ac:chgData name="Quentin" userId="0db3b948cd1d2672" providerId="LiveId" clId="{08FA608C-67E7-4A22-8ABA-AAE64B21AED6}" dt="2023-04-28T05:51:13.292" v="82" actId="1076"/>
          <ac:picMkLst>
            <pc:docMk/>
            <pc:sldMk cId="2855884881" sldId="256"/>
            <ac:picMk id="1026" creationId="{D87626EC-4830-3ABD-7F47-5823D3F2A944}"/>
          </ac:picMkLst>
        </pc:picChg>
      </pc:sldChg>
      <pc:sldChg chg="modSp new mod modAnim">
        <pc:chgData name="Quentin" userId="0db3b948cd1d2672" providerId="LiveId" clId="{08FA608C-67E7-4A22-8ABA-AAE64B21AED6}" dt="2023-04-28T06:22:13.037" v="1252"/>
        <pc:sldMkLst>
          <pc:docMk/>
          <pc:sldMk cId="883330347" sldId="257"/>
        </pc:sldMkLst>
        <pc:spChg chg="mod">
          <ac:chgData name="Quentin" userId="0db3b948cd1d2672" providerId="LiveId" clId="{08FA608C-67E7-4A22-8ABA-AAE64B21AED6}" dt="2023-04-28T06:03:49.411" v="731" actId="20577"/>
          <ac:spMkLst>
            <pc:docMk/>
            <pc:sldMk cId="883330347" sldId="257"/>
            <ac:spMk id="2" creationId="{B361BD07-1070-F3DA-6252-7359885BE8C0}"/>
          </ac:spMkLst>
        </pc:spChg>
        <pc:spChg chg="mod">
          <ac:chgData name="Quentin" userId="0db3b948cd1d2672" providerId="LiveId" clId="{08FA608C-67E7-4A22-8ABA-AAE64B21AED6}" dt="2023-04-28T06:03:59.992" v="753" actId="20577"/>
          <ac:spMkLst>
            <pc:docMk/>
            <pc:sldMk cId="883330347" sldId="257"/>
            <ac:spMk id="3" creationId="{C41EF02B-ED53-D789-FBF6-2156EAB87AD8}"/>
          </ac:spMkLst>
        </pc:spChg>
      </pc:sldChg>
      <pc:sldChg chg="new del">
        <pc:chgData name="Quentin" userId="0db3b948cd1d2672" providerId="LiveId" clId="{08FA608C-67E7-4A22-8ABA-AAE64B21AED6}" dt="2023-04-28T05:58:32.852" v="523" actId="47"/>
        <pc:sldMkLst>
          <pc:docMk/>
          <pc:sldMk cId="508200224" sldId="258"/>
        </pc:sldMkLst>
      </pc:sldChg>
      <pc:sldChg chg="modSp new mod">
        <pc:chgData name="Quentin" userId="0db3b948cd1d2672" providerId="LiveId" clId="{08FA608C-67E7-4A22-8ABA-AAE64B21AED6}" dt="2023-04-28T06:04:26.091" v="755" actId="14100"/>
        <pc:sldMkLst>
          <pc:docMk/>
          <pc:sldMk cId="1801802058" sldId="258"/>
        </pc:sldMkLst>
        <pc:spChg chg="mod">
          <ac:chgData name="Quentin" userId="0db3b948cd1d2672" providerId="LiveId" clId="{08FA608C-67E7-4A22-8ABA-AAE64B21AED6}" dt="2023-04-28T06:04:26.091" v="755" actId="14100"/>
          <ac:spMkLst>
            <pc:docMk/>
            <pc:sldMk cId="1801802058" sldId="258"/>
            <ac:spMk id="2" creationId="{021EDD6E-426C-0463-FA47-C47B2760D42F}"/>
          </ac:spMkLst>
        </pc:spChg>
        <pc:spChg chg="mod">
          <ac:chgData name="Quentin" userId="0db3b948cd1d2672" providerId="LiveId" clId="{08FA608C-67E7-4A22-8ABA-AAE64B21AED6}" dt="2023-04-28T06:04:10.403" v="754" actId="14100"/>
          <ac:spMkLst>
            <pc:docMk/>
            <pc:sldMk cId="1801802058" sldId="258"/>
            <ac:spMk id="3" creationId="{722B4B9F-2CB7-F50F-BA06-5D8B35CDB480}"/>
          </ac:spMkLst>
        </pc:spChg>
      </pc:sldChg>
      <pc:sldChg chg="addSp delSp modSp new mod modAnim">
        <pc:chgData name="Quentin" userId="0db3b948cd1d2672" providerId="LiveId" clId="{08FA608C-67E7-4A22-8ABA-AAE64B21AED6}" dt="2023-05-02T08:24:30.646" v="1510" actId="1076"/>
        <pc:sldMkLst>
          <pc:docMk/>
          <pc:sldMk cId="1426714078" sldId="259"/>
        </pc:sldMkLst>
        <pc:spChg chg="del">
          <ac:chgData name="Quentin" userId="0db3b948cd1d2672" providerId="LiveId" clId="{08FA608C-67E7-4A22-8ABA-AAE64B21AED6}" dt="2023-04-28T06:03:33.875" v="727" actId="478"/>
          <ac:spMkLst>
            <pc:docMk/>
            <pc:sldMk cId="1426714078" sldId="259"/>
            <ac:spMk id="2" creationId="{439EB5CE-3288-CA1C-E7BE-75DBE681242A}"/>
          </ac:spMkLst>
        </pc:spChg>
        <pc:spChg chg="del mod">
          <ac:chgData name="Quentin" userId="0db3b948cd1d2672" providerId="LiveId" clId="{08FA608C-67E7-4A22-8ABA-AAE64B21AED6}" dt="2023-05-02T08:21:42.784" v="1471"/>
          <ac:spMkLst>
            <pc:docMk/>
            <pc:sldMk cId="1426714078" sldId="259"/>
            <ac:spMk id="3" creationId="{7B0EC78E-8B9F-A145-9404-E0373B1F0A7F}"/>
          </ac:spMkLst>
        </pc:spChg>
        <pc:spChg chg="add mod">
          <ac:chgData name="Quentin" userId="0db3b948cd1d2672" providerId="LiveId" clId="{08FA608C-67E7-4A22-8ABA-AAE64B21AED6}" dt="2023-05-02T08:24:15.314" v="1509" actId="120"/>
          <ac:spMkLst>
            <pc:docMk/>
            <pc:sldMk cId="1426714078" sldId="259"/>
            <ac:spMk id="4" creationId="{5AA05811-4153-8CE3-AE46-84C8584E3B8C}"/>
          </ac:spMkLst>
        </pc:spChg>
        <pc:picChg chg="add mod">
          <ac:chgData name="Quentin" userId="0db3b948cd1d2672" providerId="LiveId" clId="{08FA608C-67E7-4A22-8ABA-AAE64B21AED6}" dt="2023-05-02T08:22:48.893" v="1487" actId="1076"/>
          <ac:picMkLst>
            <pc:docMk/>
            <pc:sldMk cId="1426714078" sldId="259"/>
            <ac:picMk id="2" creationId="{D672DF20-CE6B-26A1-0957-E5DA9139D5DF}"/>
          </ac:picMkLst>
        </pc:picChg>
        <pc:picChg chg="add mod">
          <ac:chgData name="Quentin" userId="0db3b948cd1d2672" providerId="LiveId" clId="{08FA608C-67E7-4A22-8ABA-AAE64B21AED6}" dt="2023-05-02T08:24:30.646" v="1510" actId="1076"/>
          <ac:picMkLst>
            <pc:docMk/>
            <pc:sldMk cId="1426714078" sldId="259"/>
            <ac:picMk id="5" creationId="{3CB1FFCB-5419-7C6B-158B-F4EEEBEBC09E}"/>
          </ac:picMkLst>
        </pc:picChg>
      </pc:sldChg>
      <pc:sldChg chg="modSp new mod modAnim">
        <pc:chgData name="Quentin" userId="0db3b948cd1d2672" providerId="LiveId" clId="{08FA608C-67E7-4A22-8ABA-AAE64B21AED6}" dt="2023-04-28T06:21:28.282" v="1249" actId="20577"/>
        <pc:sldMkLst>
          <pc:docMk/>
          <pc:sldMk cId="8378400" sldId="260"/>
        </pc:sldMkLst>
        <pc:spChg chg="mod">
          <ac:chgData name="Quentin" userId="0db3b948cd1d2672" providerId="LiveId" clId="{08FA608C-67E7-4A22-8ABA-AAE64B21AED6}" dt="2023-04-28T06:05:11.583" v="823" actId="123"/>
          <ac:spMkLst>
            <pc:docMk/>
            <pc:sldMk cId="8378400" sldId="260"/>
            <ac:spMk id="2" creationId="{D5C17140-B93B-DB90-434F-BC0BFCDE6E57}"/>
          </ac:spMkLst>
        </pc:spChg>
        <pc:spChg chg="mod">
          <ac:chgData name="Quentin" userId="0db3b948cd1d2672" providerId="LiveId" clId="{08FA608C-67E7-4A22-8ABA-AAE64B21AED6}" dt="2023-04-28T06:21:28.282" v="1249" actId="20577"/>
          <ac:spMkLst>
            <pc:docMk/>
            <pc:sldMk cId="8378400" sldId="260"/>
            <ac:spMk id="3" creationId="{60CCCB24-C752-6C3D-CCAA-F69B76237053}"/>
          </ac:spMkLst>
        </pc:spChg>
      </pc:sldChg>
      <pc:sldChg chg="addSp delSp modSp new mod">
        <pc:chgData name="Quentin" userId="0db3b948cd1d2672" providerId="LiveId" clId="{08FA608C-67E7-4A22-8ABA-AAE64B21AED6}" dt="2023-04-28T06:48:58.140" v="1420" actId="20577"/>
        <pc:sldMkLst>
          <pc:docMk/>
          <pc:sldMk cId="3332408307" sldId="261"/>
        </pc:sldMkLst>
        <pc:spChg chg="del">
          <ac:chgData name="Quentin" userId="0db3b948cd1d2672" providerId="LiveId" clId="{08FA608C-67E7-4A22-8ABA-AAE64B21AED6}" dt="2023-04-28T06:22:49.376" v="1254" actId="478"/>
          <ac:spMkLst>
            <pc:docMk/>
            <pc:sldMk cId="3332408307" sldId="261"/>
            <ac:spMk id="2" creationId="{F13F26B7-31A8-B7A3-D593-3CFF67EC22EE}"/>
          </ac:spMkLst>
        </pc:spChg>
        <pc:spChg chg="del mod">
          <ac:chgData name="Quentin" userId="0db3b948cd1d2672" providerId="LiveId" clId="{08FA608C-67E7-4A22-8ABA-AAE64B21AED6}" dt="2023-04-28T06:22:55.512" v="1256"/>
          <ac:spMkLst>
            <pc:docMk/>
            <pc:sldMk cId="3332408307" sldId="261"/>
            <ac:spMk id="3" creationId="{583BB351-4037-F508-1536-6C3012507A09}"/>
          </ac:spMkLst>
        </pc:spChg>
        <pc:spChg chg="add mod">
          <ac:chgData name="Quentin" userId="0db3b948cd1d2672" providerId="LiveId" clId="{08FA608C-67E7-4A22-8ABA-AAE64B21AED6}" dt="2023-04-28T06:48:58.140" v="1420" actId="20577"/>
          <ac:spMkLst>
            <pc:docMk/>
            <pc:sldMk cId="3332408307" sldId="261"/>
            <ac:spMk id="4" creationId="{38C159FC-E836-3AC9-82C4-8A97BDB9BE4A}"/>
          </ac:spMkLst>
        </pc:spChg>
        <pc:picChg chg="add mod">
          <ac:chgData name="Quentin" userId="0db3b948cd1d2672" providerId="LiveId" clId="{08FA608C-67E7-4A22-8ABA-AAE64B21AED6}" dt="2023-04-28T06:28:14.531" v="1419" actId="1076"/>
          <ac:picMkLst>
            <pc:docMk/>
            <pc:sldMk cId="3332408307" sldId="261"/>
            <ac:picMk id="2050" creationId="{E4F75ECA-2FAE-3BFB-F885-29E77B61EE81}"/>
          </ac:picMkLst>
        </pc:picChg>
      </pc:sldChg>
      <pc:sldChg chg="addSp delSp modSp new mod modAnim">
        <pc:chgData name="Quentin" userId="0db3b948cd1d2672" providerId="LiveId" clId="{08FA608C-67E7-4A22-8ABA-AAE64B21AED6}" dt="2023-05-02T08:28:16.109" v="1562" actId="1076"/>
        <pc:sldMkLst>
          <pc:docMk/>
          <pc:sldMk cId="1420613339" sldId="262"/>
        </pc:sldMkLst>
        <pc:spChg chg="del">
          <ac:chgData name="Quentin" userId="0db3b948cd1d2672" providerId="LiveId" clId="{08FA608C-67E7-4A22-8ABA-AAE64B21AED6}" dt="2023-05-02T08:23:12.832" v="1490" actId="478"/>
          <ac:spMkLst>
            <pc:docMk/>
            <pc:sldMk cId="1420613339" sldId="262"/>
            <ac:spMk id="2" creationId="{FBD8D4DE-0219-83ED-54E0-9A0CABD59B39}"/>
          </ac:spMkLst>
        </pc:spChg>
        <pc:spChg chg="del mod">
          <ac:chgData name="Quentin" userId="0db3b948cd1d2672" providerId="LiveId" clId="{08FA608C-67E7-4A22-8ABA-AAE64B21AED6}" dt="2023-05-02T08:23:26.685" v="1492"/>
          <ac:spMkLst>
            <pc:docMk/>
            <pc:sldMk cId="1420613339" sldId="262"/>
            <ac:spMk id="3" creationId="{3F8F0B83-E3D6-1CC0-8AA6-0048C24B8607}"/>
          </ac:spMkLst>
        </pc:spChg>
        <pc:spChg chg="add mod">
          <ac:chgData name="Quentin" userId="0db3b948cd1d2672" providerId="LiveId" clId="{08FA608C-67E7-4A22-8ABA-AAE64B21AED6}" dt="2023-05-02T08:28:11.389" v="1561" actId="1076"/>
          <ac:spMkLst>
            <pc:docMk/>
            <pc:sldMk cId="1420613339" sldId="262"/>
            <ac:spMk id="5" creationId="{208967F0-2E93-CA3A-1991-160EE7B8213F}"/>
          </ac:spMkLst>
        </pc:spChg>
        <pc:picChg chg="add mod">
          <ac:chgData name="Quentin" userId="0db3b948cd1d2672" providerId="LiveId" clId="{08FA608C-67E7-4A22-8ABA-AAE64B21AED6}" dt="2023-05-02T08:28:07.868" v="1560" actId="1076"/>
          <ac:picMkLst>
            <pc:docMk/>
            <pc:sldMk cId="1420613339" sldId="262"/>
            <ac:picMk id="4" creationId="{7AF54145-E95B-F2D5-E310-405C12AF4AF8}"/>
          </ac:picMkLst>
        </pc:picChg>
        <pc:picChg chg="add mod">
          <ac:chgData name="Quentin" userId="0db3b948cd1d2672" providerId="LiveId" clId="{08FA608C-67E7-4A22-8ABA-AAE64B21AED6}" dt="2023-05-02T08:28:16.109" v="1562" actId="1076"/>
          <ac:picMkLst>
            <pc:docMk/>
            <pc:sldMk cId="1420613339" sldId="262"/>
            <ac:picMk id="6" creationId="{D9A53BF9-6707-95AF-0583-F298AB14BC5D}"/>
          </ac:picMkLst>
        </pc:picChg>
      </pc:sldChg>
      <pc:sldChg chg="addSp delSp modSp new mod modAnim">
        <pc:chgData name="Quentin" userId="0db3b948cd1d2672" providerId="LiveId" clId="{08FA608C-67E7-4A22-8ABA-AAE64B21AED6}" dt="2023-05-02T08:28:05.314" v="1559" actId="1076"/>
        <pc:sldMkLst>
          <pc:docMk/>
          <pc:sldMk cId="644562903" sldId="263"/>
        </pc:sldMkLst>
        <pc:spChg chg="del">
          <ac:chgData name="Quentin" userId="0db3b948cd1d2672" providerId="LiveId" clId="{08FA608C-67E7-4A22-8ABA-AAE64B21AED6}" dt="2023-05-02T08:24:49.579" v="1513" actId="478"/>
          <ac:spMkLst>
            <pc:docMk/>
            <pc:sldMk cId="644562903" sldId="263"/>
            <ac:spMk id="2" creationId="{B19958D9-6E04-E597-2738-A788067DB0A6}"/>
          </ac:spMkLst>
        </pc:spChg>
        <pc:spChg chg="del mod">
          <ac:chgData name="Quentin" userId="0db3b948cd1d2672" providerId="LiveId" clId="{08FA608C-67E7-4A22-8ABA-AAE64B21AED6}" dt="2023-05-02T08:24:54.549" v="1515"/>
          <ac:spMkLst>
            <pc:docMk/>
            <pc:sldMk cId="644562903" sldId="263"/>
            <ac:spMk id="3" creationId="{239A3AB1-D07F-17F1-64DC-E167CA572BDB}"/>
          </ac:spMkLst>
        </pc:spChg>
        <pc:spChg chg="add del mod">
          <ac:chgData name="Quentin" userId="0db3b948cd1d2672" providerId="LiveId" clId="{08FA608C-67E7-4A22-8ABA-AAE64B21AED6}" dt="2023-05-02T08:26:37.578" v="1534" actId="478"/>
          <ac:spMkLst>
            <pc:docMk/>
            <pc:sldMk cId="644562903" sldId="263"/>
            <ac:spMk id="6" creationId="{5BFCCBA7-1735-8A5B-6D9B-50F5A17108FF}"/>
          </ac:spMkLst>
        </pc:spChg>
        <pc:spChg chg="add mod">
          <ac:chgData name="Quentin" userId="0db3b948cd1d2672" providerId="LiveId" clId="{08FA608C-67E7-4A22-8ABA-AAE64B21AED6}" dt="2023-05-02T08:28:02.492" v="1558" actId="1076"/>
          <ac:spMkLst>
            <pc:docMk/>
            <pc:sldMk cId="644562903" sldId="263"/>
            <ac:spMk id="7" creationId="{4F40493B-3046-DD0E-07A7-E5306C6B0DAC}"/>
          </ac:spMkLst>
        </pc:spChg>
        <pc:picChg chg="add mod">
          <ac:chgData name="Quentin" userId="0db3b948cd1d2672" providerId="LiveId" clId="{08FA608C-67E7-4A22-8ABA-AAE64B21AED6}" dt="2023-05-02T08:27:58.193" v="1557" actId="1076"/>
          <ac:picMkLst>
            <pc:docMk/>
            <pc:sldMk cId="644562903" sldId="263"/>
            <ac:picMk id="4" creationId="{D963844E-1B22-36BA-B288-FF23E8A72233}"/>
          </ac:picMkLst>
        </pc:picChg>
        <pc:picChg chg="add mod">
          <ac:chgData name="Quentin" userId="0db3b948cd1d2672" providerId="LiveId" clId="{08FA608C-67E7-4A22-8ABA-AAE64B21AED6}" dt="2023-05-02T08:28:05.314" v="1559" actId="1076"/>
          <ac:picMkLst>
            <pc:docMk/>
            <pc:sldMk cId="644562903" sldId="263"/>
            <ac:picMk id="8" creationId="{988004E4-01AD-9E3E-7A26-F3D7837D123A}"/>
          </ac:picMkLst>
        </pc:picChg>
      </pc:sldChg>
      <pc:sldChg chg="addSp delSp modSp new mod delAnim modAnim">
        <pc:chgData name="Quentin" userId="0db3b948cd1d2672" providerId="LiveId" clId="{08FA608C-67E7-4A22-8ABA-AAE64B21AED6}" dt="2023-05-02T08:29:48.417" v="1585" actId="1076"/>
        <pc:sldMkLst>
          <pc:docMk/>
          <pc:sldMk cId="1745654618" sldId="264"/>
        </pc:sldMkLst>
        <pc:spChg chg="del">
          <ac:chgData name="Quentin" userId="0db3b948cd1d2672" providerId="LiveId" clId="{08FA608C-67E7-4A22-8ABA-AAE64B21AED6}" dt="2023-05-02T08:27:43.503" v="1551" actId="478"/>
          <ac:spMkLst>
            <pc:docMk/>
            <pc:sldMk cId="1745654618" sldId="264"/>
            <ac:spMk id="2" creationId="{5D0056C2-7262-101E-FAEB-A14EF4A501E8}"/>
          </ac:spMkLst>
        </pc:spChg>
        <pc:spChg chg="del">
          <ac:chgData name="Quentin" userId="0db3b948cd1d2672" providerId="LiveId" clId="{08FA608C-67E7-4A22-8ABA-AAE64B21AED6}" dt="2023-05-02T08:27:40.827" v="1550"/>
          <ac:spMkLst>
            <pc:docMk/>
            <pc:sldMk cId="1745654618" sldId="264"/>
            <ac:spMk id="3" creationId="{67AA7F43-183A-1C36-911A-E98D3AB95DBE}"/>
          </ac:spMkLst>
        </pc:spChg>
        <pc:spChg chg="add del mod">
          <ac:chgData name="Quentin" userId="0db3b948cd1d2672" providerId="LiveId" clId="{08FA608C-67E7-4A22-8ABA-AAE64B21AED6}" dt="2023-05-02T08:27:51.636" v="1555"/>
          <ac:spMkLst>
            <pc:docMk/>
            <pc:sldMk cId="1745654618" sldId="264"/>
            <ac:spMk id="6" creationId="{2FA2DD1A-8839-709F-56FF-A42F39DCA235}"/>
          </ac:spMkLst>
        </pc:spChg>
        <pc:spChg chg="add mod">
          <ac:chgData name="Quentin" userId="0db3b948cd1d2672" providerId="LiveId" clId="{08FA608C-67E7-4A22-8ABA-AAE64B21AED6}" dt="2023-05-02T08:29:31.822" v="1583" actId="1076"/>
          <ac:spMkLst>
            <pc:docMk/>
            <pc:sldMk cId="1745654618" sldId="264"/>
            <ac:spMk id="8" creationId="{F11FB422-D918-AF46-3216-FB0C77D386E4}"/>
          </ac:spMkLst>
        </pc:spChg>
        <pc:picChg chg="add del mod">
          <ac:chgData name="Quentin" userId="0db3b948cd1d2672" providerId="LiveId" clId="{08FA608C-67E7-4A22-8ABA-AAE64B21AED6}" dt="2023-05-02T08:27:44.630" v="1552" actId="478"/>
          <ac:picMkLst>
            <pc:docMk/>
            <pc:sldMk cId="1745654618" sldId="264"/>
            <ac:picMk id="4" creationId="{C7A5C941-605F-D381-6F60-77B7D80E0371}"/>
          </ac:picMkLst>
        </pc:picChg>
        <pc:picChg chg="add mod">
          <ac:chgData name="Quentin" userId="0db3b948cd1d2672" providerId="LiveId" clId="{08FA608C-67E7-4A22-8ABA-AAE64B21AED6}" dt="2023-05-02T08:27:55.166" v="1556" actId="1076"/>
          <ac:picMkLst>
            <pc:docMk/>
            <pc:sldMk cId="1745654618" sldId="264"/>
            <ac:picMk id="7" creationId="{6AE221C1-12F0-2C63-48FA-D9C2F55B760A}"/>
          </ac:picMkLst>
        </pc:picChg>
        <pc:picChg chg="add mod">
          <ac:chgData name="Quentin" userId="0db3b948cd1d2672" providerId="LiveId" clId="{08FA608C-67E7-4A22-8ABA-AAE64B21AED6}" dt="2023-05-02T08:29:48.417" v="1585" actId="1076"/>
          <ac:picMkLst>
            <pc:docMk/>
            <pc:sldMk cId="1745654618" sldId="264"/>
            <ac:picMk id="9" creationId="{C2AF92F4-336A-4A83-B6F9-0BE153B9D00A}"/>
          </ac:picMkLst>
        </pc:picChg>
      </pc:sldChg>
      <pc:sldChg chg="new del">
        <pc:chgData name="Quentin" userId="0db3b948cd1d2672" providerId="LiveId" clId="{08FA608C-67E7-4A22-8ABA-AAE64B21AED6}" dt="2023-05-02T08:30:11.081" v="1586" actId="47"/>
        <pc:sldMkLst>
          <pc:docMk/>
          <pc:sldMk cId="2923849850" sldId="265"/>
        </pc:sldMkLst>
      </pc:sldChg>
      <pc:sldChg chg="addSp delSp modSp mod ord modAnim">
        <pc:chgData name="Quentin" userId="0db3b948cd1d2672" providerId="LiveId" clId="{08FA608C-67E7-4A22-8ABA-AAE64B21AED6}" dt="2023-05-02T08:21:50.896" v="1473"/>
        <pc:sldMkLst>
          <pc:docMk/>
          <pc:sldMk cId="849952020" sldId="274"/>
        </pc:sldMkLst>
        <pc:spChg chg="mod">
          <ac:chgData name="Quentin" userId="0db3b948cd1d2672" providerId="LiveId" clId="{08FA608C-67E7-4A22-8ABA-AAE64B21AED6}" dt="2023-05-02T08:18:21.694" v="1454" actId="113"/>
          <ac:spMkLst>
            <pc:docMk/>
            <pc:sldMk cId="849952020" sldId="274"/>
            <ac:spMk id="2" creationId="{2A8AA54A-2749-F2EB-FE77-3DC239FB5D35}"/>
          </ac:spMkLst>
        </pc:spChg>
        <pc:spChg chg="mod">
          <ac:chgData name="Quentin" userId="0db3b948cd1d2672" providerId="LiveId" clId="{08FA608C-67E7-4A22-8ABA-AAE64B21AED6}" dt="2023-05-02T08:20:49.299" v="1465" actId="1076"/>
          <ac:spMkLst>
            <pc:docMk/>
            <pc:sldMk cId="849952020" sldId="274"/>
            <ac:spMk id="17" creationId="{636A016F-F5CD-8A82-9FB7-EE41C4CF53CF}"/>
          </ac:spMkLst>
        </pc:spChg>
        <pc:spChg chg="mod">
          <ac:chgData name="Quentin" userId="0db3b948cd1d2672" providerId="LiveId" clId="{08FA608C-67E7-4A22-8ABA-AAE64B21AED6}" dt="2023-05-02T08:20:54.485" v="1466" actId="1076"/>
          <ac:spMkLst>
            <pc:docMk/>
            <pc:sldMk cId="849952020" sldId="274"/>
            <ac:spMk id="18" creationId="{3FB556CF-68EF-F5F7-A751-57969D1DBEC0}"/>
          </ac:spMkLst>
        </pc:spChg>
        <pc:spChg chg="mod">
          <ac:chgData name="Quentin" userId="0db3b948cd1d2672" providerId="LiveId" clId="{08FA608C-67E7-4A22-8ABA-AAE64B21AED6}" dt="2023-05-02T08:21:13.878" v="1470" actId="207"/>
          <ac:spMkLst>
            <pc:docMk/>
            <pc:sldMk cId="849952020" sldId="274"/>
            <ac:spMk id="19" creationId="{9AB9F953-FA11-1150-41BE-7FBF555F0DB8}"/>
          </ac:spMkLst>
        </pc:spChg>
        <pc:spChg chg="mod">
          <ac:chgData name="Quentin" userId="0db3b948cd1d2672" providerId="LiveId" clId="{08FA608C-67E7-4A22-8ABA-AAE64B21AED6}" dt="2023-05-02T08:20:10.666" v="1457" actId="207"/>
          <ac:spMkLst>
            <pc:docMk/>
            <pc:sldMk cId="849952020" sldId="274"/>
            <ac:spMk id="25" creationId="{62B35FD1-B433-420A-3ED7-98E8F0258568}"/>
          </ac:spMkLst>
        </pc:spChg>
        <pc:spChg chg="mod">
          <ac:chgData name="Quentin" userId="0db3b948cd1d2672" providerId="LiveId" clId="{08FA608C-67E7-4A22-8ABA-AAE64B21AED6}" dt="2023-05-02T08:20:31.461" v="1463" actId="120"/>
          <ac:spMkLst>
            <pc:docMk/>
            <pc:sldMk cId="849952020" sldId="274"/>
            <ac:spMk id="26" creationId="{23836C34-384E-C0E1-0B2D-6873A09A1FD3}"/>
          </ac:spMkLst>
        </pc:spChg>
        <pc:picChg chg="add del mod">
          <ac:chgData name="Quentin" userId="0db3b948cd1d2672" providerId="LiveId" clId="{08FA608C-67E7-4A22-8ABA-AAE64B21AED6}" dt="2023-05-02T08:21:50.896" v="1473"/>
          <ac:picMkLst>
            <pc:docMk/>
            <pc:sldMk cId="849952020" sldId="274"/>
            <ac:picMk id="3" creationId="{7950DD47-469C-8567-A89C-D6BAEDF02652}"/>
          </ac:picMkLst>
        </pc:picChg>
      </pc:sldChg>
    </pc:docChg>
  </pc:docChgLst>
  <pc:docChgLst>
    <pc:chgData name="Utilisateur invité" userId="S::urn:spo:anon#4e03d1fcf6c1cc5e1950ff66e04c01d6017b1889c3a52d652e0ce83ad1135bc7::" providerId="AD" clId="Web-{A3AC3BB1-A032-8BF1-A321-B46CAB9F8D2D}"/>
    <pc:docChg chg="modSld">
      <pc:chgData name="Utilisateur invité" userId="S::urn:spo:anon#4e03d1fcf6c1cc5e1950ff66e04c01d6017b1889c3a52d652e0ce83ad1135bc7::" providerId="AD" clId="Web-{A3AC3BB1-A032-8BF1-A321-B46CAB9F8D2D}" dt="2023-08-21T16:10:35.260" v="0" actId="1076"/>
      <pc:docMkLst>
        <pc:docMk/>
      </pc:docMkLst>
      <pc:sldChg chg="modSp">
        <pc:chgData name="Utilisateur invité" userId="S::urn:spo:anon#4e03d1fcf6c1cc5e1950ff66e04c01d6017b1889c3a52d652e0ce83ad1135bc7::" providerId="AD" clId="Web-{A3AC3BB1-A032-8BF1-A321-B46CAB9F8D2D}" dt="2023-08-21T16:10:35.260" v="0" actId="1076"/>
        <pc:sldMkLst>
          <pc:docMk/>
          <pc:sldMk cId="849952020" sldId="274"/>
        </pc:sldMkLst>
        <pc:picChg chg="mod">
          <ac:chgData name="Utilisateur invité" userId="S::urn:spo:anon#4e03d1fcf6c1cc5e1950ff66e04c01d6017b1889c3a52d652e0ce83ad1135bc7::" providerId="AD" clId="Web-{A3AC3BB1-A032-8BF1-A321-B46CAB9F8D2D}" dt="2023-08-21T16:10:35.260" v="0" actId="1076"/>
          <ac:picMkLst>
            <pc:docMk/>
            <pc:sldMk cId="849952020" sldId="274"/>
            <ac:picMk id="22" creationId="{E4F2725F-4FBF-DAFC-1EE3-05632E86BC8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9B4C97-B41F-5CA7-A456-0B2235A23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9D41AD-467F-D141-98FE-BB27AE1DCC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3B897BC-BCA7-B31E-8D0E-12CDE9BFF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BA046-1206-02C6-338E-9190682E4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4AB283-AE41-FA8F-ABA7-E8A3D511A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5334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D882D0-0993-B7FF-C206-61AD9F4BB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E986F1F-BF81-21F4-3821-C3E0383BF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E3DCCB-D9B1-43C5-D893-1F863F74E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B9EBBC-B02C-71E8-27D6-36E273D5E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B6BC26-7D09-05F1-BC07-4C21293B6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12812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12AC8A1-4E7B-768D-AE1F-D75FE25766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7D9378F-C2F7-004F-D920-2DA70B46E5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6A4F34-EFC3-0154-CDA6-2BFF68AA4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479C33-82B5-D41D-2461-B50AA31E4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2BF93D-1DBC-DB2F-1164-8B5CB8C63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3839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FCCCA3-D60D-2F32-1D41-02061D9FF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1026A7F-CB89-7798-A3BF-8ADE8C89A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47D03-C373-8BA4-5BFD-4DAF17993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77A9EC-E16D-60CC-3603-CD5747FDC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6747AD-92DE-25C0-9B46-1EF00C7E1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42163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3AA4D3-7897-2789-8A90-58ECAD0CC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19C093-4A73-8A7C-98D2-0FC8036EBB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2CD26E3-70F0-926E-C004-06728E2B5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D23C09-DD57-6A13-921B-D1A8BB28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0BFEF4-6EBF-6F51-F194-83170BDCD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98193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264E9E-9ED3-577F-4829-886FB7DF5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595776-3389-12BD-2D2A-5CD187E1E8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AF8ADCA-765D-B196-9F61-6389EADD09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D078E25-1875-BA52-458D-30A54A05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865AD11-DFDD-CBF2-A138-32978362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0717CD5-92C7-421C-4118-0584B375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72550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28FAA9-E4B1-E2EA-6FC3-A3BA15BFA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BE8C00-90DA-124D-DDAA-7C40AE9C7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DD1615-69F8-0F3A-F3FE-C7928043FF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786A5DB-E6D2-AF83-DD93-9085292153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B87221C-741B-3BDE-277C-AD2B951DBD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2B33648-4962-5D90-5A51-76124F59F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1413544-A848-63BD-919C-FFF4BE51A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A25AF63-1121-7181-4BC4-3215D482B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19623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F7ECEF-1153-5F4E-5BF6-B25EB04B2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470800D-35A2-895B-C829-0786E123D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1DF5EF-E52A-8ADE-1645-B3DF80005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F796A0F-97FA-B040-6344-E502E12BC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10301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DA9203E-6F17-13E3-2F17-5D19E0BD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F92B188-3141-97DD-AA45-31111BBFF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C3B65A-CD07-EBE1-DC4F-9E9351590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03476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A2DD3-74E0-64BA-7449-67F4D2ED1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0FD6E5-07E1-B98E-AFBF-523D2F37B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F4842A-4BF3-A16D-B94F-454D3C289A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822ABA7-2826-25B6-FB38-6ABB534E9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73E769-E491-C389-4279-6D4B3D9EE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DF5EAFA-C9EE-6A71-A6E2-28654A15C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77639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184086-B47A-6292-F91D-B165AB022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B7DE35E-E2D2-E239-198F-76D1CB5FD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E9BAD6-50A0-D8D7-BE85-36746A3157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AFEC672-9F39-AF41-E3E2-C7A6E891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B57B00-A4DD-E675-171D-44207F78C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41D2C5D-1FA6-BA75-7B62-856C8C8EF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79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A6357D9-0DA9-888F-9F60-D4CF8BB8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2E6963-33D1-6607-8995-4101223B0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04E663-A056-1018-CBA0-AA8418E59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1C6C7-38FA-45CD-991F-BC32D626D263}" type="datetimeFigureOut">
              <a:rPr lang="fr-CH" smtClean="0"/>
              <a:t>21.08.2023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07658F-0415-7D2C-F9A2-A725C7FEA7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26D6ED-01CC-353A-E967-CFE08E32EE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A881C-E96B-4E5F-BBEA-CF1DDB65ED9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8682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5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B6993F-DBF9-FECE-59A8-BD0B4830FE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1666" y="380145"/>
            <a:ext cx="9568665" cy="1294544"/>
          </a:xfrm>
        </p:spPr>
        <p:txBody>
          <a:bodyPr>
            <a:noAutofit/>
          </a:bodyPr>
          <a:lstStyle/>
          <a:p>
            <a:r>
              <a:rPr lang="fr-CH" sz="4400" b="1" dirty="0">
                <a:latin typeface="Verdana" panose="020B0604030504040204" pitchFamily="34" charset="0"/>
                <a:ea typeface="Verdana" panose="020B0604030504040204" pitchFamily="34" charset="0"/>
              </a:rPr>
              <a:t>Le règne de Tarquin l’Ancien (616 ? - 579 ?)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E9B5CB3-0D19-0B69-C265-C1C02CE98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1666" y="6154219"/>
            <a:ext cx="9568665" cy="647272"/>
          </a:xfrm>
        </p:spPr>
        <p:txBody>
          <a:bodyPr>
            <a:normAutofit fontScale="70000" lnSpcReduction="20000"/>
          </a:bodyPr>
          <a:lstStyle/>
          <a:p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Portrait imaginaire de Tarquin l’Ancien issu du </a:t>
            </a:r>
            <a:r>
              <a:rPr lang="fr-FR" i="1" dirty="0" err="1">
                <a:latin typeface="Verdana" panose="020B0604030504040204" pitchFamily="34" charset="0"/>
                <a:ea typeface="Verdana" panose="020B0604030504040204" pitchFamily="34" charset="0"/>
              </a:rPr>
              <a:t>Promptuarii</a:t>
            </a:r>
            <a:r>
              <a:rPr lang="fr-FR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i="1" dirty="0" err="1">
                <a:latin typeface="Verdana" panose="020B0604030504040204" pitchFamily="34" charset="0"/>
                <a:ea typeface="Verdana" panose="020B0604030504040204" pitchFamily="34" charset="0"/>
              </a:rPr>
              <a:t>Iconum</a:t>
            </a:r>
            <a:r>
              <a:rPr lang="fr-FR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i="1" dirty="0" err="1">
                <a:latin typeface="Verdana" panose="020B0604030504040204" pitchFamily="34" charset="0"/>
                <a:ea typeface="Verdana" panose="020B0604030504040204" pitchFamily="34" charset="0"/>
              </a:rPr>
              <a:t>Insigniorum</a:t>
            </a:r>
            <a:r>
              <a:rPr lang="fr-FR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de</a:t>
            </a:r>
          </a:p>
          <a:p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 Guillaume Rouillé (1553), URL  : « 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https://alchetron.com/Lucius-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Tarquinius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-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Priscus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</a:t>
            </a:r>
          </a:p>
        </p:txBody>
      </p:sp>
      <p:pic>
        <p:nvPicPr>
          <p:cNvPr id="1026" name="Picture 2" descr="Lucius Tarquinius Priscus Lucius Tarquinius Priscus Wikipedia">
            <a:extLst>
              <a:ext uri="{FF2B5EF4-FFF2-40B4-BE49-F238E27FC236}">
                <a16:creationId xmlns:a16="http://schemas.microsoft.com/office/drawing/2014/main" id="{D87626EC-4830-3ABD-7F47-5823D3F2A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748" y="1674689"/>
            <a:ext cx="4274499" cy="428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884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onaras 7.8 Part II: Lucius Tarquinius the Autocrat – SENTENTIAE ANTIQUAE">
            <a:extLst>
              <a:ext uri="{FF2B5EF4-FFF2-40B4-BE49-F238E27FC236}">
                <a16:creationId xmlns:a16="http://schemas.microsoft.com/office/drawing/2014/main" id="{E4F75ECA-2FAE-3BFB-F885-29E77B61EE8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" t="1408" r="-267" b="3117"/>
          <a:stretch/>
        </p:blipFill>
        <p:spPr bwMode="auto">
          <a:xfrm>
            <a:off x="4123084" y="205483"/>
            <a:ext cx="3945829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8C159FC-E836-3AC9-82C4-8A97BDB9BE4A}"/>
              </a:ext>
            </a:extLst>
          </p:cNvPr>
          <p:cNvSpPr txBox="1"/>
          <p:nvPr/>
        </p:nvSpPr>
        <p:spPr>
          <a:xfrm>
            <a:off x="1299679" y="5831928"/>
            <a:ext cx="9592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Gravure représentant Tarquin l’Ancien et décrivant ses apports à la ville de Rome durant son règne, URL : «https://sententiaeantiquae.com/2016/08/15/zonaras-7-8-part-ii-lucius-tarquinius-the-autocrat/»</a:t>
            </a:r>
          </a:p>
        </p:txBody>
      </p:sp>
    </p:spTree>
    <p:extLst>
      <p:ext uri="{BB962C8B-B14F-4D97-AF65-F5344CB8AC3E}">
        <p14:creationId xmlns:p14="http://schemas.microsoft.com/office/powerpoint/2010/main" val="3332408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61BD07-1070-F3DA-6252-7359885BE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>
                <a:latin typeface="Verdana" panose="020B0604030504040204" pitchFamily="34" charset="0"/>
                <a:ea typeface="Verdana" panose="020B0604030504040204" pitchFamily="34" charset="0"/>
              </a:rPr>
              <a:t>Objectifs de la séance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1EF02B-ED53-D789-FBF6-2156EAB87A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z="3200" dirty="0">
                <a:latin typeface="Verdana" panose="020B0604030504040204" pitchFamily="34" charset="0"/>
                <a:ea typeface="Verdana" panose="020B0604030504040204" pitchFamily="34" charset="0"/>
              </a:rPr>
              <a:t>Poursuivre la traduction du texte des pages 52 et 53 du manuel</a:t>
            </a:r>
          </a:p>
          <a:p>
            <a:pPr marL="457200" lvl="1" indent="0">
              <a:buNone/>
            </a:pPr>
            <a:endParaRPr lang="fr-CH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57200" lvl="1" indent="0">
              <a:buNone/>
            </a:pPr>
            <a:r>
              <a:rPr lang="fr-CH" sz="2800" dirty="0"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fr-CH" sz="2800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 Approfondir les connaissances sur le règne de   </a:t>
            </a:r>
          </a:p>
          <a:p>
            <a:pPr marL="457200" lvl="1" indent="0">
              <a:buNone/>
            </a:pPr>
            <a:r>
              <a:rPr lang="fr-CH" sz="2800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      Tarquin l’Ancien et ses apports à Rome</a:t>
            </a:r>
          </a:p>
          <a:p>
            <a:pPr marL="457200" lvl="1" indent="0">
              <a:buNone/>
            </a:pPr>
            <a:endParaRPr lang="fr-CH" sz="2800" dirty="0">
              <a:latin typeface="Verdana" panose="020B0604030504040204" pitchFamily="34" charset="0"/>
              <a:ea typeface="Verdana" panose="020B0604030504040204" pitchFamily="34" charset="0"/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fr-CH" sz="2800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	 Pratiquer la conjugaison et la traduction des </a:t>
            </a:r>
          </a:p>
          <a:p>
            <a:pPr marL="457200" lvl="1" indent="0">
              <a:buNone/>
            </a:pPr>
            <a:r>
              <a:rPr lang="fr-CH" sz="2800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      composés de </a:t>
            </a:r>
            <a:r>
              <a:rPr lang="fr-CH" sz="2800" i="1" dirty="0" err="1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sum</a:t>
            </a:r>
            <a:r>
              <a:rPr lang="fr-CH" sz="2800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à l’indicatif présent</a:t>
            </a:r>
            <a:endParaRPr lang="fr-CH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33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1EDD6E-426C-0463-FA47-C47B2760D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64065" cy="960241"/>
          </a:xfrm>
        </p:spPr>
        <p:txBody>
          <a:bodyPr>
            <a:normAutofit/>
          </a:bodyPr>
          <a:lstStyle/>
          <a:p>
            <a:pPr algn="just"/>
            <a:r>
              <a:rPr lang="fr-CH" sz="3600" b="1" dirty="0">
                <a:latin typeface="Verdana" panose="020B0604030504040204" pitchFamily="34" charset="0"/>
                <a:ea typeface="Verdana" panose="020B0604030504040204" pitchFamily="34" charset="0"/>
              </a:rPr>
              <a:t>La répartition des extraits et des groupes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2B4B9F-2CB7-F50F-BA06-5D8B35CDB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98"/>
            <a:ext cx="10864064" cy="4859676"/>
          </a:xfrm>
        </p:spPr>
        <p:txBody>
          <a:bodyPr>
            <a:normAutofit fontScale="92500" lnSpcReduction="10000"/>
          </a:bodyPr>
          <a:lstStyle/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Groupe 1 : </a:t>
            </a:r>
            <a:r>
              <a:rPr lang="fr-CH" b="1" dirty="0">
                <a:latin typeface="Verdana" panose="020B0604030504040204" pitchFamily="34" charset="0"/>
                <a:ea typeface="Verdana" panose="020B0604030504040204" pitchFamily="34" charset="0"/>
              </a:rPr>
              <a:t>Gwenaël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Madel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Manolya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Océane, Tristan </a:t>
            </a:r>
          </a:p>
          <a:p>
            <a:pPr marL="0" indent="0">
              <a:buNone/>
            </a:pP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		     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«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Tandem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Ancus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»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«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Maximus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superest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Groupe 2 : </a:t>
            </a:r>
            <a:r>
              <a:rPr lang="fr-CH" b="1" dirty="0">
                <a:latin typeface="Verdana" panose="020B0604030504040204" pitchFamily="34" charset="0"/>
                <a:ea typeface="Verdana" panose="020B0604030504040204" pitchFamily="34" charset="0"/>
              </a:rPr>
              <a:t>Lily-Rose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Marius, Marylou, Théo, Yannis</a:t>
            </a:r>
          </a:p>
          <a:p>
            <a:pPr marL="0" indent="0">
              <a:buNone/>
            </a:pP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     «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Ex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Etruria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«a Roma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absunt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 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Groupe 3 : </a:t>
            </a:r>
            <a:r>
              <a:rPr lang="fr-CH" b="1" dirty="0">
                <a:latin typeface="Verdana" panose="020B0604030504040204" pitchFamily="34" charset="0"/>
                <a:ea typeface="Verdana" panose="020B0604030504040204" pitchFamily="34" charset="0"/>
              </a:rPr>
              <a:t>Elodie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Francesco, Jonas, Lilia, Una </a:t>
            </a:r>
          </a:p>
          <a:p>
            <a:pPr marL="0" indent="0">
              <a:buNone/>
            </a:pP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   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«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Tarquinius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vero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«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nunquam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desunt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Groupe 4 : </a:t>
            </a:r>
            <a:r>
              <a:rPr lang="fr-CH" b="1" dirty="0">
                <a:latin typeface="Verdana" panose="020B0604030504040204" pitchFamily="34" charset="0"/>
                <a:ea typeface="Verdana" panose="020B0604030504040204" pitchFamily="34" charset="0"/>
              </a:rPr>
              <a:t>Nicolas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Cristiana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, Matthieu, Noé</a:t>
            </a:r>
          </a:p>
          <a:p>
            <a:pPr marL="0" indent="0">
              <a:buNone/>
            </a:pP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    «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Locus inter»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 «non </a:t>
            </a:r>
            <a:r>
              <a:rPr lang="fr-CH" dirty="0" err="1">
                <a:latin typeface="Verdana" panose="020B0604030504040204" pitchFamily="34" charset="0"/>
                <a:ea typeface="Verdana" panose="020B0604030504040204" pitchFamily="34" charset="0"/>
              </a:rPr>
              <a:t>abest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» (fin)</a:t>
            </a:r>
          </a:p>
        </p:txBody>
      </p:sp>
    </p:spTree>
    <p:extLst>
      <p:ext uri="{BB962C8B-B14F-4D97-AF65-F5344CB8AC3E}">
        <p14:creationId xmlns:p14="http://schemas.microsoft.com/office/powerpoint/2010/main" val="1801802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8AA54A-2749-F2EB-FE77-3DC239FB5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719" y="601955"/>
            <a:ext cx="9905999" cy="1360898"/>
          </a:xfrm>
        </p:spPr>
        <p:txBody>
          <a:bodyPr>
            <a:normAutofit/>
          </a:bodyPr>
          <a:lstStyle/>
          <a:p>
            <a:r>
              <a:rPr lang="fr-FR" sz="3600" b="1" dirty="0">
                <a:latin typeface="Verdana" panose="020B0604030504040204" pitchFamily="34" charset="0"/>
                <a:ea typeface="Verdana" panose="020B0604030504040204" pitchFamily="34" charset="0"/>
              </a:rPr>
              <a:t>Le phono-météo-mètre</a:t>
            </a:r>
          </a:p>
        </p:txBody>
      </p:sp>
      <p:pic>
        <p:nvPicPr>
          <p:cNvPr id="7" name="Espace réservé du contenu 6" descr="Une image contenant texte, horloge&#10;&#10;Description générée automatiquement">
            <a:extLst>
              <a:ext uri="{FF2B5EF4-FFF2-40B4-BE49-F238E27FC236}">
                <a16:creationId xmlns:a16="http://schemas.microsoft.com/office/drawing/2014/main" id="{7A5FE6C9-9E7A-9694-B575-134682BD3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/>
          <a:stretch>
            <a:fillRect/>
          </a:stretch>
        </p:blipFill>
        <p:spPr>
          <a:xfrm>
            <a:off x="1143000" y="2643187"/>
            <a:ext cx="2232757" cy="3157757"/>
          </a:xfrm>
        </p:spPr>
      </p:pic>
      <p:pic>
        <p:nvPicPr>
          <p:cNvPr id="9" name="Image 8" descr="Une image contenant cercle&#10;&#10;Description générée automatiquement">
            <a:extLst>
              <a:ext uri="{FF2B5EF4-FFF2-40B4-BE49-F238E27FC236}">
                <a16:creationId xmlns:a16="http://schemas.microsoft.com/office/drawing/2014/main" id="{58F731C6-AB5A-48BC-C9AF-13CB130FA71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8527" y="2643185"/>
            <a:ext cx="2232759" cy="315775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04733BC-F51E-BB58-1881-568F0D8F5B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81588" y="2643185"/>
            <a:ext cx="2232759" cy="3157759"/>
          </a:xfrm>
          <a:prstGeom prst="rect">
            <a:avLst/>
          </a:prstGeom>
        </p:spPr>
      </p:pic>
      <p:pic>
        <p:nvPicPr>
          <p:cNvPr id="15" name="Image 14" descr="Une image contenant cercle&#10;&#10;Description générée automatiquement">
            <a:extLst>
              <a:ext uri="{FF2B5EF4-FFF2-40B4-BE49-F238E27FC236}">
                <a16:creationId xmlns:a16="http://schemas.microsoft.com/office/drawing/2014/main" id="{D099C8C0-5DEC-B774-D902-CF994BF695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04246" y="2643186"/>
            <a:ext cx="2232759" cy="3157758"/>
          </a:xfrm>
          <a:prstGeom prst="rect">
            <a:avLst/>
          </a:prstGeom>
        </p:spPr>
      </p:pic>
      <p:pic>
        <p:nvPicPr>
          <p:cNvPr id="16" name="0100">
            <a:hlinkClick r:id="" action="ppaction://media"/>
            <a:extLst>
              <a:ext uri="{FF2B5EF4-FFF2-40B4-BE49-F238E27FC236}">
                <a16:creationId xmlns:a16="http://schemas.microsoft.com/office/drawing/2014/main" id="{C0A55831-C577-EAF1-451A-1FAD1721C1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069137" y="5800945"/>
            <a:ext cx="812800" cy="812800"/>
          </a:xfrm>
          <a:prstGeom prst="rect">
            <a:avLst/>
          </a:prstGeom>
        </p:spPr>
      </p:pic>
      <p:sp>
        <p:nvSpPr>
          <p:cNvPr id="17" name="Flèche vers la droite 16">
            <a:extLst>
              <a:ext uri="{FF2B5EF4-FFF2-40B4-BE49-F238E27FC236}">
                <a16:creationId xmlns:a16="http://schemas.microsoft.com/office/drawing/2014/main" id="{636A016F-F5CD-8A82-9FB7-EE41C4CF53CF}"/>
              </a:ext>
            </a:extLst>
          </p:cNvPr>
          <p:cNvSpPr/>
          <p:nvPr/>
        </p:nvSpPr>
        <p:spPr>
          <a:xfrm>
            <a:off x="5922802" y="3871911"/>
            <a:ext cx="1018709" cy="350151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 vers la droite 17">
            <a:extLst>
              <a:ext uri="{FF2B5EF4-FFF2-40B4-BE49-F238E27FC236}">
                <a16:creationId xmlns:a16="http://schemas.microsoft.com/office/drawing/2014/main" id="{3FB556CF-68EF-F5F7-A751-57969D1DBEC0}"/>
              </a:ext>
            </a:extLst>
          </p:cNvPr>
          <p:cNvSpPr/>
          <p:nvPr/>
        </p:nvSpPr>
        <p:spPr>
          <a:xfrm>
            <a:off x="3127164" y="3871911"/>
            <a:ext cx="1018709" cy="35015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vers la droite 18">
            <a:extLst>
              <a:ext uri="{FF2B5EF4-FFF2-40B4-BE49-F238E27FC236}">
                <a16:creationId xmlns:a16="http://schemas.microsoft.com/office/drawing/2014/main" id="{9AB9F953-FA11-1150-41BE-7FBF555F0DB8}"/>
              </a:ext>
            </a:extLst>
          </p:cNvPr>
          <p:cNvSpPr/>
          <p:nvPr/>
        </p:nvSpPr>
        <p:spPr>
          <a:xfrm>
            <a:off x="8652481" y="3871911"/>
            <a:ext cx="1018709" cy="350151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pic>
        <p:nvPicPr>
          <p:cNvPr id="20" name="1019">
            <a:hlinkClick r:id="" action="ppaction://media"/>
            <a:extLst>
              <a:ext uri="{FF2B5EF4-FFF2-40B4-BE49-F238E27FC236}">
                <a16:creationId xmlns:a16="http://schemas.microsoft.com/office/drawing/2014/main" id="{DB69E034-6746-47B4-835A-262A0BB7361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368506" y="5800945"/>
            <a:ext cx="812800" cy="812800"/>
          </a:xfrm>
          <a:prstGeom prst="rect">
            <a:avLst/>
          </a:prstGeom>
        </p:spPr>
      </p:pic>
      <p:pic>
        <p:nvPicPr>
          <p:cNvPr id="21" name="2718">
            <a:hlinkClick r:id="" action="ppaction://media"/>
            <a:extLst>
              <a:ext uri="{FF2B5EF4-FFF2-40B4-BE49-F238E27FC236}">
                <a16:creationId xmlns:a16="http://schemas.microsoft.com/office/drawing/2014/main" id="{DA6FF52E-6E31-3943-5703-B3D76C79382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36199" y="5800944"/>
            <a:ext cx="812800" cy="812800"/>
          </a:xfrm>
          <a:prstGeom prst="rect">
            <a:avLst/>
          </a:prstGeom>
        </p:spPr>
      </p:pic>
      <p:pic>
        <p:nvPicPr>
          <p:cNvPr id="22" name="1387">
            <a:hlinkClick r:id="" action="ppaction://media"/>
            <a:extLst>
              <a:ext uri="{FF2B5EF4-FFF2-40B4-BE49-F238E27FC236}">
                <a16:creationId xmlns:a16="http://schemas.microsoft.com/office/drawing/2014/main" id="{E4F2725F-4FBF-DAFC-1EE3-05632E86BC8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610794" y="5800944"/>
            <a:ext cx="812800" cy="812800"/>
          </a:xfrm>
          <a:prstGeom prst="rect">
            <a:avLst/>
          </a:prstGeom>
        </p:spPr>
      </p:pic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15CB2E77-FA08-3BA7-FE4A-98AD3902EE54}"/>
              </a:ext>
            </a:extLst>
          </p:cNvPr>
          <p:cNvSpPr txBox="1">
            <a:spLocks/>
          </p:cNvSpPr>
          <p:nvPr/>
        </p:nvSpPr>
        <p:spPr>
          <a:xfrm>
            <a:off x="1143001" y="1956416"/>
            <a:ext cx="2232756" cy="55483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2"/>
                </a:solidFill>
              </a:rPr>
              <a:t>Tout va bien, le bruit est parfait!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2B35FD1-B433-420A-3ED7-98E8F0258568}"/>
              </a:ext>
            </a:extLst>
          </p:cNvPr>
          <p:cNvSpPr txBox="1">
            <a:spLocks/>
          </p:cNvSpPr>
          <p:nvPr/>
        </p:nvSpPr>
        <p:spPr>
          <a:xfrm>
            <a:off x="3863243" y="1956415"/>
            <a:ext cx="2232756" cy="55483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6"/>
                </a:solidFill>
              </a:rPr>
              <a:t>Il commence à y avoir un peu de bruit…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23836C34-384E-C0E1-0B2D-6873A09A1FD3}"/>
              </a:ext>
            </a:extLst>
          </p:cNvPr>
          <p:cNvSpPr txBox="1">
            <a:spLocks/>
          </p:cNvSpPr>
          <p:nvPr/>
        </p:nvSpPr>
        <p:spPr>
          <a:xfrm>
            <a:off x="6583485" y="1956415"/>
            <a:ext cx="2232756" cy="55483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FF9900"/>
                </a:solidFill>
              </a:rPr>
              <a:t>Il devient difficile de travailler avec ce bruit!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A29B503A-C537-CEA0-8B97-CB7497295051}"/>
              </a:ext>
            </a:extLst>
          </p:cNvPr>
          <p:cNvSpPr txBox="1">
            <a:spLocks/>
          </p:cNvSpPr>
          <p:nvPr/>
        </p:nvSpPr>
        <p:spPr>
          <a:xfrm>
            <a:off x="9481588" y="1956415"/>
            <a:ext cx="2453907" cy="554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dirty="0">
                <a:solidFill>
                  <a:srgbClr val="FF0000"/>
                </a:solidFill>
              </a:rPr>
              <a:t>Il y a trop de bruit, on arrête l’activité de groupe!</a:t>
            </a:r>
          </a:p>
        </p:txBody>
      </p:sp>
    </p:spTree>
    <p:extLst>
      <p:ext uri="{BB962C8B-B14F-4D97-AF65-F5344CB8AC3E}">
        <p14:creationId xmlns:p14="http://schemas.microsoft.com/office/powerpoint/2010/main" val="84995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4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256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5679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299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9" grpId="0" animBg="1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du contenu 6" descr="Une image contenant texte, horloge&#10;&#10;Description générée automatiquement">
            <a:extLst>
              <a:ext uri="{FF2B5EF4-FFF2-40B4-BE49-F238E27FC236}">
                <a16:creationId xmlns:a16="http://schemas.microsoft.com/office/drawing/2014/main" id="{D672DF20-CE6B-26A1-0957-E5DA9139D5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108565" y="617537"/>
            <a:ext cx="3974869" cy="5622925"/>
          </a:xfr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5AA05811-4153-8CE3-AE46-84C8584E3B8C}"/>
              </a:ext>
            </a:extLst>
          </p:cNvPr>
          <p:cNvSpPr txBox="1">
            <a:spLocks/>
          </p:cNvSpPr>
          <p:nvPr/>
        </p:nvSpPr>
        <p:spPr>
          <a:xfrm>
            <a:off x="205483" y="617537"/>
            <a:ext cx="3616503" cy="21986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Tout va bien, le bruit est parfait!</a:t>
            </a:r>
          </a:p>
        </p:txBody>
      </p:sp>
      <p:pic>
        <p:nvPicPr>
          <p:cNvPr id="5" name="0100">
            <a:hlinkClick r:id="" action="ppaction://media"/>
            <a:extLst>
              <a:ext uri="{FF2B5EF4-FFF2-40B4-BE49-F238E27FC236}">
                <a16:creationId xmlns:a16="http://schemas.microsoft.com/office/drawing/2014/main" id="{3CB1FFCB-5419-7C6B-158B-F4EEEBEBC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13774" y="542766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7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44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Une image contenant cercle&#10;&#10;Description générée automatiquement">
            <a:extLst>
              <a:ext uri="{FF2B5EF4-FFF2-40B4-BE49-F238E27FC236}">
                <a16:creationId xmlns:a16="http://schemas.microsoft.com/office/drawing/2014/main" id="{7AF54145-E95B-F2D5-E310-405C12AF4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090610" y="592137"/>
            <a:ext cx="4010780" cy="5673725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08967F0-2E93-CA3A-1991-160EE7B8213F}"/>
              </a:ext>
            </a:extLst>
          </p:cNvPr>
          <p:cNvSpPr txBox="1">
            <a:spLocks/>
          </p:cNvSpPr>
          <p:nvPr/>
        </p:nvSpPr>
        <p:spPr>
          <a:xfrm>
            <a:off x="400694" y="592137"/>
            <a:ext cx="3411020" cy="2810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 commence à y avoir un peu de bruit…</a:t>
            </a:r>
          </a:p>
        </p:txBody>
      </p:sp>
      <p:pic>
        <p:nvPicPr>
          <p:cNvPr id="6" name="1387">
            <a:hlinkClick r:id="" action="ppaction://media"/>
            <a:extLst>
              <a:ext uri="{FF2B5EF4-FFF2-40B4-BE49-F238E27FC236}">
                <a16:creationId xmlns:a16="http://schemas.microsoft.com/office/drawing/2014/main" id="{D9A53BF9-6707-95AF-0583-F298AB14BC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63127" y="545306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1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Une image contenant cercle&#10;&#10;Description générée automatiquement">
            <a:extLst>
              <a:ext uri="{FF2B5EF4-FFF2-40B4-BE49-F238E27FC236}">
                <a16:creationId xmlns:a16="http://schemas.microsoft.com/office/drawing/2014/main" id="{D963844E-1B22-36BA-B288-FF23E8A722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043477" y="525462"/>
            <a:ext cx="4105046" cy="5807075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4F40493B-3046-DD0E-07A7-E5306C6B0DAC}"/>
              </a:ext>
            </a:extLst>
          </p:cNvPr>
          <p:cNvSpPr txBox="1">
            <a:spLocks/>
          </p:cNvSpPr>
          <p:nvPr/>
        </p:nvSpPr>
        <p:spPr>
          <a:xfrm>
            <a:off x="645022" y="525462"/>
            <a:ext cx="2909836" cy="3427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>
                <a:solidFill>
                  <a:srgbClr val="FF99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 devient difficile de travailler avec ce bruit!</a:t>
            </a:r>
          </a:p>
        </p:txBody>
      </p:sp>
      <p:pic>
        <p:nvPicPr>
          <p:cNvPr id="8" name="1019">
            <a:hlinkClick r:id="" action="ppaction://media"/>
            <a:extLst>
              <a:ext uri="{FF2B5EF4-FFF2-40B4-BE49-F238E27FC236}">
                <a16:creationId xmlns:a16="http://schemas.microsoft.com/office/drawing/2014/main" id="{988004E4-01AD-9E3E-7A26-F3D7837D12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37142" y="551973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56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67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6AE221C1-12F0-2C63-48FA-D9C2F55B76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076021" y="571500"/>
            <a:ext cx="4039957" cy="571500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11FB422-D918-AF46-3216-FB0C77D386E4}"/>
              </a:ext>
            </a:extLst>
          </p:cNvPr>
          <p:cNvSpPr txBox="1">
            <a:spLocks/>
          </p:cNvSpPr>
          <p:nvPr/>
        </p:nvSpPr>
        <p:spPr>
          <a:xfrm>
            <a:off x="481427" y="571500"/>
            <a:ext cx="2991238" cy="3404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292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Tx/>
              <a:buNone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Il y a trop de bruit, on arrête l’activité de groupe!</a:t>
            </a:r>
            <a:endParaRPr lang="fr-FR" sz="14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2718">
            <a:hlinkClick r:id="" action="ppaction://media"/>
            <a:extLst>
              <a:ext uri="{FF2B5EF4-FFF2-40B4-BE49-F238E27FC236}">
                <a16:creationId xmlns:a16="http://schemas.microsoft.com/office/drawing/2014/main" id="{C2AF92F4-336A-4A83-B6F9-0BE153B9D0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71785" y="54737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5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9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17140-B93B-DB90-434F-BC0BFCDE6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r-CH" b="1" dirty="0">
                <a:latin typeface="Verdana" panose="020B0604030504040204" pitchFamily="34" charset="0"/>
                <a:ea typeface="Verdana" panose="020B0604030504040204" pitchFamily="34" charset="0"/>
              </a:rPr>
              <a:t>Les apports du règne de Tarquin l’Ancien à Rome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CCCB24-C752-6C3D-CCAA-F69B76237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8252"/>
            <a:ext cx="10515600" cy="468462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endParaRPr lang="fr-CH" sz="15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Introduction des jeux du cirque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 Construction du Cirque </a:t>
            </a:r>
          </a:p>
          <a:p>
            <a:pPr marL="0" indent="0">
              <a:buNone/>
            </a:pP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                                                    Maxime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  <a:sym typeface="Wingdings" panose="05000000000000000000" pitchFamily="2" charset="2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Conquêtes sur le territoire sabin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  <a:sym typeface="Wingdings" panose="05000000000000000000" pitchFamily="2" charset="2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Renforcement de l’armée et des défenses de Rome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  <a:sym typeface="Wingdings" panose="05000000000000000000" pitchFamily="2" charset="2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Augmentation du nombre d’esclaves au service des Romains</a:t>
            </a:r>
          </a:p>
          <a:p>
            <a:endParaRPr lang="fr-CH" dirty="0">
              <a:latin typeface="Verdana" panose="020B0604030504040204" pitchFamily="34" charset="0"/>
              <a:ea typeface="Verdana" panose="020B0604030504040204" pitchFamily="34" charset="0"/>
              <a:sym typeface="Wingdings" panose="05000000000000000000" pitchFamily="2" charset="2"/>
            </a:endParaRPr>
          </a:p>
          <a:p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</a:rPr>
              <a:t>Construction d’un réseau d’égouts </a:t>
            </a:r>
            <a:r>
              <a:rPr lang="fr-CH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 Fondation du </a:t>
            </a:r>
            <a:r>
              <a:rPr lang="fr-CH" i="1" dirty="0">
                <a:latin typeface="Verdana" panose="020B0604030504040204" pitchFamily="34" charset="0"/>
                <a:ea typeface="Verdana" panose="020B0604030504040204" pitchFamily="34" charset="0"/>
                <a:sym typeface="Wingdings" panose="05000000000000000000" pitchFamily="2" charset="2"/>
              </a:rPr>
              <a:t>Forum</a:t>
            </a:r>
            <a:endParaRPr lang="fr-CH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fr-CH" dirty="0"/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37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Microsoft Office PowerPoint</Application>
  <PresentationFormat>Widescreen</PresentationFormat>
  <Paragraphs>45</Paragraphs>
  <Slides>10</Slides>
  <Notes>0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Thème Office</vt:lpstr>
      <vt:lpstr>Le règne de Tarquin l’Ancien (616 ? - 579 ?)</vt:lpstr>
      <vt:lpstr>Objectifs de la séance</vt:lpstr>
      <vt:lpstr>La répartition des extraits et des groupes</vt:lpstr>
      <vt:lpstr>Le phono-météo-mètre</vt:lpstr>
      <vt:lpstr>PowerPoint Presentation</vt:lpstr>
      <vt:lpstr>PowerPoint Presentation</vt:lpstr>
      <vt:lpstr>PowerPoint Presentation</vt:lpstr>
      <vt:lpstr>PowerPoint Presentation</vt:lpstr>
      <vt:lpstr>Les apports du règne de Tarquin l’Ancien à Rome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règne de Tarquin l’Ancien (616 ? - 579 ?)</dc:title>
  <dc:creator>Quentin</dc:creator>
  <cp:lastModifiedBy>Quentin</cp:lastModifiedBy>
  <cp:revision>2</cp:revision>
  <dcterms:created xsi:type="dcterms:W3CDTF">2023-04-28T05:47:36Z</dcterms:created>
  <dcterms:modified xsi:type="dcterms:W3CDTF">2023-08-21T16:10:35Z</dcterms:modified>
</cp:coreProperties>
</file>