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700" r:id="rId2"/>
    <p:sldMasterId id="2147483706" r:id="rId3"/>
    <p:sldMasterId id="2147483719" r:id="rId4"/>
  </p:sldMasterIdLst>
  <p:notesMasterIdLst>
    <p:notesMasterId r:id="rId19"/>
  </p:notesMasterIdLst>
  <p:sldIdLst>
    <p:sldId id="256" r:id="rId5"/>
    <p:sldId id="259" r:id="rId6"/>
    <p:sldId id="274" r:id="rId7"/>
    <p:sldId id="275" r:id="rId8"/>
    <p:sldId id="276" r:id="rId9"/>
    <p:sldId id="277" r:id="rId10"/>
    <p:sldId id="286" r:id="rId11"/>
    <p:sldId id="278" r:id="rId12"/>
    <p:sldId id="279" r:id="rId13"/>
    <p:sldId id="280" r:id="rId14"/>
    <p:sldId id="281" r:id="rId15"/>
    <p:sldId id="282" r:id="rId16"/>
    <p:sldId id="283" r:id="rId17"/>
    <p:sldId id="284" r:id="rId18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20"/>
      <p:bold r:id="rId21"/>
      <p:italic r:id="rId22"/>
      <p:boldItalic r:id="rId23"/>
    </p:embeddedFont>
    <p:embeddedFont>
      <p:font typeface="Gill Sans" panose="020B0604020202020204" charset="0"/>
      <p:regular r:id="rId24"/>
      <p:bold r:id="rId25"/>
    </p:embeddedFont>
    <p:embeddedFont>
      <p:font typeface="Merriweather Sans" pitchFamily="2" charset="0"/>
      <p:regular r:id="rId26"/>
      <p:bold r:id="rId27"/>
      <p:italic r:id="rId28"/>
      <p:boldItalic r:id="rId29"/>
    </p:embeddedFont>
    <p:embeddedFont>
      <p:font typeface="Paytone One" panose="020B0604020202020204" charset="0"/>
      <p:regular r:id="rId3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pos="1182">
          <p15:clr>
            <a:srgbClr val="9AA0A6"/>
          </p15:clr>
        </p15:guide>
        <p15:guide id="3" pos="4578">
          <p15:clr>
            <a:srgbClr val="9AA0A6"/>
          </p15:clr>
        </p15:guide>
        <p15:guide id="4" orient="horz" pos="1620">
          <p15:clr>
            <a:srgbClr val="A4A3A4"/>
          </p15:clr>
        </p15:guide>
      </p15:sldGuideLst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47" roundtripDataSignature="AMtx7mhlyBdCA1MFXuf6m5dC1LT2iWVx0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1"/>
    <p:restoredTop sz="94654"/>
  </p:normalViewPr>
  <p:slideViewPr>
    <p:cSldViewPr snapToGrid="0">
      <p:cViewPr varScale="1">
        <p:scale>
          <a:sx n="105" d="100"/>
          <a:sy n="105" d="100"/>
        </p:scale>
        <p:origin x="802" y="62"/>
      </p:cViewPr>
      <p:guideLst>
        <p:guide pos="2880"/>
        <p:guide pos="1182"/>
        <p:guide pos="4578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font" Target="fonts/font7.fntdata"/><Relationship Id="rId3" Type="http://schemas.openxmlformats.org/officeDocument/2006/relationships/slideMaster" Target="slideMasters/slideMaster3.xml"/><Relationship Id="rId21" Type="http://schemas.openxmlformats.org/officeDocument/2006/relationships/font" Target="fonts/font2.fntdata"/><Relationship Id="rId47" Type="http://customschemas.google.com/relationships/presentationmetadata" Target="metadata"/><Relationship Id="rId50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font" Target="fonts/font6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font" Target="fonts/font5.fntdata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49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48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7" name="Google Shape;1082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828" name="Google Shape;10828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6" name="Google Shape;13376;g24384d3dfa2_2_27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377" name="Google Shape;13377;g24384d3dfa2_2_27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8" name="Google Shape;13508;p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509" name="Google Shape;13509;p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2" name="Google Shape;13552;g242e883699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553" name="Google Shape;13553;g242e883699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1" name="Google Shape;14291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292" name="Google Shape;14292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5" name="Google Shape;14355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356" name="Google Shape;14356;p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8" name="Google Shape;11298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99" name="Google Shape;11299;p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4" name="Google Shape;12084;g23ae10b9a30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85" name="Google Shape;12085;g23ae10b9a30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9" name="Google Shape;12089;g24384d3dfa2_2_13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090" name="Google Shape;12090;g24384d3dfa2_2_13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4" name="Google Shape;12404;g24384d3dfa2_2_17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05" name="Google Shape;12405;g24384d3dfa2_2_17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3" name="Google Shape;12763;g24384d3dfa2_2_2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64" name="Google Shape;12764;g24384d3dfa2_2_2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4" name="Google Shape;12084;g23ae10b9a30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85" name="Google Shape;12085;g23ae10b9a30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844864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2" name="Google Shape;13172;g24384d3dfa2_2_16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173" name="Google Shape;13173;g24384d3dfa2_2_16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2" name="Google Shape;13252;g24384d3dfa2_2_2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253" name="Google Shape;13253;g24384d3dfa2_2_2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8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grpSp>
        <p:nvGrpSpPr>
          <p:cNvPr id="10" name="Google Shape;10;p8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1" name="Google Shape;11;p89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2;p89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;p8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4;p89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5;p89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8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89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89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8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89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89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8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89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89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89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89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89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89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89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89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89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89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89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89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89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89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8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89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8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89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89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89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89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89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89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89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89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89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89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89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89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89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89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89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89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8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89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8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89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89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89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89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8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8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8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89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89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8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89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8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8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8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89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89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8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89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89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89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89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89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89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89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89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89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89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89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89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89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89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8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8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8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89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8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89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89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89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89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89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89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89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89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89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89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89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89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89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89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89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89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8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8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8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89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8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89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89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89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89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8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8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8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89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89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8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89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8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8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8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89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89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8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89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89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89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89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89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89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89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89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89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89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89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89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89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89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8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89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8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89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89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89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89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89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89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89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89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89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89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89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89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89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89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89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89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8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8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8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89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8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89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89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89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89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8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8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8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89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89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8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89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8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8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8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89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89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8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89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89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89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89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89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89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89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89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89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89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89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89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89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89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8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8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8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89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8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9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9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9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9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9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9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9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9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9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9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9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9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9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9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9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9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8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8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89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8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89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89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89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89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8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8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89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89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8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8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89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89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89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89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89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89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89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89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89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89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89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89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8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8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89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89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89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89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89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89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89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89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89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89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8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8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" name="Google Shape;266;p89"/>
          <p:cNvSpPr/>
          <p:nvPr/>
        </p:nvSpPr>
        <p:spPr>
          <a:xfrm flipH="1">
            <a:off x="2400395" y="1700"/>
            <a:ext cx="6743605" cy="5789440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" name="Google Shape;267;p89"/>
          <p:cNvSpPr txBox="1">
            <a:spLocks noGrp="1"/>
          </p:cNvSpPr>
          <p:nvPr>
            <p:ph type="ctrTitle"/>
          </p:nvPr>
        </p:nvSpPr>
        <p:spPr>
          <a:xfrm>
            <a:off x="4572150" y="540000"/>
            <a:ext cx="3852000" cy="24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000"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8" name="Google Shape;268;p89"/>
          <p:cNvSpPr txBox="1">
            <a:spLocks noGrp="1"/>
          </p:cNvSpPr>
          <p:nvPr>
            <p:ph type="subTitle" idx="1"/>
          </p:nvPr>
        </p:nvSpPr>
        <p:spPr>
          <a:xfrm>
            <a:off x="4572150" y="3144838"/>
            <a:ext cx="38520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3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4"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10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3" name="Google Shape;3173;p104"/>
          <p:cNvSpPr txBox="1">
            <a:spLocks noGrp="1"/>
          </p:cNvSpPr>
          <p:nvPr>
            <p:ph type="subTitle" idx="1"/>
          </p:nvPr>
        </p:nvSpPr>
        <p:spPr>
          <a:xfrm>
            <a:off x="2721463" y="2393326"/>
            <a:ext cx="1811700" cy="15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174" name="Google Shape;3174;p104"/>
          <p:cNvSpPr txBox="1">
            <a:spLocks noGrp="1"/>
          </p:cNvSpPr>
          <p:nvPr>
            <p:ph type="title" idx="2"/>
          </p:nvPr>
        </p:nvSpPr>
        <p:spPr>
          <a:xfrm>
            <a:off x="753496" y="1900036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75" name="Google Shape;3175;p104"/>
          <p:cNvSpPr txBox="1">
            <a:spLocks noGrp="1"/>
          </p:cNvSpPr>
          <p:nvPr>
            <p:ph type="subTitle" idx="3"/>
          </p:nvPr>
        </p:nvSpPr>
        <p:spPr>
          <a:xfrm>
            <a:off x="823775" y="2393326"/>
            <a:ext cx="1811700" cy="15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176" name="Google Shape;3176;p104"/>
          <p:cNvSpPr txBox="1">
            <a:spLocks noGrp="1"/>
          </p:cNvSpPr>
          <p:nvPr>
            <p:ph type="title" idx="4"/>
          </p:nvPr>
        </p:nvSpPr>
        <p:spPr>
          <a:xfrm>
            <a:off x="2704509" y="1900036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77" name="Google Shape;3177;p104"/>
          <p:cNvSpPr txBox="1">
            <a:spLocks noGrp="1"/>
          </p:cNvSpPr>
          <p:nvPr>
            <p:ph type="subTitle" idx="5"/>
          </p:nvPr>
        </p:nvSpPr>
        <p:spPr>
          <a:xfrm>
            <a:off x="4663375" y="2379076"/>
            <a:ext cx="1811700" cy="156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178" name="Google Shape;3178;p104"/>
          <p:cNvSpPr txBox="1">
            <a:spLocks noGrp="1"/>
          </p:cNvSpPr>
          <p:nvPr>
            <p:ph type="title" idx="6"/>
          </p:nvPr>
        </p:nvSpPr>
        <p:spPr>
          <a:xfrm>
            <a:off x="4637334" y="1900036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79" name="Google Shape;3179;p104"/>
          <p:cNvSpPr txBox="1">
            <a:spLocks noGrp="1"/>
          </p:cNvSpPr>
          <p:nvPr>
            <p:ph type="subTitle" idx="7"/>
          </p:nvPr>
        </p:nvSpPr>
        <p:spPr>
          <a:xfrm>
            <a:off x="6604850" y="2393326"/>
            <a:ext cx="1811700" cy="15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180" name="Google Shape;3180;p104"/>
          <p:cNvSpPr txBox="1">
            <a:spLocks noGrp="1"/>
          </p:cNvSpPr>
          <p:nvPr>
            <p:ph type="title" idx="8"/>
          </p:nvPr>
        </p:nvSpPr>
        <p:spPr>
          <a:xfrm>
            <a:off x="6578804" y="1900036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2" name="Google Shape;3182;p10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3183" name="Google Shape;3183;p105"/>
          <p:cNvSpPr/>
          <p:nvPr/>
        </p:nvSpPr>
        <p:spPr>
          <a:xfrm rot="10800000" flipH="1">
            <a:off x="3144875" y="-1"/>
            <a:ext cx="5998976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4" name="Google Shape;3184;p105"/>
          <p:cNvSpPr txBox="1">
            <a:spLocks noGrp="1"/>
          </p:cNvSpPr>
          <p:nvPr>
            <p:ph type="title"/>
          </p:nvPr>
        </p:nvSpPr>
        <p:spPr>
          <a:xfrm>
            <a:off x="4572000" y="1005300"/>
            <a:ext cx="3852000" cy="313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25">
    <p:spTree>
      <p:nvGrpSpPr>
        <p:cNvPr id="1" name="Shape 3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6" name="Google Shape;3186;p106"/>
          <p:cNvSpPr/>
          <p:nvPr/>
        </p:nvSpPr>
        <p:spPr>
          <a:xfrm>
            <a:off x="-727375" y="-19100"/>
            <a:ext cx="7252281" cy="5250006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7" name="Google Shape;3187;p106"/>
          <p:cNvSpPr txBox="1">
            <a:spLocks noGrp="1"/>
          </p:cNvSpPr>
          <p:nvPr>
            <p:ph type="title"/>
          </p:nvPr>
        </p:nvSpPr>
        <p:spPr>
          <a:xfrm>
            <a:off x="727325" y="738600"/>
            <a:ext cx="3852000" cy="313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9">
    <p:spTree>
      <p:nvGrpSpPr>
        <p:cNvPr id="1" name="Shape 3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9" name="Google Shape;3189;p107"/>
          <p:cNvSpPr txBox="1">
            <a:spLocks noGrp="1"/>
          </p:cNvSpPr>
          <p:nvPr>
            <p:ph type="title"/>
          </p:nvPr>
        </p:nvSpPr>
        <p:spPr>
          <a:xfrm>
            <a:off x="4295250" y="878974"/>
            <a:ext cx="4177200" cy="211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500">
                <a:solidFill>
                  <a:schemeClr val="dk1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190" name="Google Shape;3190;p107"/>
          <p:cNvSpPr txBox="1">
            <a:spLocks noGrp="1"/>
          </p:cNvSpPr>
          <p:nvPr>
            <p:ph type="subTitle" idx="1"/>
          </p:nvPr>
        </p:nvSpPr>
        <p:spPr>
          <a:xfrm>
            <a:off x="4295250" y="3243119"/>
            <a:ext cx="41772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191" name="Google Shape;3191;p107"/>
          <p:cNvSpPr/>
          <p:nvPr/>
        </p:nvSpPr>
        <p:spPr>
          <a:xfrm>
            <a:off x="-1253848" y="-19100"/>
            <a:ext cx="7252281" cy="5250006"/>
          </a:xfrm>
          <a:custGeom>
            <a:avLst/>
            <a:gdLst/>
            <a:ahLst/>
            <a:cxnLst/>
            <a:rect l="l" t="t" r="r" b="b"/>
            <a:pathLst>
              <a:path w="126694" h="74688" extrusionOk="0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3" name="Google Shape;3193;p10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grpSp>
        <p:nvGrpSpPr>
          <p:cNvPr id="3194" name="Google Shape;3194;p108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3195" name="Google Shape;3195;p108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108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10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108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108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10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108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108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10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108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108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10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108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108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108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108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108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108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108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108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108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108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108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108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108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108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10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108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10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108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108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108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108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108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108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108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108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108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108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108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108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108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108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108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108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10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108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10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108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108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108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108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10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10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10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108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108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10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108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10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10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10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108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108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10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108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108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108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108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108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108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108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108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108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108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108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108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108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108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10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10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10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108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10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108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108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108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108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108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108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108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108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108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108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108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108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108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108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108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108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10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10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10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108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10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108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108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108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108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10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10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10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108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108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10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108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10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10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0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108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108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0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08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08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08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08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08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08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08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08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08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08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08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08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08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08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0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0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0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08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0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08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08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08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08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08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108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108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08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08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08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08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08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08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08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08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08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0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0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0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08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0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08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08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08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08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0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0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0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08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08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0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08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0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0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0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08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08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0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08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08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108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108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08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08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08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08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08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08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08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08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08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08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10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10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0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08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0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08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08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108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08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08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08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08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08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08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08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108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108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08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08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108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108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0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0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0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08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0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08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08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08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08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0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0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08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08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0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0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08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08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08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108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108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08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108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108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108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108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08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108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10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10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108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108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108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108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08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08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108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108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08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08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0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0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50" name="Google Shape;3450;p108"/>
          <p:cNvSpPr txBox="1">
            <a:spLocks noGrp="1"/>
          </p:cNvSpPr>
          <p:nvPr>
            <p:ph type="title"/>
          </p:nvPr>
        </p:nvSpPr>
        <p:spPr>
          <a:xfrm>
            <a:off x="2483400" y="1010925"/>
            <a:ext cx="4177200" cy="192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5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451" name="Google Shape;3451;p108"/>
          <p:cNvSpPr txBox="1">
            <a:spLocks noGrp="1"/>
          </p:cNvSpPr>
          <p:nvPr>
            <p:ph type="subTitle" idx="1"/>
          </p:nvPr>
        </p:nvSpPr>
        <p:spPr>
          <a:xfrm>
            <a:off x="2978250" y="3128039"/>
            <a:ext cx="31875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3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13" name="Google Shape;3713;p110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3714" name="Google Shape;3714;p110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110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11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110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110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11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110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110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11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110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110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11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110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110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110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110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110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110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110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110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110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110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110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110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110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110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11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110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11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110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110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110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110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110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110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110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110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110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110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110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110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110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110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110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110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11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110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11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110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110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110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110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11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11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11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110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110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11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110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11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11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11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110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110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11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110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110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110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110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110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110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110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110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110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110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110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110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110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110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11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11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11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110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11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110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110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110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110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110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110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110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110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110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110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110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110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110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110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110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110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11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11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11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110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11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110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110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110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110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11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11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11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110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110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11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110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11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11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11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110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110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11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110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110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110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110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110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110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110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110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110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110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110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110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110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110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11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11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11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110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11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110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110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110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110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110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110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110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110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110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110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110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110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110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110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110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110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11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11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11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110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11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110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110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110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110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11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11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11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110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110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11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110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11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11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11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110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110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11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110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110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110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110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110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110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110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110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110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110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110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110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110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110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11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11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11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110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11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110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110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110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110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110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110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110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110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110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110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110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110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110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110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110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110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11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11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11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110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11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110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110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110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110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11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11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110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110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11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11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110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110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110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110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110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110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110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110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110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110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110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110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11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11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110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110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110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110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110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110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110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110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110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110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11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11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69" name="Google Shape;3969;p11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70" name="Google Shape;3970;p110"/>
          <p:cNvSpPr txBox="1">
            <a:spLocks noGrp="1"/>
          </p:cNvSpPr>
          <p:nvPr>
            <p:ph type="subTitle" idx="1"/>
          </p:nvPr>
        </p:nvSpPr>
        <p:spPr>
          <a:xfrm>
            <a:off x="829372" y="22797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971" name="Google Shape;3971;p110"/>
          <p:cNvSpPr txBox="1">
            <a:spLocks noGrp="1"/>
          </p:cNvSpPr>
          <p:nvPr>
            <p:ph type="subTitle" idx="2"/>
          </p:nvPr>
        </p:nvSpPr>
        <p:spPr>
          <a:xfrm>
            <a:off x="3382285" y="22797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972" name="Google Shape;3972;p110"/>
          <p:cNvSpPr txBox="1">
            <a:spLocks noGrp="1"/>
          </p:cNvSpPr>
          <p:nvPr>
            <p:ph type="subTitle" idx="3"/>
          </p:nvPr>
        </p:nvSpPr>
        <p:spPr>
          <a:xfrm>
            <a:off x="5947628" y="22797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973" name="Google Shape;3973;p110"/>
          <p:cNvSpPr txBox="1">
            <a:spLocks noGrp="1"/>
          </p:cNvSpPr>
          <p:nvPr>
            <p:ph type="subTitle" idx="4"/>
          </p:nvPr>
        </p:nvSpPr>
        <p:spPr>
          <a:xfrm>
            <a:off x="829372" y="408420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974" name="Google Shape;3974;p110"/>
          <p:cNvSpPr txBox="1">
            <a:spLocks noGrp="1"/>
          </p:cNvSpPr>
          <p:nvPr>
            <p:ph type="subTitle" idx="5"/>
          </p:nvPr>
        </p:nvSpPr>
        <p:spPr>
          <a:xfrm>
            <a:off x="3382285" y="406770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975" name="Google Shape;3975;p110"/>
          <p:cNvSpPr txBox="1">
            <a:spLocks noGrp="1"/>
          </p:cNvSpPr>
          <p:nvPr>
            <p:ph type="subTitle" idx="6"/>
          </p:nvPr>
        </p:nvSpPr>
        <p:spPr>
          <a:xfrm>
            <a:off x="5947628" y="406770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976" name="Google Shape;3976;p110"/>
          <p:cNvSpPr txBox="1">
            <a:spLocks noGrp="1"/>
          </p:cNvSpPr>
          <p:nvPr>
            <p:ph type="title" idx="7"/>
          </p:nvPr>
        </p:nvSpPr>
        <p:spPr>
          <a:xfrm>
            <a:off x="1107022" y="1881750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77" name="Google Shape;3977;p110"/>
          <p:cNvSpPr txBox="1">
            <a:spLocks noGrp="1"/>
          </p:cNvSpPr>
          <p:nvPr>
            <p:ph type="title" idx="8"/>
          </p:nvPr>
        </p:nvSpPr>
        <p:spPr>
          <a:xfrm>
            <a:off x="3659935" y="1881750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78" name="Google Shape;3978;p110"/>
          <p:cNvSpPr txBox="1">
            <a:spLocks noGrp="1"/>
          </p:cNvSpPr>
          <p:nvPr>
            <p:ph type="title" idx="9"/>
          </p:nvPr>
        </p:nvSpPr>
        <p:spPr>
          <a:xfrm>
            <a:off x="6225278" y="1881750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79" name="Google Shape;3979;p110"/>
          <p:cNvSpPr txBox="1">
            <a:spLocks noGrp="1"/>
          </p:cNvSpPr>
          <p:nvPr>
            <p:ph type="title" idx="13"/>
          </p:nvPr>
        </p:nvSpPr>
        <p:spPr>
          <a:xfrm>
            <a:off x="1107022" y="3705175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80" name="Google Shape;3980;p110"/>
          <p:cNvSpPr txBox="1">
            <a:spLocks noGrp="1"/>
          </p:cNvSpPr>
          <p:nvPr>
            <p:ph type="title" idx="14"/>
          </p:nvPr>
        </p:nvSpPr>
        <p:spPr>
          <a:xfrm>
            <a:off x="3659935" y="3705175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981" name="Google Shape;3981;p110"/>
          <p:cNvSpPr txBox="1">
            <a:spLocks noGrp="1"/>
          </p:cNvSpPr>
          <p:nvPr>
            <p:ph type="title" idx="15"/>
          </p:nvPr>
        </p:nvSpPr>
        <p:spPr>
          <a:xfrm>
            <a:off x="6225278" y="3705175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CUSTOM_27">
    <p:spTree>
      <p:nvGrpSpPr>
        <p:cNvPr id="1" name="Shape 3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3" name="Google Shape;3983;p111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3984" name="Google Shape;3984;p111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111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1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111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111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11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111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111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1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111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111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11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111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111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111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111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111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111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111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111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111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111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111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111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111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111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1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111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11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111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111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111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111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111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111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111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111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111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111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111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111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111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111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111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111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1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111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11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111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111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111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111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1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11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1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111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111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11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111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1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11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1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111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111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11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111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111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111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111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111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111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111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111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111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111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111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111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111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111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11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11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1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111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11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111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111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111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111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111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111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111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111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111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111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111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111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111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111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111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111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11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11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1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111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11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111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111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111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111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1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11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1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111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111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11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111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1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11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1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111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111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11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111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111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111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111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111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111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111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111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111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111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111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111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111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111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11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11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1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111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11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111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111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111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111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111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111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111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111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111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111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111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111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111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111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111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111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11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11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1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111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11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111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111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111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111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1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11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1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111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111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11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111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1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11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1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111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111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11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111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111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111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111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111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111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111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111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111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111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111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111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111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111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11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11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1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111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11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111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111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111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111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111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111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111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111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111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111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111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111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111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111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111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111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11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11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1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111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11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111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111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111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111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1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11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111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111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1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11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111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111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111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111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111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111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111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111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111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111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111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111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11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11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111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111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111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111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111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111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111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111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111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111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11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11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39" name="Google Shape;4239;p111"/>
          <p:cNvGrpSpPr/>
          <p:nvPr/>
        </p:nvGrpSpPr>
        <p:grpSpPr>
          <a:xfrm rot="10800000" flipH="1">
            <a:off x="-1450073" y="-331433"/>
            <a:ext cx="12044358" cy="5806583"/>
            <a:chOff x="-2748400" y="-38"/>
            <a:chExt cx="13516281" cy="5143576"/>
          </a:xfrm>
        </p:grpSpPr>
        <p:sp>
          <p:nvSpPr>
            <p:cNvPr id="4240" name="Google Shape;4240;p111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111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42" name="Google Shape;4242;p11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43" name="Google Shape;4243;p111"/>
          <p:cNvSpPr txBox="1">
            <a:spLocks noGrp="1"/>
          </p:cNvSpPr>
          <p:nvPr>
            <p:ph type="subTitle" idx="1"/>
          </p:nvPr>
        </p:nvSpPr>
        <p:spPr>
          <a:xfrm>
            <a:off x="829372" y="22797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244" name="Google Shape;4244;p111"/>
          <p:cNvSpPr txBox="1">
            <a:spLocks noGrp="1"/>
          </p:cNvSpPr>
          <p:nvPr>
            <p:ph type="subTitle" idx="2"/>
          </p:nvPr>
        </p:nvSpPr>
        <p:spPr>
          <a:xfrm>
            <a:off x="3382285" y="22797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245" name="Google Shape;4245;p111"/>
          <p:cNvSpPr txBox="1">
            <a:spLocks noGrp="1"/>
          </p:cNvSpPr>
          <p:nvPr>
            <p:ph type="subTitle" idx="3"/>
          </p:nvPr>
        </p:nvSpPr>
        <p:spPr>
          <a:xfrm>
            <a:off x="5947628" y="22797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246" name="Google Shape;4246;p111"/>
          <p:cNvSpPr txBox="1">
            <a:spLocks noGrp="1"/>
          </p:cNvSpPr>
          <p:nvPr>
            <p:ph type="subTitle" idx="4"/>
          </p:nvPr>
        </p:nvSpPr>
        <p:spPr>
          <a:xfrm>
            <a:off x="2052902" y="4006268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247" name="Google Shape;4247;p111"/>
          <p:cNvSpPr txBox="1">
            <a:spLocks noGrp="1"/>
          </p:cNvSpPr>
          <p:nvPr>
            <p:ph type="subTitle" idx="5"/>
          </p:nvPr>
        </p:nvSpPr>
        <p:spPr>
          <a:xfrm>
            <a:off x="4724098" y="3998427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248" name="Google Shape;4248;p111"/>
          <p:cNvSpPr txBox="1">
            <a:spLocks noGrp="1"/>
          </p:cNvSpPr>
          <p:nvPr>
            <p:ph type="title" idx="6"/>
          </p:nvPr>
        </p:nvSpPr>
        <p:spPr>
          <a:xfrm>
            <a:off x="1107022" y="1881750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249" name="Google Shape;4249;p111"/>
          <p:cNvSpPr txBox="1">
            <a:spLocks noGrp="1"/>
          </p:cNvSpPr>
          <p:nvPr>
            <p:ph type="title" idx="7"/>
          </p:nvPr>
        </p:nvSpPr>
        <p:spPr>
          <a:xfrm>
            <a:off x="3659935" y="1881750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250" name="Google Shape;4250;p111"/>
          <p:cNvSpPr txBox="1">
            <a:spLocks noGrp="1"/>
          </p:cNvSpPr>
          <p:nvPr>
            <p:ph type="title" idx="8"/>
          </p:nvPr>
        </p:nvSpPr>
        <p:spPr>
          <a:xfrm>
            <a:off x="6225278" y="1881750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251" name="Google Shape;4251;p111"/>
          <p:cNvSpPr txBox="1">
            <a:spLocks noGrp="1"/>
          </p:cNvSpPr>
          <p:nvPr>
            <p:ph type="title" idx="9"/>
          </p:nvPr>
        </p:nvSpPr>
        <p:spPr>
          <a:xfrm>
            <a:off x="2330552" y="3594339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252" name="Google Shape;4252;p111"/>
          <p:cNvSpPr txBox="1">
            <a:spLocks noGrp="1"/>
          </p:cNvSpPr>
          <p:nvPr>
            <p:ph type="title" idx="13"/>
          </p:nvPr>
        </p:nvSpPr>
        <p:spPr>
          <a:xfrm>
            <a:off x="5001748" y="3594339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CUSTOM_4">
    <p:spTree>
      <p:nvGrpSpPr>
        <p:cNvPr id="1" name="Shape 4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" name="Google Shape;4515;p113"/>
          <p:cNvSpPr txBox="1">
            <a:spLocks noGrp="1"/>
          </p:cNvSpPr>
          <p:nvPr>
            <p:ph type="title"/>
          </p:nvPr>
        </p:nvSpPr>
        <p:spPr>
          <a:xfrm>
            <a:off x="4892400" y="548659"/>
            <a:ext cx="3531600" cy="5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113"/>
          <p:cNvSpPr txBox="1">
            <a:spLocks noGrp="1"/>
          </p:cNvSpPr>
          <p:nvPr>
            <p:ph type="subTitle" idx="1"/>
          </p:nvPr>
        </p:nvSpPr>
        <p:spPr>
          <a:xfrm>
            <a:off x="1720350" y="751656"/>
            <a:ext cx="2241900" cy="65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17" name="Google Shape;4517;p113"/>
          <p:cNvSpPr txBox="1">
            <a:spLocks noGrp="1"/>
          </p:cNvSpPr>
          <p:nvPr>
            <p:ph type="title" idx="2"/>
          </p:nvPr>
        </p:nvSpPr>
        <p:spPr>
          <a:xfrm>
            <a:off x="951575" y="917700"/>
            <a:ext cx="514500" cy="37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18" name="Google Shape;4518;p113"/>
          <p:cNvSpPr txBox="1">
            <a:spLocks noGrp="1"/>
          </p:cNvSpPr>
          <p:nvPr>
            <p:ph type="subTitle" idx="3"/>
          </p:nvPr>
        </p:nvSpPr>
        <p:spPr>
          <a:xfrm>
            <a:off x="1720350" y="2873700"/>
            <a:ext cx="2241900" cy="65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19" name="Google Shape;4519;p113"/>
          <p:cNvSpPr txBox="1">
            <a:spLocks noGrp="1"/>
          </p:cNvSpPr>
          <p:nvPr>
            <p:ph type="title" idx="4"/>
          </p:nvPr>
        </p:nvSpPr>
        <p:spPr>
          <a:xfrm>
            <a:off x="951575" y="3039750"/>
            <a:ext cx="514500" cy="37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20" name="Google Shape;4520;p113"/>
          <p:cNvSpPr txBox="1">
            <a:spLocks noGrp="1"/>
          </p:cNvSpPr>
          <p:nvPr>
            <p:ph type="subTitle" idx="5"/>
          </p:nvPr>
        </p:nvSpPr>
        <p:spPr>
          <a:xfrm>
            <a:off x="1720353" y="1808250"/>
            <a:ext cx="2241900" cy="65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21" name="Google Shape;4521;p113"/>
          <p:cNvSpPr txBox="1">
            <a:spLocks noGrp="1"/>
          </p:cNvSpPr>
          <p:nvPr>
            <p:ph type="title" idx="6"/>
          </p:nvPr>
        </p:nvSpPr>
        <p:spPr>
          <a:xfrm>
            <a:off x="951575" y="1974300"/>
            <a:ext cx="514500" cy="37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522" name="Google Shape;4522;p113"/>
          <p:cNvSpPr txBox="1">
            <a:spLocks noGrp="1"/>
          </p:cNvSpPr>
          <p:nvPr>
            <p:ph type="subTitle" idx="7"/>
          </p:nvPr>
        </p:nvSpPr>
        <p:spPr>
          <a:xfrm>
            <a:off x="1720350" y="3921450"/>
            <a:ext cx="2241900" cy="65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523" name="Google Shape;4523;p113"/>
          <p:cNvSpPr txBox="1">
            <a:spLocks noGrp="1"/>
          </p:cNvSpPr>
          <p:nvPr>
            <p:ph type="title" idx="8"/>
          </p:nvPr>
        </p:nvSpPr>
        <p:spPr>
          <a:xfrm>
            <a:off x="951575" y="4060950"/>
            <a:ext cx="514500" cy="37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28">
    <p:spTree>
      <p:nvGrpSpPr>
        <p:cNvPr id="1" name="Shape 4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5" name="Google Shape;4525;p11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4526" name="Google Shape;4526;p11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11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1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11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11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11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11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11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1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11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11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11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11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11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11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11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11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11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11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11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11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11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11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11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11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11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1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11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11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11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11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11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11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11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11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11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11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11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11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11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11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11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11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11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11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1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11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11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11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11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11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11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1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11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1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11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11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11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11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1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11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1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11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11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11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11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11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11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11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11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11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11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11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11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11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11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11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11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11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11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11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1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11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11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11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11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11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11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11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11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11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11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11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11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11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11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11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11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11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11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11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11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1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11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11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11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11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11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11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1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11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1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11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11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11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11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1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11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1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11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11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11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11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11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11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11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11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11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11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11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11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11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11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11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11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11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11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11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1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11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11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11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11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11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11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11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11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11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11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11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11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11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11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11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11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11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11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11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11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1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11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11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11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11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11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11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1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11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1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11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11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11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11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1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11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1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11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11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11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11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11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11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11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11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11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11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11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11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11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11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11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11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11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11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11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1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11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11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11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11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11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11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11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11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11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11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11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11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11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11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11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11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11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11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11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11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1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11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11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11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11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11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11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1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11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11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11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1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11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11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11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11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11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11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11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11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11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11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11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11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11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11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11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11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11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11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11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11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11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11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11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11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11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11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11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1" name="Google Shape;4781;p11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82" name="Google Shape;4782;p114"/>
          <p:cNvSpPr txBox="1">
            <a:spLocks noGrp="1"/>
          </p:cNvSpPr>
          <p:nvPr>
            <p:ph type="subTitle" idx="1"/>
          </p:nvPr>
        </p:nvSpPr>
        <p:spPr>
          <a:xfrm>
            <a:off x="814050" y="3109538"/>
            <a:ext cx="2319000" cy="9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83" name="Google Shape;4783;p114"/>
          <p:cNvSpPr txBox="1">
            <a:spLocks noGrp="1"/>
          </p:cNvSpPr>
          <p:nvPr>
            <p:ph type="subTitle" idx="2"/>
          </p:nvPr>
        </p:nvSpPr>
        <p:spPr>
          <a:xfrm>
            <a:off x="3433575" y="3103375"/>
            <a:ext cx="2319000" cy="9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84" name="Google Shape;4784;p114"/>
          <p:cNvSpPr txBox="1">
            <a:spLocks noGrp="1"/>
          </p:cNvSpPr>
          <p:nvPr>
            <p:ph type="subTitle" idx="3"/>
          </p:nvPr>
        </p:nvSpPr>
        <p:spPr>
          <a:xfrm>
            <a:off x="6053100" y="3109538"/>
            <a:ext cx="2319000" cy="9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785" name="Google Shape;4785;p114"/>
          <p:cNvSpPr txBox="1">
            <a:spLocks noGrp="1"/>
          </p:cNvSpPr>
          <p:nvPr>
            <p:ph type="title" idx="4"/>
          </p:nvPr>
        </p:nvSpPr>
        <p:spPr>
          <a:xfrm>
            <a:off x="814050" y="2694714"/>
            <a:ext cx="2319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FBB04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786" name="Google Shape;4786;p114"/>
          <p:cNvSpPr txBox="1">
            <a:spLocks noGrp="1"/>
          </p:cNvSpPr>
          <p:nvPr>
            <p:ph type="title" idx="5"/>
          </p:nvPr>
        </p:nvSpPr>
        <p:spPr>
          <a:xfrm>
            <a:off x="3433575" y="2696963"/>
            <a:ext cx="2319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3D88B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787" name="Google Shape;4787;p114"/>
          <p:cNvSpPr txBox="1">
            <a:spLocks noGrp="1"/>
          </p:cNvSpPr>
          <p:nvPr>
            <p:ph type="title" idx="6"/>
          </p:nvPr>
        </p:nvSpPr>
        <p:spPr>
          <a:xfrm>
            <a:off x="6053100" y="2694714"/>
            <a:ext cx="2319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E950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788" name="Google Shape;4788;p114"/>
          <p:cNvSpPr txBox="1">
            <a:spLocks noGrp="1"/>
          </p:cNvSpPr>
          <p:nvPr>
            <p:ph type="title" idx="7"/>
          </p:nvPr>
        </p:nvSpPr>
        <p:spPr>
          <a:xfrm>
            <a:off x="814050" y="1584175"/>
            <a:ext cx="2319000" cy="12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FBB04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4789" name="Google Shape;4789;p114"/>
          <p:cNvSpPr txBox="1">
            <a:spLocks noGrp="1"/>
          </p:cNvSpPr>
          <p:nvPr>
            <p:ph type="title" idx="8"/>
          </p:nvPr>
        </p:nvSpPr>
        <p:spPr>
          <a:xfrm>
            <a:off x="3433575" y="1569600"/>
            <a:ext cx="2319000" cy="12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3D88B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4790" name="Google Shape;4790;p114"/>
          <p:cNvSpPr txBox="1">
            <a:spLocks noGrp="1"/>
          </p:cNvSpPr>
          <p:nvPr>
            <p:ph type="title" idx="9"/>
          </p:nvPr>
        </p:nvSpPr>
        <p:spPr>
          <a:xfrm>
            <a:off x="6053100" y="1584175"/>
            <a:ext cx="2319000" cy="12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E950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8">
    <p:spTree>
      <p:nvGrpSpPr>
        <p:cNvPr id="1" name="Shape 4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" name="Google Shape;4792;p115"/>
          <p:cNvSpPr/>
          <p:nvPr/>
        </p:nvSpPr>
        <p:spPr>
          <a:xfrm flipH="1">
            <a:off x="105" y="25"/>
            <a:ext cx="4385496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93" name="Google Shape;4793;p11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9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grpSp>
        <p:nvGrpSpPr>
          <p:cNvPr id="271" name="Google Shape;271;p90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72" name="Google Shape;272;p90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90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9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90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90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9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90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90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9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90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90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9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90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90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90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90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90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90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90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90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90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90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90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90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90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90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9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90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9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90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90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90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90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90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90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90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90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90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90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90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90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90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90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90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90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9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90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9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90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90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90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90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9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9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9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90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90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9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90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9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9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9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90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90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9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90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90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90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90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90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90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90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90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90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90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90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90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90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90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9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9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9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90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9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90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90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90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90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90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90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90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90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90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90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90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90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90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90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90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90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9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9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9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90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9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90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90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90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90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9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9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9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90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90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9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90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9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9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9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90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90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9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90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90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90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90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90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90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90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90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90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90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90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90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90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90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9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9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9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90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9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90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90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90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90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90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90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90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90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90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90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90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90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90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90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90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90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9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9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9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90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9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90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90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90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90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9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9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9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90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90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9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90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9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9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9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90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90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9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90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90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90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90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90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90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90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90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90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90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90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90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90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90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9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9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9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90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9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90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90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90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90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90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90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90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90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90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90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90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90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90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90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90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90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9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9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9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90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9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90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90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90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90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9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9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90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90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9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9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90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90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90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90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90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90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90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90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90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90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90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90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9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9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90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90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90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90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90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90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90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90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90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90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9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9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90"/>
          <p:cNvSpPr/>
          <p:nvPr/>
        </p:nvSpPr>
        <p:spPr>
          <a:xfrm>
            <a:off x="446400" y="279225"/>
            <a:ext cx="8251200" cy="45915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" name="Google Shape;528;p9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90"/>
          <p:cNvSpPr txBox="1">
            <a:spLocks noGrp="1"/>
          </p:cNvSpPr>
          <p:nvPr>
            <p:ph type="subTitle" idx="1"/>
          </p:nvPr>
        </p:nvSpPr>
        <p:spPr>
          <a:xfrm>
            <a:off x="726675" y="1205275"/>
            <a:ext cx="7704000" cy="351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7">
    <p:spTree>
      <p:nvGrpSpPr>
        <p:cNvPr id="1" name="Shape 4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5" name="Google Shape;4795;p11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6">
    <p:spTree>
      <p:nvGrpSpPr>
        <p:cNvPr id="1" name="Shape 4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7" name="Google Shape;4797;p117"/>
          <p:cNvSpPr txBox="1">
            <a:spLocks noGrp="1"/>
          </p:cNvSpPr>
          <p:nvPr>
            <p:ph type="title"/>
          </p:nvPr>
        </p:nvSpPr>
        <p:spPr>
          <a:xfrm>
            <a:off x="3601500" y="540000"/>
            <a:ext cx="4822500" cy="51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3">
  <p:cSld name="CUSTOM_40">
    <p:spTree>
      <p:nvGrpSpPr>
        <p:cNvPr id="1" name="Shape 4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9" name="Google Shape;4799;p118"/>
          <p:cNvSpPr txBox="1">
            <a:spLocks noGrp="1"/>
          </p:cNvSpPr>
          <p:nvPr>
            <p:ph type="title"/>
          </p:nvPr>
        </p:nvSpPr>
        <p:spPr>
          <a:xfrm>
            <a:off x="600750" y="540000"/>
            <a:ext cx="7942500" cy="4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800" name="Google Shape;4800;p118"/>
          <p:cNvSpPr txBox="1">
            <a:spLocks noGrp="1"/>
          </p:cNvSpPr>
          <p:nvPr>
            <p:ph type="subTitle" idx="1"/>
          </p:nvPr>
        </p:nvSpPr>
        <p:spPr>
          <a:xfrm>
            <a:off x="3207666" y="2032100"/>
            <a:ext cx="23670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801" name="Google Shape;4801;p118"/>
          <p:cNvSpPr txBox="1">
            <a:spLocks noGrp="1"/>
          </p:cNvSpPr>
          <p:nvPr>
            <p:ph type="subTitle" idx="2"/>
          </p:nvPr>
        </p:nvSpPr>
        <p:spPr>
          <a:xfrm>
            <a:off x="6045666" y="2032100"/>
            <a:ext cx="23670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802" name="Google Shape;4802;p118"/>
          <p:cNvSpPr txBox="1">
            <a:spLocks noGrp="1"/>
          </p:cNvSpPr>
          <p:nvPr>
            <p:ph type="subTitle" idx="3"/>
          </p:nvPr>
        </p:nvSpPr>
        <p:spPr>
          <a:xfrm>
            <a:off x="3207666" y="3367623"/>
            <a:ext cx="23670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803" name="Google Shape;4803;p118"/>
          <p:cNvSpPr txBox="1">
            <a:spLocks noGrp="1"/>
          </p:cNvSpPr>
          <p:nvPr>
            <p:ph type="subTitle" idx="4"/>
          </p:nvPr>
        </p:nvSpPr>
        <p:spPr>
          <a:xfrm>
            <a:off x="6045666" y="3367628"/>
            <a:ext cx="23670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4804" name="Google Shape;4804;p118"/>
          <p:cNvSpPr txBox="1">
            <a:spLocks noGrp="1"/>
          </p:cNvSpPr>
          <p:nvPr>
            <p:ph type="title" idx="5"/>
          </p:nvPr>
        </p:nvSpPr>
        <p:spPr>
          <a:xfrm>
            <a:off x="3207666" y="1615050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29A"/>
              </a:buClr>
              <a:buSzPts val="2000"/>
              <a:buNone/>
              <a:defRPr sz="2000">
                <a:solidFill>
                  <a:srgbClr val="00929A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805" name="Google Shape;4805;p118"/>
          <p:cNvSpPr txBox="1">
            <a:spLocks noGrp="1"/>
          </p:cNvSpPr>
          <p:nvPr>
            <p:ph type="title" idx="6"/>
          </p:nvPr>
        </p:nvSpPr>
        <p:spPr>
          <a:xfrm>
            <a:off x="6045666" y="1615050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A4335"/>
              </a:buClr>
              <a:buSzPts val="2000"/>
              <a:buNone/>
              <a:defRPr sz="2000">
                <a:solidFill>
                  <a:srgbClr val="E950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806" name="Google Shape;4806;p118"/>
          <p:cNvSpPr txBox="1">
            <a:spLocks noGrp="1"/>
          </p:cNvSpPr>
          <p:nvPr>
            <p:ph type="title" idx="7"/>
          </p:nvPr>
        </p:nvSpPr>
        <p:spPr>
          <a:xfrm>
            <a:off x="3207666" y="2957463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DA8D6"/>
              </a:buClr>
              <a:buSzPts val="2000"/>
              <a:buNone/>
              <a:defRPr sz="2000">
                <a:solidFill>
                  <a:srgbClr val="3D88B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4807" name="Google Shape;4807;p118"/>
          <p:cNvSpPr txBox="1">
            <a:spLocks noGrp="1"/>
          </p:cNvSpPr>
          <p:nvPr>
            <p:ph type="title" idx="8"/>
          </p:nvPr>
        </p:nvSpPr>
        <p:spPr>
          <a:xfrm>
            <a:off x="6045666" y="2957463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BB040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30">
    <p:spTree>
      <p:nvGrpSpPr>
        <p:cNvPr id="1" name="Shape 5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70" name="Google Shape;5070;p120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071" name="Google Shape;5071;p120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120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12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120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120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12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120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120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12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120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120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12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120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120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120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120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120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120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120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120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120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120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120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120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120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120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12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120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12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120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120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120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120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120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120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120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120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120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120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120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120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120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120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120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120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12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120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12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120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120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120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120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12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12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12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120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120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12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120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12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12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12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120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120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12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120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120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120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120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120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120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120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120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120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120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120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120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120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120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12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12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12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120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12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120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120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120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120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120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120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120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120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120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120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120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120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120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120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120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120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12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12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12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120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12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120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120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120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120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12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12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12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120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120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12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120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12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12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12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120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120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12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120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120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120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120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120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120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120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120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120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120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120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120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120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120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12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12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12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120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12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120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120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120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120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120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120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120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120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120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120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120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120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120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120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120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120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12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12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12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120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12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120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120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120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120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12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12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12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120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120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12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120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12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12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12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120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120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12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120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120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120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120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120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120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120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120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120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120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120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120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120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120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12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12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12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120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12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120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120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120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120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120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120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120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120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120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120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120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120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120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120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120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120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12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12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12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120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12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120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120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120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120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12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12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120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120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12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12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120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120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120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120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120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120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120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120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120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120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120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120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12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12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120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120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120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120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120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120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120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120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120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120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12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12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26" name="Google Shape;5326;p120"/>
          <p:cNvGrpSpPr/>
          <p:nvPr/>
        </p:nvGrpSpPr>
        <p:grpSpPr>
          <a:xfrm rot="10800000" flipH="1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5327" name="Google Shape;5327;p120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120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29" name="Google Shape;5329;p120"/>
          <p:cNvSpPr txBox="1">
            <a:spLocks noGrp="1"/>
          </p:cNvSpPr>
          <p:nvPr>
            <p:ph type="title"/>
          </p:nvPr>
        </p:nvSpPr>
        <p:spPr>
          <a:xfrm>
            <a:off x="1716150" y="1618600"/>
            <a:ext cx="5711700" cy="12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5330" name="Google Shape;5330;p120"/>
          <p:cNvSpPr txBox="1">
            <a:spLocks noGrp="1"/>
          </p:cNvSpPr>
          <p:nvPr>
            <p:ph type="body" idx="1"/>
          </p:nvPr>
        </p:nvSpPr>
        <p:spPr>
          <a:xfrm>
            <a:off x="2109300" y="2870600"/>
            <a:ext cx="4925400" cy="6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2"/>
                </a:solidFill>
              </a:defRPr>
            </a:lvl1pPr>
            <a:lvl2pPr marL="914400" lvl="1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CUSTOM_31">
    <p:spTree>
      <p:nvGrpSpPr>
        <p:cNvPr id="1" name="Shape 5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6" name="Google Shape;5596;p122"/>
          <p:cNvSpPr txBox="1">
            <a:spLocks noGrp="1"/>
          </p:cNvSpPr>
          <p:nvPr>
            <p:ph type="subTitle" idx="1"/>
          </p:nvPr>
        </p:nvSpPr>
        <p:spPr>
          <a:xfrm>
            <a:off x="1976831" y="1869602"/>
            <a:ext cx="2319000" cy="65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597" name="Google Shape;5597;p122"/>
          <p:cNvSpPr txBox="1">
            <a:spLocks noGrp="1"/>
          </p:cNvSpPr>
          <p:nvPr>
            <p:ph type="title"/>
          </p:nvPr>
        </p:nvSpPr>
        <p:spPr>
          <a:xfrm>
            <a:off x="1976819" y="658586"/>
            <a:ext cx="2319000" cy="12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FBB04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5598" name="Google Shape;5598;p122"/>
          <p:cNvSpPr txBox="1">
            <a:spLocks noGrp="1"/>
          </p:cNvSpPr>
          <p:nvPr>
            <p:ph type="subTitle" idx="2"/>
          </p:nvPr>
        </p:nvSpPr>
        <p:spPr>
          <a:xfrm>
            <a:off x="4848181" y="1869593"/>
            <a:ext cx="2319000" cy="65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599" name="Google Shape;5599;p122"/>
          <p:cNvSpPr txBox="1">
            <a:spLocks noGrp="1"/>
          </p:cNvSpPr>
          <p:nvPr>
            <p:ph type="title" idx="3"/>
          </p:nvPr>
        </p:nvSpPr>
        <p:spPr>
          <a:xfrm>
            <a:off x="4848169" y="658573"/>
            <a:ext cx="2319000" cy="12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DF3C4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5600" name="Google Shape;5600;p122"/>
          <p:cNvSpPr txBox="1">
            <a:spLocks noGrp="1"/>
          </p:cNvSpPr>
          <p:nvPr>
            <p:ph type="subTitle" idx="4"/>
          </p:nvPr>
        </p:nvSpPr>
        <p:spPr>
          <a:xfrm>
            <a:off x="1976831" y="3830027"/>
            <a:ext cx="2319000" cy="65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601" name="Google Shape;5601;p122"/>
          <p:cNvSpPr txBox="1">
            <a:spLocks noGrp="1"/>
          </p:cNvSpPr>
          <p:nvPr>
            <p:ph type="title" idx="5"/>
          </p:nvPr>
        </p:nvSpPr>
        <p:spPr>
          <a:xfrm>
            <a:off x="1976819" y="2619011"/>
            <a:ext cx="2319000" cy="12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008A8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5602" name="Google Shape;5602;p122"/>
          <p:cNvSpPr txBox="1">
            <a:spLocks noGrp="1"/>
          </p:cNvSpPr>
          <p:nvPr>
            <p:ph type="subTitle" idx="6"/>
          </p:nvPr>
        </p:nvSpPr>
        <p:spPr>
          <a:xfrm>
            <a:off x="4848181" y="3830018"/>
            <a:ext cx="2319000" cy="65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603" name="Google Shape;5603;p122"/>
          <p:cNvSpPr txBox="1">
            <a:spLocks noGrp="1"/>
          </p:cNvSpPr>
          <p:nvPr>
            <p:ph type="title" idx="7"/>
          </p:nvPr>
        </p:nvSpPr>
        <p:spPr>
          <a:xfrm>
            <a:off x="4848169" y="2618998"/>
            <a:ext cx="2319000" cy="12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3D88B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4">
  <p:cSld name="CUSTOM_10">
    <p:spTree>
      <p:nvGrpSpPr>
        <p:cNvPr id="1" name="Shape 5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5" name="Google Shape;5605;p12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606" name="Google Shape;5606;p12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12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12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12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12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12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12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12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12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12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12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12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12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12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12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12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12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12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12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12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12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12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12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12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12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12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12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12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12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12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12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12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12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12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12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12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12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12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12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12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12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12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12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12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12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12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12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12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12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12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12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12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12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12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12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12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12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12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12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12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12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12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12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12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12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12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12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12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12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12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12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12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12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12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12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12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12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12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12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12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12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12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12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12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12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12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12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12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12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12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12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12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12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12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12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12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12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12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12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12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12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12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12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12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12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12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12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12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12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12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12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12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12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12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12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12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12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12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12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12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12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12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12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12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12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12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12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12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12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12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12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12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12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12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12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12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12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12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12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12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12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12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12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12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12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12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12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12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12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12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12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12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12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12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12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12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12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12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12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12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12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12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12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12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12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12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12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12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12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12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12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12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12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12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12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12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12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12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12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12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12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12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12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12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12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12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12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12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12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12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12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12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12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12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12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12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12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12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12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12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12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12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12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12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12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12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12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12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12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12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12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12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12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12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12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12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12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12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12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12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12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12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12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12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12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12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12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12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12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12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12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12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12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12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12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12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12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12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12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12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12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12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12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12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12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12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12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12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12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12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12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12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12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12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12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61" name="Google Shape;5861;p1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62" name="Google Shape;5862;p123"/>
          <p:cNvSpPr txBox="1">
            <a:spLocks noGrp="1"/>
          </p:cNvSpPr>
          <p:nvPr>
            <p:ph type="subTitle" idx="1"/>
          </p:nvPr>
        </p:nvSpPr>
        <p:spPr>
          <a:xfrm>
            <a:off x="1735100" y="2182675"/>
            <a:ext cx="22266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863" name="Google Shape;5863;p123"/>
          <p:cNvSpPr txBox="1">
            <a:spLocks noGrp="1"/>
          </p:cNvSpPr>
          <p:nvPr>
            <p:ph type="subTitle" idx="2"/>
          </p:nvPr>
        </p:nvSpPr>
        <p:spPr>
          <a:xfrm>
            <a:off x="5948425" y="2182675"/>
            <a:ext cx="22266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864" name="Google Shape;5864;p123"/>
          <p:cNvSpPr txBox="1">
            <a:spLocks noGrp="1"/>
          </p:cNvSpPr>
          <p:nvPr>
            <p:ph type="subTitle" idx="3"/>
          </p:nvPr>
        </p:nvSpPr>
        <p:spPr>
          <a:xfrm>
            <a:off x="1735100" y="3818475"/>
            <a:ext cx="22266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865" name="Google Shape;5865;p123"/>
          <p:cNvSpPr txBox="1">
            <a:spLocks noGrp="1"/>
          </p:cNvSpPr>
          <p:nvPr>
            <p:ph type="subTitle" idx="4"/>
          </p:nvPr>
        </p:nvSpPr>
        <p:spPr>
          <a:xfrm>
            <a:off x="5948425" y="3818475"/>
            <a:ext cx="22266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866" name="Google Shape;5866;p123"/>
          <p:cNvSpPr txBox="1">
            <a:spLocks noGrp="1"/>
          </p:cNvSpPr>
          <p:nvPr>
            <p:ph type="title" idx="5"/>
          </p:nvPr>
        </p:nvSpPr>
        <p:spPr>
          <a:xfrm>
            <a:off x="1735100" y="1768978"/>
            <a:ext cx="2226600" cy="36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867" name="Google Shape;5867;p123"/>
          <p:cNvSpPr txBox="1">
            <a:spLocks noGrp="1"/>
          </p:cNvSpPr>
          <p:nvPr>
            <p:ph type="title" idx="6"/>
          </p:nvPr>
        </p:nvSpPr>
        <p:spPr>
          <a:xfrm>
            <a:off x="5948425" y="1768978"/>
            <a:ext cx="2130900" cy="36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868" name="Google Shape;5868;p123"/>
          <p:cNvSpPr txBox="1">
            <a:spLocks noGrp="1"/>
          </p:cNvSpPr>
          <p:nvPr>
            <p:ph type="title" idx="7"/>
          </p:nvPr>
        </p:nvSpPr>
        <p:spPr>
          <a:xfrm>
            <a:off x="1735100" y="3414321"/>
            <a:ext cx="2178600" cy="36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5869" name="Google Shape;5869;p123"/>
          <p:cNvSpPr txBox="1">
            <a:spLocks noGrp="1"/>
          </p:cNvSpPr>
          <p:nvPr>
            <p:ph type="title" idx="8"/>
          </p:nvPr>
        </p:nvSpPr>
        <p:spPr>
          <a:xfrm>
            <a:off x="5948425" y="3414321"/>
            <a:ext cx="2130900" cy="36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32"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1" name="Google Shape;5871;p12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872" name="Google Shape;5872;p12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12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12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12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12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12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12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12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12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12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12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12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12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12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12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12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12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12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12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12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12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12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12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12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12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12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12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12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12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12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12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12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12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12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12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12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12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12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12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12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12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12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12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12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12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12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12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12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12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12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12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12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12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12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12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12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12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12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12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12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12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12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12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12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12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12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12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12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12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12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12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12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12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12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12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12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12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12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12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12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12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12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12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12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12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12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12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12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12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12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12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12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12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12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12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12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12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12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12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12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12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12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12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12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12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12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12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12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12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12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12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12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12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12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12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12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12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12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12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12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12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12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12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12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12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12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12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12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12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12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12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12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12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12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12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12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12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12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12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12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12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12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12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12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12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12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12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12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12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12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12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12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12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12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12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12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12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12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12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12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12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12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12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12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12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12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12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12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12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12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12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12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12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12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12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12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12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12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12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12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12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12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12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12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12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12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12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12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12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12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12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12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12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12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12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12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12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12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12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12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12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12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12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12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12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12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12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12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12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12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12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12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12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12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12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12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12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12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12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12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12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12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12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12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12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12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12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12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12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12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12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12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12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12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12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12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12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12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12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12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12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12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12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12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12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12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12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12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12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12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12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12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12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12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12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27" name="Google Shape;6127;p124"/>
          <p:cNvSpPr/>
          <p:nvPr/>
        </p:nvSpPr>
        <p:spPr>
          <a:xfrm rot="5400000">
            <a:off x="1416310" y="-1578855"/>
            <a:ext cx="6112780" cy="11193491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28" name="Google Shape;6128;p12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29" name="Google Shape;6129;p124"/>
          <p:cNvSpPr txBox="1">
            <a:spLocks noGrp="1"/>
          </p:cNvSpPr>
          <p:nvPr>
            <p:ph type="subTitle" idx="1"/>
          </p:nvPr>
        </p:nvSpPr>
        <p:spPr>
          <a:xfrm>
            <a:off x="1883375" y="32062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130" name="Google Shape;6130;p124"/>
          <p:cNvSpPr txBox="1">
            <a:spLocks noGrp="1"/>
          </p:cNvSpPr>
          <p:nvPr>
            <p:ph type="subTitle" idx="2"/>
          </p:nvPr>
        </p:nvSpPr>
        <p:spPr>
          <a:xfrm>
            <a:off x="4893556" y="32062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131" name="Google Shape;6131;p124"/>
          <p:cNvSpPr txBox="1">
            <a:spLocks noGrp="1"/>
          </p:cNvSpPr>
          <p:nvPr>
            <p:ph type="title" idx="3"/>
          </p:nvPr>
        </p:nvSpPr>
        <p:spPr>
          <a:xfrm>
            <a:off x="1883375" y="2808250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132" name="Google Shape;6132;p124"/>
          <p:cNvSpPr txBox="1">
            <a:spLocks noGrp="1"/>
          </p:cNvSpPr>
          <p:nvPr>
            <p:ph type="title" idx="4"/>
          </p:nvPr>
        </p:nvSpPr>
        <p:spPr>
          <a:xfrm>
            <a:off x="4893556" y="2808250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5">
  <p:cSld name="CUSTOM_11">
    <p:spTree>
      <p:nvGrpSpPr>
        <p:cNvPr id="1" name="Shape 6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4" name="Google Shape;6134;p125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135" name="Google Shape;6135;p125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125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1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125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125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12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125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125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1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125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125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12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125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125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125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125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125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125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125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125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125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125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125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125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125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125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1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125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12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125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125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125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125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125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125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125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125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125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125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125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125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125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125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125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125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1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125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12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125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125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125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125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1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12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1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125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125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12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125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1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12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1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125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125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12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125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125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125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125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125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125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125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125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125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125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125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125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125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125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1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12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1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125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12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125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125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125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125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125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125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125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125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125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125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125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125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125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125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125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125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1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12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1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125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12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125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125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125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125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1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12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1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125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125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12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125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1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12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1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125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125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12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125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125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125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125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125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125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125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125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125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125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125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125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125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125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1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12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1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125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12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125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125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125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125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125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125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125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125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125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125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125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125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125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125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125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125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1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12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1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125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12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125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125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125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125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1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12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1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125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125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12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125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1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12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1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125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125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12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125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125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125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125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125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125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125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125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125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125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125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125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125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125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1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12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1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125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12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125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125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125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125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125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125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125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125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125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125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125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125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125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125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125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125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1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12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1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125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12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125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125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125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125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1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12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125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125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1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12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125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125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125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125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125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125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125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125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125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125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125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125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1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12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125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125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125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125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125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125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125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125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125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125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1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12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90" name="Google Shape;6390;p125"/>
          <p:cNvSpPr txBox="1">
            <a:spLocks noGrp="1"/>
          </p:cNvSpPr>
          <p:nvPr>
            <p:ph type="title"/>
          </p:nvPr>
        </p:nvSpPr>
        <p:spPr>
          <a:xfrm>
            <a:off x="4892350" y="561431"/>
            <a:ext cx="3531600" cy="43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391" name="Google Shape;6391;p125"/>
          <p:cNvSpPr txBox="1">
            <a:spLocks noGrp="1"/>
          </p:cNvSpPr>
          <p:nvPr>
            <p:ph type="subTitle" idx="1"/>
          </p:nvPr>
        </p:nvSpPr>
        <p:spPr>
          <a:xfrm>
            <a:off x="3087675" y="1139275"/>
            <a:ext cx="1400100" cy="126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392" name="Google Shape;6392;p125"/>
          <p:cNvSpPr txBox="1">
            <a:spLocks noGrp="1"/>
          </p:cNvSpPr>
          <p:nvPr>
            <p:ph type="title" idx="2"/>
          </p:nvPr>
        </p:nvSpPr>
        <p:spPr>
          <a:xfrm>
            <a:off x="3507825" y="593900"/>
            <a:ext cx="5598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93" name="Google Shape;6393;p125"/>
          <p:cNvSpPr txBox="1">
            <a:spLocks noGrp="1"/>
          </p:cNvSpPr>
          <p:nvPr>
            <p:ph type="subTitle" idx="3"/>
          </p:nvPr>
        </p:nvSpPr>
        <p:spPr>
          <a:xfrm>
            <a:off x="3087675" y="3336900"/>
            <a:ext cx="1400100" cy="126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394" name="Google Shape;6394;p125"/>
          <p:cNvSpPr txBox="1">
            <a:spLocks noGrp="1"/>
          </p:cNvSpPr>
          <p:nvPr>
            <p:ph type="title" idx="4"/>
          </p:nvPr>
        </p:nvSpPr>
        <p:spPr>
          <a:xfrm>
            <a:off x="3507825" y="2759025"/>
            <a:ext cx="5598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95" name="Google Shape;6395;p125"/>
          <p:cNvSpPr txBox="1">
            <a:spLocks noGrp="1"/>
          </p:cNvSpPr>
          <p:nvPr>
            <p:ph type="subTitle" idx="5"/>
          </p:nvPr>
        </p:nvSpPr>
        <p:spPr>
          <a:xfrm>
            <a:off x="924225" y="1139275"/>
            <a:ext cx="1400100" cy="126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396" name="Google Shape;6396;p125"/>
          <p:cNvSpPr txBox="1">
            <a:spLocks noGrp="1"/>
          </p:cNvSpPr>
          <p:nvPr>
            <p:ph type="title" idx="6"/>
          </p:nvPr>
        </p:nvSpPr>
        <p:spPr>
          <a:xfrm>
            <a:off x="1344375" y="593900"/>
            <a:ext cx="5598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97" name="Google Shape;6397;p125"/>
          <p:cNvSpPr txBox="1">
            <a:spLocks noGrp="1"/>
          </p:cNvSpPr>
          <p:nvPr>
            <p:ph type="subTitle" idx="7"/>
          </p:nvPr>
        </p:nvSpPr>
        <p:spPr>
          <a:xfrm>
            <a:off x="924225" y="3336900"/>
            <a:ext cx="1400100" cy="126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398" name="Google Shape;6398;p125"/>
          <p:cNvSpPr txBox="1">
            <a:spLocks noGrp="1"/>
          </p:cNvSpPr>
          <p:nvPr>
            <p:ph type="title" idx="8"/>
          </p:nvPr>
        </p:nvSpPr>
        <p:spPr>
          <a:xfrm>
            <a:off x="1344375" y="2759025"/>
            <a:ext cx="5598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3">
    <p:spTree>
      <p:nvGrpSpPr>
        <p:cNvPr id="1" name="Shape 6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" name="Google Shape;6400;p126"/>
          <p:cNvSpPr/>
          <p:nvPr/>
        </p:nvSpPr>
        <p:spPr>
          <a:xfrm rot="5400172" flipH="1">
            <a:off x="1869564" y="-5155223"/>
            <a:ext cx="5404876" cy="10097444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01" name="Google Shape;6401;p12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02" name="Google Shape;6402;p126"/>
          <p:cNvSpPr txBox="1">
            <a:spLocks noGrp="1"/>
          </p:cNvSpPr>
          <p:nvPr>
            <p:ph type="subTitle" idx="1"/>
          </p:nvPr>
        </p:nvSpPr>
        <p:spPr>
          <a:xfrm>
            <a:off x="3513898" y="2377532"/>
            <a:ext cx="2116200" cy="9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403" name="Google Shape;6403;p126"/>
          <p:cNvSpPr txBox="1">
            <a:spLocks noGrp="1"/>
          </p:cNvSpPr>
          <p:nvPr>
            <p:ph type="title" idx="2"/>
          </p:nvPr>
        </p:nvSpPr>
        <p:spPr>
          <a:xfrm>
            <a:off x="4148964" y="1832163"/>
            <a:ext cx="8463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04" name="Google Shape;6404;p126"/>
          <p:cNvSpPr txBox="1">
            <a:spLocks noGrp="1"/>
          </p:cNvSpPr>
          <p:nvPr>
            <p:ph type="subTitle" idx="3"/>
          </p:nvPr>
        </p:nvSpPr>
        <p:spPr>
          <a:xfrm>
            <a:off x="1024850" y="2377532"/>
            <a:ext cx="2116200" cy="9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405" name="Google Shape;6405;p126"/>
          <p:cNvSpPr txBox="1">
            <a:spLocks noGrp="1"/>
          </p:cNvSpPr>
          <p:nvPr>
            <p:ph type="title" idx="4"/>
          </p:nvPr>
        </p:nvSpPr>
        <p:spPr>
          <a:xfrm>
            <a:off x="1659922" y="1832163"/>
            <a:ext cx="8463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06" name="Google Shape;6406;p126"/>
          <p:cNvSpPr txBox="1">
            <a:spLocks noGrp="1"/>
          </p:cNvSpPr>
          <p:nvPr>
            <p:ph type="subTitle" idx="5"/>
          </p:nvPr>
        </p:nvSpPr>
        <p:spPr>
          <a:xfrm>
            <a:off x="6002945" y="2377523"/>
            <a:ext cx="2116200" cy="9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407" name="Google Shape;6407;p126"/>
          <p:cNvSpPr txBox="1">
            <a:spLocks noGrp="1"/>
          </p:cNvSpPr>
          <p:nvPr>
            <p:ph type="title" idx="6"/>
          </p:nvPr>
        </p:nvSpPr>
        <p:spPr>
          <a:xfrm>
            <a:off x="6638006" y="1832150"/>
            <a:ext cx="846300" cy="4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2">
    <p:spTree>
      <p:nvGrpSpPr>
        <p:cNvPr id="1" name="Shape 6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9" name="Google Shape;6409;p127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410" name="Google Shape;6410;p127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127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1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127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127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12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127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127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1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127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127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12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127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127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127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127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127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127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127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127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127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127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127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127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127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127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1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127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12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127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127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127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127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127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127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127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127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127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127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127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127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127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127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127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127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1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127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12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127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127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127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127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1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12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1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127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127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12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127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1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12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1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127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127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12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127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127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127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127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127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127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127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127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127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127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127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127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127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127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12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12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1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127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12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127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127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127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127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127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127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127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127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127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127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127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127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127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127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127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127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12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12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1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127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12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127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127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127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127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1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12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1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127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127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12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127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1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12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1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127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127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12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127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127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127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127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127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127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127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127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127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127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127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127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127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127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12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12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1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127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12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127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127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127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127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127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127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127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127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127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127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127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127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127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127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127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127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12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12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1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127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12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127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127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127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127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1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12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1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127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127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12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127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1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12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1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127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127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12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127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127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127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127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127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127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127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127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127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127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127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127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127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127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12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12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1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127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12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127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127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127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127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127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127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127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127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127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127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127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127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127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127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127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127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12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12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1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127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12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127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127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127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127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1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12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127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127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1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12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127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127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127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127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127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127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127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127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127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127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127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127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12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12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127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127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127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127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127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127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127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127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127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127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12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12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65" name="Google Shape;6665;p12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50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66" name="Google Shape;6666;p127"/>
          <p:cNvSpPr txBox="1">
            <a:spLocks noGrp="1"/>
          </p:cNvSpPr>
          <p:nvPr>
            <p:ph type="subTitle" idx="1"/>
          </p:nvPr>
        </p:nvSpPr>
        <p:spPr>
          <a:xfrm flipH="1">
            <a:off x="952500" y="1780925"/>
            <a:ext cx="4293300" cy="251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1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" name="Google Shape;1320;p9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321" name="Google Shape;1321;p9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9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9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9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9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9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9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9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9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9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9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9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9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9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9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9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9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9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9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9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9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9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9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9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9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9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9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9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9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9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9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9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9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9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9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9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9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9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9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9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9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9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9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9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9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9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9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9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9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9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9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9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9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9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9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9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9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9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9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9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9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9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9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9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9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9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9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9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9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9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9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9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9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9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9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9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9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9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9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9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9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9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9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9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9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9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9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9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9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9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9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9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9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9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9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9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9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9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9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9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9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9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9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9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9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9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9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9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9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9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9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9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9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9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9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9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9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9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9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9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9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9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9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9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9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9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9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9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9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9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9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9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9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9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9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9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9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9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9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9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9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9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9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9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9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9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9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9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9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9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9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9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9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9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9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9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9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9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9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9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9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9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9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9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9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9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9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9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9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9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9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9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9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9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9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9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9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9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9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9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9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9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9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9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9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9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9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9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9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9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9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9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9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9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9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9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9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9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9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9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9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9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9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9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9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9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9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9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9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9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9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9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9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9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9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9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9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9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9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9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9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9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9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9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9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9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9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9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9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9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9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9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9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9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9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9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9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9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9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9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9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9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9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9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9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9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9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9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9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9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9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9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9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9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9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76" name="Google Shape;1576;p94"/>
          <p:cNvSpPr/>
          <p:nvPr/>
        </p:nvSpPr>
        <p:spPr>
          <a:xfrm rot="10800000" flipH="1">
            <a:off x="2880349" y="-1"/>
            <a:ext cx="6263530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7" name="Google Shape;1577;p94"/>
          <p:cNvSpPr txBox="1">
            <a:spLocks noGrp="1"/>
          </p:cNvSpPr>
          <p:nvPr>
            <p:ph type="title"/>
          </p:nvPr>
        </p:nvSpPr>
        <p:spPr>
          <a:xfrm>
            <a:off x="5204100" y="2991850"/>
            <a:ext cx="32199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1578" name="Google Shape;1578;p94"/>
          <p:cNvSpPr txBox="1">
            <a:spLocks noGrp="1"/>
          </p:cNvSpPr>
          <p:nvPr>
            <p:ph type="subTitle" idx="1"/>
          </p:nvPr>
        </p:nvSpPr>
        <p:spPr>
          <a:xfrm>
            <a:off x="4572000" y="1988538"/>
            <a:ext cx="3852000" cy="8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34">
    <p:spTree>
      <p:nvGrpSpPr>
        <p:cNvPr id="1" name="Shape 6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8" name="Google Shape;6668;p128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669" name="Google Shape;6669;p128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128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12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128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128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12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128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128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12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128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128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12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128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128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128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128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128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128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128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128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128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128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128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128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128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128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12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128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12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128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128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128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128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128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128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128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128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128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128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128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128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128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128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128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128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12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128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12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128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128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128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128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12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12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12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128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128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12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128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12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12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12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128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128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12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128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128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128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128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128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128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128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128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128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128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128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128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128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128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12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12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12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128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12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128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128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128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128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128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128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128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128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128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128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128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128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128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128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128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128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12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12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12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128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12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128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128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128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128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12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12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12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128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128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12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128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12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12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12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128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128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12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128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128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128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128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128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128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128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128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128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128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128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128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128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128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12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12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12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128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12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128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128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128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128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128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128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128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128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128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128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128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128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128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128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128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128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12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12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12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128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12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128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128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128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128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12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12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12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128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128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12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128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12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12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12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128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128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12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128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128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128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128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128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128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128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128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128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128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128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128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128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128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12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12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12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128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12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128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128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128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128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128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128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128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128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128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128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128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128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128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128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128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128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12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12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12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128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12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128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128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128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128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12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12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128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128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12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12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128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128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128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128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128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128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128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128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128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128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128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128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12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12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128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128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128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128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128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128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128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128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128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128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12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12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924" name="Google Shape;6924;p128"/>
          <p:cNvSpPr txBox="1">
            <a:spLocks noGrp="1"/>
          </p:cNvSpPr>
          <p:nvPr>
            <p:ph type="subTitle" idx="1"/>
          </p:nvPr>
        </p:nvSpPr>
        <p:spPr>
          <a:xfrm flipH="1">
            <a:off x="888699" y="1666625"/>
            <a:ext cx="3355200" cy="251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>
            <a:endParaRPr/>
          </a:p>
        </p:txBody>
      </p:sp>
      <p:sp>
        <p:nvSpPr>
          <p:cNvPr id="6925" name="Google Shape;6925;p128"/>
          <p:cNvSpPr txBox="1">
            <a:spLocks noGrp="1"/>
          </p:cNvSpPr>
          <p:nvPr>
            <p:ph type="subTitle" idx="2"/>
          </p:nvPr>
        </p:nvSpPr>
        <p:spPr>
          <a:xfrm flipH="1">
            <a:off x="4960425" y="1666625"/>
            <a:ext cx="3355200" cy="251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>
            <a:endParaRPr/>
          </a:p>
        </p:txBody>
      </p:sp>
      <p:sp>
        <p:nvSpPr>
          <p:cNvPr id="6926" name="Google Shape;6926;p1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27" name="Google Shape;6927;p128"/>
          <p:cNvSpPr/>
          <p:nvPr/>
        </p:nvSpPr>
        <p:spPr>
          <a:xfrm rot="3216869">
            <a:off x="7457795" y="3755106"/>
            <a:ext cx="1690669" cy="3157844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8" name="Google Shape;6928;p128"/>
          <p:cNvSpPr/>
          <p:nvPr/>
        </p:nvSpPr>
        <p:spPr>
          <a:xfrm rot="4116253" flipH="1">
            <a:off x="-143077" y="-1430578"/>
            <a:ext cx="1690621" cy="3157857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13">
    <p:spTree>
      <p:nvGrpSpPr>
        <p:cNvPr id="1" name="Shape 6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30" name="Google Shape;6930;p12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931" name="Google Shape;6931;p129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129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1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129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129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12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129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129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1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129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129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12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129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129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129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129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129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129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129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129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129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129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129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129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129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129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1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129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12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129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129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129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129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129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129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129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129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129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129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129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129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129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129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129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129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1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129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12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129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129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129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129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1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12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1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129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129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12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129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1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12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1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129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129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12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129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129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129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129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129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129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129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129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129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129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129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129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129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129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12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12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1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129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12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129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129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129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129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129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129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129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129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129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129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129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129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129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129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129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129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12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12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1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129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12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129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129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129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129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1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12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1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129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129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12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129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1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12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1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129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129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12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129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129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129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129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129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129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129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129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129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129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129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129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129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129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12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12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1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129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12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129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129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129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129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129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129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129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129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129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129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129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129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129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129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129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129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12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12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1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129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12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129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129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129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129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1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12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1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129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129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12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129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1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12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1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129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129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12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129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129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129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129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129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129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129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129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129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129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129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129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129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129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12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12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1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129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12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129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129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129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129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129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129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129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129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129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129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129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129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129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129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129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129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12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12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1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129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12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129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129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129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129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1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12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129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129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1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12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129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129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129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129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129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129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129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129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129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129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129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129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12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12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129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129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129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129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129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129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129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129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129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129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12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12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86" name="Google Shape;7186;p129"/>
          <p:cNvSpPr/>
          <p:nvPr/>
        </p:nvSpPr>
        <p:spPr>
          <a:xfrm flipH="1">
            <a:off x="-177" y="0"/>
            <a:ext cx="5404876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7" name="Google Shape;7187;p129"/>
          <p:cNvSpPr txBox="1">
            <a:spLocks noGrp="1"/>
          </p:cNvSpPr>
          <p:nvPr>
            <p:ph type="subTitle" idx="1"/>
          </p:nvPr>
        </p:nvSpPr>
        <p:spPr>
          <a:xfrm>
            <a:off x="1212250" y="2571750"/>
            <a:ext cx="3106200" cy="114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188" name="Google Shape;7188;p129"/>
          <p:cNvSpPr txBox="1">
            <a:spLocks noGrp="1"/>
          </p:cNvSpPr>
          <p:nvPr>
            <p:ph type="title"/>
          </p:nvPr>
        </p:nvSpPr>
        <p:spPr>
          <a:xfrm>
            <a:off x="1212250" y="1416150"/>
            <a:ext cx="2041500" cy="96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30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14">
    <p:spTree>
      <p:nvGrpSpPr>
        <p:cNvPr id="1" name="Shape 7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0" name="Google Shape;7190;p130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7191" name="Google Shape;7191;p130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130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13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130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130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13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130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130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13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130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130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13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130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130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130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130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130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130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130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130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130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130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130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130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130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130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13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130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13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130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130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130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130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130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130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130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130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130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130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130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130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130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130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130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130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13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130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13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130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130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130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130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13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13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13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130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130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13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130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13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13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13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130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130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13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130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130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130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130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130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130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130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130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130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130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130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130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130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130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13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13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13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130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13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130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130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130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130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130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130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130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130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130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130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130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130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130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130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130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130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13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13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13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130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13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130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130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130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130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13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13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13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130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130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13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130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13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13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13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130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130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13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130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130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130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130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130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130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130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130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130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130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130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130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130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130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13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13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13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130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13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130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130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130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130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130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130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130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130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130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130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130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130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130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130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130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130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13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13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13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130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13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130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130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130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130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13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13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13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130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130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13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130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13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13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13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130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130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13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130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130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130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130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130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130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130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130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130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130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130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130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130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130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13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13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13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130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13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130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130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130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130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130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130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130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130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130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130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130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130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130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130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130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130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13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13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13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130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13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130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130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130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130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13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13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130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130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13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13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130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130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130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130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130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130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130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130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130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130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130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130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13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13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130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130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130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130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130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130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130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130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130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130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13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13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46" name="Google Shape;7446;p130"/>
          <p:cNvSpPr/>
          <p:nvPr/>
        </p:nvSpPr>
        <p:spPr>
          <a:xfrm>
            <a:off x="3739123" y="0"/>
            <a:ext cx="5404876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7" name="Google Shape;7447;p130"/>
          <p:cNvSpPr txBox="1">
            <a:spLocks noGrp="1"/>
          </p:cNvSpPr>
          <p:nvPr>
            <p:ph type="subTitle" idx="1"/>
          </p:nvPr>
        </p:nvSpPr>
        <p:spPr>
          <a:xfrm>
            <a:off x="5109511" y="2571750"/>
            <a:ext cx="3106200" cy="161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448" name="Google Shape;7448;p130"/>
          <p:cNvSpPr txBox="1">
            <a:spLocks noGrp="1"/>
          </p:cNvSpPr>
          <p:nvPr>
            <p:ph type="title"/>
          </p:nvPr>
        </p:nvSpPr>
        <p:spPr>
          <a:xfrm>
            <a:off x="6162186" y="1416150"/>
            <a:ext cx="2053500" cy="90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CUSTOM_15">
    <p:spTree>
      <p:nvGrpSpPr>
        <p:cNvPr id="1" name="Shape 7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0" name="Google Shape;7450;p131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7451" name="Google Shape;7451;p131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131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13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131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131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13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131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131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13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131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131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13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131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131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131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131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131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131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131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131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131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131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131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131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131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131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13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131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13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131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131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131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131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131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131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131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131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131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131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131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131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131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131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131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131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13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131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13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131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131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131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131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13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13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13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131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131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13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131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13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13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13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131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131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13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131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131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131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131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131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131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131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131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131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131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131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131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131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131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13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13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13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131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13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131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131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131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131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131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131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131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131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131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131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131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131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131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131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131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131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13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13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13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131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13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131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131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131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131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13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13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13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131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131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13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131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13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13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13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131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131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13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131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131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131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131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131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131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131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131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131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131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131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131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131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131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13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13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13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131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13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131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131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131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131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131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131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131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131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131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131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131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131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131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131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131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131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13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13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13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131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13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131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131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131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131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13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13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13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131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131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13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131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13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13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13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131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131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13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131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131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131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131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131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131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131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131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131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131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131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131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131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131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13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13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13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131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13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131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131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131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131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131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131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131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131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131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131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131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131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131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131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131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131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13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13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13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131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13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131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131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131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131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13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13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131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131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13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13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131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131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131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131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131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131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131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131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131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131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131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131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13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13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131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131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131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131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131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131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131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131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131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131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13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13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706" name="Google Shape;7706;p131"/>
          <p:cNvSpPr txBox="1">
            <a:spLocks noGrp="1"/>
          </p:cNvSpPr>
          <p:nvPr>
            <p:ph type="title"/>
          </p:nvPr>
        </p:nvSpPr>
        <p:spPr>
          <a:xfrm>
            <a:off x="4939225" y="1494875"/>
            <a:ext cx="3171900" cy="52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07" name="Google Shape;7707;p131"/>
          <p:cNvSpPr txBox="1">
            <a:spLocks noGrp="1"/>
          </p:cNvSpPr>
          <p:nvPr>
            <p:ph type="subTitle" idx="1"/>
          </p:nvPr>
        </p:nvSpPr>
        <p:spPr>
          <a:xfrm>
            <a:off x="4939225" y="2318875"/>
            <a:ext cx="3171900" cy="132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9" name="Google Shape;7709;p13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10" name="Google Shape;7710;p132"/>
          <p:cNvSpPr txBox="1">
            <a:spLocks noGrp="1"/>
          </p:cNvSpPr>
          <p:nvPr>
            <p:ph type="subTitle" idx="1"/>
          </p:nvPr>
        </p:nvSpPr>
        <p:spPr>
          <a:xfrm>
            <a:off x="833809" y="3905186"/>
            <a:ext cx="2367000" cy="66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711" name="Google Shape;7711;p132"/>
          <p:cNvSpPr txBox="1">
            <a:spLocks noGrp="1"/>
          </p:cNvSpPr>
          <p:nvPr>
            <p:ph type="subTitle" idx="2"/>
          </p:nvPr>
        </p:nvSpPr>
        <p:spPr>
          <a:xfrm>
            <a:off x="3392934" y="3905186"/>
            <a:ext cx="2367000" cy="66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712" name="Google Shape;7712;p132"/>
          <p:cNvSpPr txBox="1">
            <a:spLocks noGrp="1"/>
          </p:cNvSpPr>
          <p:nvPr>
            <p:ph type="subTitle" idx="3"/>
          </p:nvPr>
        </p:nvSpPr>
        <p:spPr>
          <a:xfrm>
            <a:off x="5943191" y="3905186"/>
            <a:ext cx="2367000" cy="66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713" name="Google Shape;7713;p132"/>
          <p:cNvSpPr txBox="1">
            <a:spLocks noGrp="1"/>
          </p:cNvSpPr>
          <p:nvPr>
            <p:ph type="title" idx="4"/>
          </p:nvPr>
        </p:nvSpPr>
        <p:spPr>
          <a:xfrm>
            <a:off x="1111459" y="3498774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14" name="Google Shape;7714;p132"/>
          <p:cNvSpPr txBox="1">
            <a:spLocks noGrp="1"/>
          </p:cNvSpPr>
          <p:nvPr>
            <p:ph type="title" idx="5"/>
          </p:nvPr>
        </p:nvSpPr>
        <p:spPr>
          <a:xfrm>
            <a:off x="3670584" y="3498774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715" name="Google Shape;7715;p132"/>
          <p:cNvSpPr txBox="1">
            <a:spLocks noGrp="1"/>
          </p:cNvSpPr>
          <p:nvPr>
            <p:ph type="title" idx="6"/>
          </p:nvPr>
        </p:nvSpPr>
        <p:spPr>
          <a:xfrm>
            <a:off x="6220841" y="3498774"/>
            <a:ext cx="18117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5">
  <p:cSld name="CUSTOM_17">
    <p:spTree>
      <p:nvGrpSpPr>
        <p:cNvPr id="1" name="Shape 8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8" name="Google Shape;8068;p13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069" name="Google Shape;8069;p13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13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1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13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13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13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13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13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1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13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13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13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13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13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13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13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13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13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13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13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13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13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13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13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13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13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1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13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13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13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13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13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13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13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13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13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13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13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13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13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13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13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13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13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13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1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13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13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13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13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13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13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1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13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1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13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13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13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13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1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13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1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13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13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13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13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13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13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13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13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13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13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13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13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13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13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13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13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13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13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13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1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13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13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13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13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13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13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13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13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13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13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13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13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13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13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13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13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13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13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13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13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1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13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13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13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13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13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13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1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13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1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13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13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13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13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1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13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1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13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13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13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13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13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13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13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13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13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13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13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13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13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13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13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13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13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13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13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1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13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13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13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13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13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13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13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13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13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13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13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13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13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13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13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13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13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13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13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13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1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13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13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13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13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13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13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1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13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1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13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13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13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13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1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13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1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13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13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13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13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13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13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13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13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13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13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13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13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13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13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13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13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13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13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13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1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13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13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13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13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13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13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13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13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13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13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13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13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13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13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13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13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13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13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13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13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1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13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13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13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13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13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13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1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13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13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13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1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13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13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13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13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13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13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13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13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13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13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13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13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13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13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13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13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13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13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13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13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13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13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13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13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13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13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13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24" name="Google Shape;8324;p134"/>
          <p:cNvSpPr/>
          <p:nvPr/>
        </p:nvSpPr>
        <p:spPr>
          <a:xfrm>
            <a:off x="720000" y="1200400"/>
            <a:ext cx="7704000" cy="3628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5" name="Google Shape;8325;p134"/>
          <p:cNvSpPr txBox="1">
            <a:spLocks noGrp="1"/>
          </p:cNvSpPr>
          <p:nvPr>
            <p:ph type="title"/>
          </p:nvPr>
        </p:nvSpPr>
        <p:spPr>
          <a:xfrm>
            <a:off x="720000" y="541396"/>
            <a:ext cx="7704000" cy="4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18">
    <p:spTree>
      <p:nvGrpSpPr>
        <p:cNvPr id="1" name="Shape 8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7" name="Google Shape;8327;p135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328" name="Google Shape;8328;p135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135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13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135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135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13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135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135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13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135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135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13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135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135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135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135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135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135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135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135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135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135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135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135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135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135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13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135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13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135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135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135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135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135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135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135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135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135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135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135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135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135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135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135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135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13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135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13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135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135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135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135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13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13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13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135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135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13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135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13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13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13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135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135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13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135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135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135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135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135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135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135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135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135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135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135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135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135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135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13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13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13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135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13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135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135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135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135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135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135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135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135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135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135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135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135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135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135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135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135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13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13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13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135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13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135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135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135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135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13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13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13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135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135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13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135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13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13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13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135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135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13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135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135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135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135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135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135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135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135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135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135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135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135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135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135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13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13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13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135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13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135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135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135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135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135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135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135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135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135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135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135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135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135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135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135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135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13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13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13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135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13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135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135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135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135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13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13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13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135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135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13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135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13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13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13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135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135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13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135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135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135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135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135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135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135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135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135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135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135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135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135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135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13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13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13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135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13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135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135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135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135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135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135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135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135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135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135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135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135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135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135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135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135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13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13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13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135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13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135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135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135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135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13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13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135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135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13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13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135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135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135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135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135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135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135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135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135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135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135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135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13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13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135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135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135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135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135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135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135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135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135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135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13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13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583" name="Google Shape;8583;p135"/>
          <p:cNvSpPr/>
          <p:nvPr/>
        </p:nvSpPr>
        <p:spPr>
          <a:xfrm>
            <a:off x="446400" y="279225"/>
            <a:ext cx="8251200" cy="45915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84" name="Google Shape;8584;p13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85" name="Google Shape;8585;p135"/>
          <p:cNvSpPr txBox="1">
            <a:spLocks noGrp="1"/>
          </p:cNvSpPr>
          <p:nvPr>
            <p:ph type="subTitle" idx="1"/>
          </p:nvPr>
        </p:nvSpPr>
        <p:spPr>
          <a:xfrm>
            <a:off x="720000" y="1296177"/>
            <a:ext cx="3701700" cy="330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>
            <a:endParaRPr/>
          </a:p>
        </p:txBody>
      </p:sp>
      <p:sp>
        <p:nvSpPr>
          <p:cNvPr id="8586" name="Google Shape;8586;p135"/>
          <p:cNvSpPr txBox="1">
            <a:spLocks noGrp="1"/>
          </p:cNvSpPr>
          <p:nvPr>
            <p:ph type="subTitle" idx="2"/>
          </p:nvPr>
        </p:nvSpPr>
        <p:spPr>
          <a:xfrm>
            <a:off x="4572000" y="1296150"/>
            <a:ext cx="3852000" cy="330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R="5080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2"/>
        </a:solidFill>
        <a:effectLst/>
      </p:bgPr>
    </p:bg>
    <p:spTree>
      <p:nvGrpSpPr>
        <p:cNvPr id="1" name="Shape 8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8" name="Google Shape;8588;p13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37">
    <p:spTree>
      <p:nvGrpSpPr>
        <p:cNvPr id="1" name="Shape 8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0" name="Google Shape;8590;p13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591" name="Google Shape;8591;p139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139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1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139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139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13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139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139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1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139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139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13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139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139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139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139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139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139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139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139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139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139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139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139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139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139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1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139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13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139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139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139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139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139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139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139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139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139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139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139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139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139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139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139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139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1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139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13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139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139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139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139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1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139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1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139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139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13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139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1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139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1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139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139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13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139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139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139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139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139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139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139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139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139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139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139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139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139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139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139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139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1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139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13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139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139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139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139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139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139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139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139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139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139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139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139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139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139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139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0" name="Google Shape;8690;p139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1" name="Google Shape;8691;p139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139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1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139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13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139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139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139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139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1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139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1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139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139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13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139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1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139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1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139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139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13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139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139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139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139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139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139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139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139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139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139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139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139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139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139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139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139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1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139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13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139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139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139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139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139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139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139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139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139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139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139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139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139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139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139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139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139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139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1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139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13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139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139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139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139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1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139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1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139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139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13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139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1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139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1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139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139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13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139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139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139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139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139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139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139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139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139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139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139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139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139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139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139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139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1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139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13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139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139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139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139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139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139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139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139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139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139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139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139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139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139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139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139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139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139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1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139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13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139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139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139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139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1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139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139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139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1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139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139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139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139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139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139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139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139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139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139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139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139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139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139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139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139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139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139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139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139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139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139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139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139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139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139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139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46" name="Google Shape;8846;p139"/>
          <p:cNvSpPr/>
          <p:nvPr/>
        </p:nvSpPr>
        <p:spPr>
          <a:xfrm rot="10800000" flipH="1">
            <a:off x="2612411" y="-38"/>
            <a:ext cx="6531589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8">
    <p:spTree>
      <p:nvGrpSpPr>
        <p:cNvPr id="1" name="Shape 8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48" name="Google Shape;8848;p140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849" name="Google Shape;8849;p140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140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14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140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140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14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140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140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14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140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140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14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140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140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140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140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140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140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140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140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140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140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140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140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140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140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14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140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14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140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140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140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140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140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140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140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140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140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140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140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140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140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140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140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140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14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140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14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140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140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140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140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14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140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14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140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140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14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140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14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140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14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140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140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14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140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140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140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140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140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140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140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140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140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140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140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140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140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140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140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140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14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140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14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140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140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140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140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140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140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140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140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140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140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140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140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140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140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140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140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140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140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14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140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14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140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140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140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140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14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140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14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140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140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14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140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14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140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14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140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140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14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140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140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140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140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140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140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140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140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140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140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140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140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140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140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140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140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14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140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14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140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140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140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140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140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140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140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140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140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140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140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140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140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140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140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140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140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140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14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140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14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140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140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140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140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14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140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14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140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140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14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140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14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140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14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140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140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14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140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140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140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140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140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140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140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140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140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140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140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140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140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140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140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140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14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140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14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140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140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140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140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140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140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140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140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140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140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140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140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140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140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140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140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140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140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14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140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14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140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140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140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140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14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140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140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140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14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140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140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140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140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140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140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140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140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140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140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140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140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140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140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140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140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140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140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140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140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140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140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140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140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140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140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140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04" name="Google Shape;9104;p140"/>
          <p:cNvSpPr/>
          <p:nvPr/>
        </p:nvSpPr>
        <p:spPr>
          <a:xfrm>
            <a:off x="720000" y="1200400"/>
            <a:ext cx="7704000" cy="3628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1"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2" name="Google Shape;2102;p97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103" name="Google Shape;2103;p97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97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9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97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97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9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97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97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9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97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97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9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97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97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97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97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97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97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97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97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97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97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97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97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97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97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9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97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9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97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97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97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97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97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97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97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97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97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97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97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97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97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97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97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97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9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97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9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97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97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97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97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9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97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9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97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97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9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97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9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97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9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97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97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9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97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97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97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97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97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97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97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97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97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97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97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97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97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97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97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97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9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97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9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97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97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97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97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97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97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97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97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97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97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97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97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97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97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97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97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97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97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9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97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9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97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97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97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97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9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97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9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97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97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9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97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9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97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9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97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97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9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97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97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97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97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97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97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97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97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97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97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97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97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97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97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97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97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9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97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9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97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97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97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97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97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97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97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97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97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97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97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97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97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97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97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97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97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97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9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97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9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97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97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97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97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9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97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9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97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97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9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97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9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97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9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97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97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9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97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97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97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97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97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97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97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97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97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97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97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97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97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97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97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97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9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97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9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97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97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97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97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97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97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97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97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97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97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97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97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97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97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97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97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97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97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9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97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9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97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97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97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97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9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97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97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97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9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97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97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97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97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97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97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97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97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97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97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97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97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97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97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97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97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97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97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97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97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97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97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97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97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97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97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97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58" name="Google Shape;2358;p97"/>
          <p:cNvGrpSpPr/>
          <p:nvPr/>
        </p:nvGrpSpPr>
        <p:grpSpPr>
          <a:xfrm rot="10800000" flipH="1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2359" name="Google Shape;2359;p97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97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61" name="Google Shape;2361;p9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2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62" name="Google Shape;2362;p97"/>
          <p:cNvSpPr txBox="1">
            <a:spLocks noGrp="1"/>
          </p:cNvSpPr>
          <p:nvPr>
            <p:ph type="body" idx="1"/>
          </p:nvPr>
        </p:nvSpPr>
        <p:spPr>
          <a:xfrm>
            <a:off x="2646000" y="1594800"/>
            <a:ext cx="3852000" cy="28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39">
    <p:spTree>
      <p:nvGrpSpPr>
        <p:cNvPr id="1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6" name="Google Shape;9106;p141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9107" name="Google Shape;9107;p141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141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14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141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141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14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141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141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14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141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141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14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141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141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141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141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141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141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141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141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141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141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141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141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141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141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14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141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14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141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141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141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141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141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141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141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141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141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141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141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141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141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141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141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141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14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141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14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141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141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141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141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14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14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14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141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141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14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141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14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14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14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141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141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14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141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141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141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141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141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141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141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141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141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141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141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141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141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141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14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14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14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141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14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141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141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141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141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141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141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141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141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9" name="Google Shape;9199;p141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0" name="Google Shape;9200;p141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1" name="Google Shape;9201;p141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2" name="Google Shape;9202;p141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3" name="Google Shape;9203;p141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4" name="Google Shape;9204;p141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5" name="Google Shape;9205;p141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6" name="Google Shape;9206;p141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7" name="Google Shape;9207;p14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8" name="Google Shape;9208;p14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14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141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14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141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141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141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141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14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14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14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141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141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14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141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14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14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14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141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141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14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141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141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141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141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141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141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141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141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141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141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141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141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141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141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14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14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14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141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14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141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141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141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141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141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141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141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141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141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141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141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141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141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141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141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141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14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14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14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141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14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141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141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141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141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14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14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14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141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141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14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141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14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14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14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141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141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14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141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141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141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141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141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141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141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141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141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141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141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141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141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141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14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14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14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141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14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141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141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141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141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141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141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141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141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141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141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141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141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141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141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141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141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14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14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14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141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14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141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141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141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141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14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14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141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141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14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14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141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141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141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141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141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141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141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141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141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141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141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141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14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14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141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141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141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141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141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141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141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141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141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141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14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14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62" name="Google Shape;9362;p141"/>
          <p:cNvGrpSpPr/>
          <p:nvPr/>
        </p:nvGrpSpPr>
        <p:grpSpPr>
          <a:xfrm rot="10800000" flipH="1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9363" name="Google Shape;9363;p141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141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9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9" name="Google Shape;9369;g24384d3dfa2_2_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grpSp>
        <p:nvGrpSpPr>
          <p:cNvPr id="9370" name="Google Shape;9370;g24384d3dfa2_2_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9371" name="Google Shape;9371;g24384d3dfa2_2_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g24384d3dfa2_2_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g24384d3dfa2_2_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g24384d3dfa2_2_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g24384d3dfa2_2_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g24384d3dfa2_2_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g24384d3dfa2_2_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g24384d3dfa2_2_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g24384d3dfa2_2_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g24384d3dfa2_2_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g24384d3dfa2_2_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g24384d3dfa2_2_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g24384d3dfa2_2_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g24384d3dfa2_2_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g24384d3dfa2_2_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g24384d3dfa2_2_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g24384d3dfa2_2_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g24384d3dfa2_2_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g24384d3dfa2_2_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g24384d3dfa2_2_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g24384d3dfa2_2_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g24384d3dfa2_2_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g24384d3dfa2_2_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g24384d3dfa2_2_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g24384d3dfa2_2_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g24384d3dfa2_2_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g24384d3dfa2_2_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g24384d3dfa2_2_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g24384d3dfa2_2_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g24384d3dfa2_2_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g24384d3dfa2_2_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g24384d3dfa2_2_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g24384d3dfa2_2_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g24384d3dfa2_2_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g24384d3dfa2_2_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g24384d3dfa2_2_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g24384d3dfa2_2_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g24384d3dfa2_2_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g24384d3dfa2_2_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g24384d3dfa2_2_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g24384d3dfa2_2_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g24384d3dfa2_2_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g24384d3dfa2_2_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g24384d3dfa2_2_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g24384d3dfa2_2_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g24384d3dfa2_2_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g24384d3dfa2_2_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g24384d3dfa2_2_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g24384d3dfa2_2_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g24384d3dfa2_2_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g24384d3dfa2_2_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g24384d3dfa2_2_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g24384d3dfa2_2_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g24384d3dfa2_2_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g24384d3dfa2_2_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g24384d3dfa2_2_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g24384d3dfa2_2_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g24384d3dfa2_2_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g24384d3dfa2_2_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g24384d3dfa2_2_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g24384d3dfa2_2_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g24384d3dfa2_2_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g24384d3dfa2_2_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g24384d3dfa2_2_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g24384d3dfa2_2_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g24384d3dfa2_2_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g24384d3dfa2_2_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g24384d3dfa2_2_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g24384d3dfa2_2_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g24384d3dfa2_2_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g24384d3dfa2_2_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g24384d3dfa2_2_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g24384d3dfa2_2_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g24384d3dfa2_2_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g24384d3dfa2_2_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g24384d3dfa2_2_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g24384d3dfa2_2_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g24384d3dfa2_2_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g24384d3dfa2_2_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0" name="Google Shape;9450;g24384d3dfa2_2_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g24384d3dfa2_2_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g24384d3dfa2_2_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g24384d3dfa2_2_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g24384d3dfa2_2_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g24384d3dfa2_2_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g24384d3dfa2_2_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g24384d3dfa2_2_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g24384d3dfa2_2_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g24384d3dfa2_2_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0" name="Google Shape;9460;g24384d3dfa2_2_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1" name="Google Shape;9461;g24384d3dfa2_2_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g24384d3dfa2_2_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g24384d3dfa2_2_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g24384d3dfa2_2_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g24384d3dfa2_2_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g24384d3dfa2_2_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g24384d3dfa2_2_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g24384d3dfa2_2_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g24384d3dfa2_2_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g24384d3dfa2_2_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1" name="Google Shape;9471;g24384d3dfa2_2_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2" name="Google Shape;9472;g24384d3dfa2_2_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g24384d3dfa2_2_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4" name="Google Shape;9474;g24384d3dfa2_2_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5" name="Google Shape;9475;g24384d3dfa2_2_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g24384d3dfa2_2_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g24384d3dfa2_2_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g24384d3dfa2_2_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g24384d3dfa2_2_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g24384d3dfa2_2_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g24384d3dfa2_2_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g24384d3dfa2_2_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g24384d3dfa2_2_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g24384d3dfa2_2_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g24384d3dfa2_2_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g24384d3dfa2_2_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g24384d3dfa2_2_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g24384d3dfa2_2_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g24384d3dfa2_2_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g24384d3dfa2_2_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g24384d3dfa2_2_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g24384d3dfa2_2_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g24384d3dfa2_2_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g24384d3dfa2_2_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g24384d3dfa2_2_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g24384d3dfa2_2_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g24384d3dfa2_2_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g24384d3dfa2_2_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g24384d3dfa2_2_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g24384d3dfa2_2_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g24384d3dfa2_2_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g24384d3dfa2_2_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g24384d3dfa2_2_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g24384d3dfa2_2_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g24384d3dfa2_2_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g24384d3dfa2_2_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g24384d3dfa2_2_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g24384d3dfa2_2_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g24384d3dfa2_2_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g24384d3dfa2_2_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g24384d3dfa2_2_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g24384d3dfa2_2_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g24384d3dfa2_2_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g24384d3dfa2_2_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g24384d3dfa2_2_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g24384d3dfa2_2_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g24384d3dfa2_2_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g24384d3dfa2_2_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g24384d3dfa2_2_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g24384d3dfa2_2_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g24384d3dfa2_2_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g24384d3dfa2_2_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g24384d3dfa2_2_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g24384d3dfa2_2_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g24384d3dfa2_2_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g24384d3dfa2_2_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g24384d3dfa2_2_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g24384d3dfa2_2_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g24384d3dfa2_2_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g24384d3dfa2_2_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g24384d3dfa2_2_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g24384d3dfa2_2_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g24384d3dfa2_2_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g24384d3dfa2_2_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g24384d3dfa2_2_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g24384d3dfa2_2_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g24384d3dfa2_2_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g24384d3dfa2_2_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g24384d3dfa2_2_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g24384d3dfa2_2_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g24384d3dfa2_2_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g24384d3dfa2_2_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g24384d3dfa2_2_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g24384d3dfa2_2_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g24384d3dfa2_2_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g24384d3dfa2_2_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g24384d3dfa2_2_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g24384d3dfa2_2_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g24384d3dfa2_2_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g24384d3dfa2_2_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g24384d3dfa2_2_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g24384d3dfa2_2_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g24384d3dfa2_2_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g24384d3dfa2_2_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g24384d3dfa2_2_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g24384d3dfa2_2_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g24384d3dfa2_2_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g24384d3dfa2_2_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g24384d3dfa2_2_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g24384d3dfa2_2_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g24384d3dfa2_2_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g24384d3dfa2_2_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g24384d3dfa2_2_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g24384d3dfa2_2_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g24384d3dfa2_2_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g24384d3dfa2_2_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g24384d3dfa2_2_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g24384d3dfa2_2_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g24384d3dfa2_2_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g24384d3dfa2_2_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g24384d3dfa2_2_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g24384d3dfa2_2_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g24384d3dfa2_2_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g24384d3dfa2_2_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g24384d3dfa2_2_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g24384d3dfa2_2_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g24384d3dfa2_2_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g24384d3dfa2_2_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g24384d3dfa2_2_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g24384d3dfa2_2_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g24384d3dfa2_2_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g24384d3dfa2_2_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g24384d3dfa2_2_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g24384d3dfa2_2_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g24384d3dfa2_2_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g24384d3dfa2_2_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g24384d3dfa2_2_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g24384d3dfa2_2_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g24384d3dfa2_2_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g24384d3dfa2_2_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g24384d3dfa2_2_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g24384d3dfa2_2_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g24384d3dfa2_2_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g24384d3dfa2_2_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g24384d3dfa2_2_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g24384d3dfa2_2_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g24384d3dfa2_2_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g24384d3dfa2_2_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g24384d3dfa2_2_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g24384d3dfa2_2_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g24384d3dfa2_2_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g24384d3dfa2_2_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g24384d3dfa2_2_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g24384d3dfa2_2_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g24384d3dfa2_2_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g24384d3dfa2_2_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g24384d3dfa2_2_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g24384d3dfa2_2_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g24384d3dfa2_2_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g24384d3dfa2_2_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g24384d3dfa2_2_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g24384d3dfa2_2_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g24384d3dfa2_2_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g24384d3dfa2_2_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g24384d3dfa2_2_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g24384d3dfa2_2_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g24384d3dfa2_2_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g24384d3dfa2_2_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g24384d3dfa2_2_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g24384d3dfa2_2_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g24384d3dfa2_2_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g24384d3dfa2_2_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g24384d3dfa2_2_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g24384d3dfa2_2_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g24384d3dfa2_2_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626" name="Google Shape;9626;g24384d3dfa2_2_3"/>
          <p:cNvSpPr/>
          <p:nvPr/>
        </p:nvSpPr>
        <p:spPr>
          <a:xfrm>
            <a:off x="446400" y="279225"/>
            <a:ext cx="8251200" cy="45915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7" name="Google Shape;9627;g24384d3dfa2_2_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628" name="Google Shape;9628;g24384d3dfa2_2_3"/>
          <p:cNvSpPr txBox="1">
            <a:spLocks noGrp="1"/>
          </p:cNvSpPr>
          <p:nvPr>
            <p:ph type="subTitle" idx="1"/>
          </p:nvPr>
        </p:nvSpPr>
        <p:spPr>
          <a:xfrm>
            <a:off x="726675" y="1205275"/>
            <a:ext cx="7704000" cy="351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9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0" name="Google Shape;9630;g24384d3dfa2_2_26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grpSp>
        <p:nvGrpSpPr>
          <p:cNvPr id="9631" name="Google Shape;9631;g24384d3dfa2_2_26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9632" name="Google Shape;9632;g24384d3dfa2_2_264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g24384d3dfa2_2_264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g24384d3dfa2_2_26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g24384d3dfa2_2_264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g24384d3dfa2_2_264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g24384d3dfa2_2_26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g24384d3dfa2_2_264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g24384d3dfa2_2_264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g24384d3dfa2_2_26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g24384d3dfa2_2_264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g24384d3dfa2_2_264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g24384d3dfa2_2_26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g24384d3dfa2_2_264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g24384d3dfa2_2_264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g24384d3dfa2_2_264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g24384d3dfa2_2_264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g24384d3dfa2_2_264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g24384d3dfa2_2_264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g24384d3dfa2_2_264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g24384d3dfa2_2_264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g24384d3dfa2_2_264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g24384d3dfa2_2_264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g24384d3dfa2_2_264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g24384d3dfa2_2_264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g24384d3dfa2_2_264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g24384d3dfa2_2_264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g24384d3dfa2_2_26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g24384d3dfa2_2_264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g24384d3dfa2_2_26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g24384d3dfa2_2_264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g24384d3dfa2_2_264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g24384d3dfa2_2_264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g24384d3dfa2_2_264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g24384d3dfa2_2_264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g24384d3dfa2_2_264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g24384d3dfa2_2_264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g24384d3dfa2_2_264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g24384d3dfa2_2_264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g24384d3dfa2_2_264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g24384d3dfa2_2_264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g24384d3dfa2_2_264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g24384d3dfa2_2_264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g24384d3dfa2_2_264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g24384d3dfa2_2_264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g24384d3dfa2_2_264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g24384d3dfa2_2_26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g24384d3dfa2_2_264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g24384d3dfa2_2_26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g24384d3dfa2_2_264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g24384d3dfa2_2_264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g24384d3dfa2_2_264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g24384d3dfa2_2_264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g24384d3dfa2_2_26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g24384d3dfa2_2_264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g24384d3dfa2_2_26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g24384d3dfa2_2_264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g24384d3dfa2_2_264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g24384d3dfa2_2_26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g24384d3dfa2_2_264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g24384d3dfa2_2_26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g24384d3dfa2_2_264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g24384d3dfa2_2_26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g24384d3dfa2_2_264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g24384d3dfa2_2_264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g24384d3dfa2_2_26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g24384d3dfa2_2_264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g24384d3dfa2_2_264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g24384d3dfa2_2_264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g24384d3dfa2_2_264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g24384d3dfa2_2_264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g24384d3dfa2_2_264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g24384d3dfa2_2_264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g24384d3dfa2_2_264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g24384d3dfa2_2_264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g24384d3dfa2_2_264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g24384d3dfa2_2_264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g24384d3dfa2_2_264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g24384d3dfa2_2_264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g24384d3dfa2_2_264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1" name="Google Shape;9711;g24384d3dfa2_2_264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2" name="Google Shape;9712;g24384d3dfa2_2_264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3" name="Google Shape;9713;g24384d3dfa2_2_26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4" name="Google Shape;9714;g24384d3dfa2_2_264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5" name="Google Shape;9715;g24384d3dfa2_2_26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g24384d3dfa2_2_264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g24384d3dfa2_2_264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g24384d3dfa2_2_264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g24384d3dfa2_2_264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g24384d3dfa2_2_264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g24384d3dfa2_2_264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g24384d3dfa2_2_264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g24384d3dfa2_2_264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g24384d3dfa2_2_264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g24384d3dfa2_2_264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g24384d3dfa2_2_264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g24384d3dfa2_2_264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g24384d3dfa2_2_264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g24384d3dfa2_2_264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g24384d3dfa2_2_264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g24384d3dfa2_2_264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g24384d3dfa2_2_264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g24384d3dfa2_2_264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g24384d3dfa2_2_26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g24384d3dfa2_2_264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g24384d3dfa2_2_26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g24384d3dfa2_2_264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g24384d3dfa2_2_264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g24384d3dfa2_2_264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g24384d3dfa2_2_264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g24384d3dfa2_2_26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g24384d3dfa2_2_264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g24384d3dfa2_2_26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g24384d3dfa2_2_264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g24384d3dfa2_2_264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g24384d3dfa2_2_26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g24384d3dfa2_2_264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g24384d3dfa2_2_26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g24384d3dfa2_2_264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g24384d3dfa2_2_26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g24384d3dfa2_2_264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g24384d3dfa2_2_264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g24384d3dfa2_2_26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g24384d3dfa2_2_264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g24384d3dfa2_2_264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g24384d3dfa2_2_264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g24384d3dfa2_2_264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g24384d3dfa2_2_264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g24384d3dfa2_2_264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g24384d3dfa2_2_264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g24384d3dfa2_2_264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g24384d3dfa2_2_264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g24384d3dfa2_2_264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g24384d3dfa2_2_264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g24384d3dfa2_2_264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g24384d3dfa2_2_264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g24384d3dfa2_2_264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g24384d3dfa2_2_264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g24384d3dfa2_2_264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g24384d3dfa2_2_26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g24384d3dfa2_2_264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g24384d3dfa2_2_26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g24384d3dfa2_2_264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g24384d3dfa2_2_264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g24384d3dfa2_2_264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g24384d3dfa2_2_264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g24384d3dfa2_2_264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g24384d3dfa2_2_264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g24384d3dfa2_2_264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g24384d3dfa2_2_264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g24384d3dfa2_2_264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g24384d3dfa2_2_264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g24384d3dfa2_2_264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g24384d3dfa2_2_264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g24384d3dfa2_2_264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g24384d3dfa2_2_264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g24384d3dfa2_2_264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g24384d3dfa2_2_264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g24384d3dfa2_2_264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g24384d3dfa2_2_264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g24384d3dfa2_2_26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g24384d3dfa2_2_264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g24384d3dfa2_2_26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g24384d3dfa2_2_264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g24384d3dfa2_2_264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g24384d3dfa2_2_264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g24384d3dfa2_2_264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g24384d3dfa2_2_26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g24384d3dfa2_2_264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g24384d3dfa2_2_26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g24384d3dfa2_2_264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g24384d3dfa2_2_264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g24384d3dfa2_2_26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g24384d3dfa2_2_264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g24384d3dfa2_2_26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g24384d3dfa2_2_264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g24384d3dfa2_2_26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g24384d3dfa2_2_264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g24384d3dfa2_2_264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g24384d3dfa2_2_26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g24384d3dfa2_2_264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g24384d3dfa2_2_264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g24384d3dfa2_2_264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g24384d3dfa2_2_264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g24384d3dfa2_2_264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g24384d3dfa2_2_264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g24384d3dfa2_2_264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g24384d3dfa2_2_264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g24384d3dfa2_2_264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g24384d3dfa2_2_264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g24384d3dfa2_2_264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g24384d3dfa2_2_264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g24384d3dfa2_2_264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g24384d3dfa2_2_264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g24384d3dfa2_2_264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g24384d3dfa2_2_264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g24384d3dfa2_2_26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g24384d3dfa2_2_264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g24384d3dfa2_2_26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g24384d3dfa2_2_264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g24384d3dfa2_2_264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g24384d3dfa2_2_264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g24384d3dfa2_2_264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g24384d3dfa2_2_264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g24384d3dfa2_2_264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g24384d3dfa2_2_264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g24384d3dfa2_2_264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g24384d3dfa2_2_264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g24384d3dfa2_2_264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g24384d3dfa2_2_264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g24384d3dfa2_2_264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g24384d3dfa2_2_264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g24384d3dfa2_2_264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g24384d3dfa2_2_264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g24384d3dfa2_2_264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g24384d3dfa2_2_264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g24384d3dfa2_2_264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g24384d3dfa2_2_26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g24384d3dfa2_2_264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g24384d3dfa2_2_26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g24384d3dfa2_2_264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g24384d3dfa2_2_264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g24384d3dfa2_2_264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g24384d3dfa2_2_264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g24384d3dfa2_2_26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g24384d3dfa2_2_264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g24384d3dfa2_2_264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g24384d3dfa2_2_264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g24384d3dfa2_2_26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g24384d3dfa2_2_264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g24384d3dfa2_2_264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g24384d3dfa2_2_264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g24384d3dfa2_2_264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g24384d3dfa2_2_264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g24384d3dfa2_2_264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g24384d3dfa2_2_264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g24384d3dfa2_2_264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g24384d3dfa2_2_264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g24384d3dfa2_2_264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g24384d3dfa2_2_264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g24384d3dfa2_2_264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g24384d3dfa2_2_264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g24384d3dfa2_2_264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g24384d3dfa2_2_264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g24384d3dfa2_2_264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g24384d3dfa2_2_264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g24384d3dfa2_2_264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g24384d3dfa2_2_264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g24384d3dfa2_2_264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g24384d3dfa2_2_264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g24384d3dfa2_2_264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g24384d3dfa2_2_264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g24384d3dfa2_2_264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g24384d3dfa2_2_264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g24384d3dfa2_2_264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g24384d3dfa2_2_264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87" name="Google Shape;9887;g24384d3dfa2_2_264"/>
          <p:cNvSpPr/>
          <p:nvPr/>
        </p:nvSpPr>
        <p:spPr>
          <a:xfrm rot="10800000">
            <a:off x="-21810" y="-1"/>
            <a:ext cx="5752760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8" name="Google Shape;9888;g24384d3dfa2_2_264"/>
          <p:cNvSpPr txBox="1">
            <a:spLocks noGrp="1"/>
          </p:cNvSpPr>
          <p:nvPr>
            <p:ph type="title"/>
          </p:nvPr>
        </p:nvSpPr>
        <p:spPr>
          <a:xfrm>
            <a:off x="720000" y="1448325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5500"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889" name="Google Shape;9889;g24384d3dfa2_2_264"/>
          <p:cNvSpPr txBox="1">
            <a:spLocks noGrp="1"/>
          </p:cNvSpPr>
          <p:nvPr>
            <p:ph type="body" idx="1"/>
          </p:nvPr>
        </p:nvSpPr>
        <p:spPr>
          <a:xfrm>
            <a:off x="720000" y="2431275"/>
            <a:ext cx="2808000" cy="126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37">
    <p:spTree>
      <p:nvGrpSpPr>
        <p:cNvPr id="1" name="Shape 9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1" name="Google Shape;9891;g24384d3dfa2_2_525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9892" name="Google Shape;9892;g24384d3dfa2_2_525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g24384d3dfa2_2_525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g24384d3dfa2_2_5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g24384d3dfa2_2_525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g24384d3dfa2_2_525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g24384d3dfa2_2_52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g24384d3dfa2_2_525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g24384d3dfa2_2_525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g24384d3dfa2_2_5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g24384d3dfa2_2_525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g24384d3dfa2_2_525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g24384d3dfa2_2_52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g24384d3dfa2_2_525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g24384d3dfa2_2_525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g24384d3dfa2_2_525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g24384d3dfa2_2_525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g24384d3dfa2_2_525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g24384d3dfa2_2_525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g24384d3dfa2_2_525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g24384d3dfa2_2_525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g24384d3dfa2_2_525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g24384d3dfa2_2_525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g24384d3dfa2_2_525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g24384d3dfa2_2_525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g24384d3dfa2_2_525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g24384d3dfa2_2_525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g24384d3dfa2_2_5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g24384d3dfa2_2_525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g24384d3dfa2_2_52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g24384d3dfa2_2_525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g24384d3dfa2_2_525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g24384d3dfa2_2_525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g24384d3dfa2_2_525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g24384d3dfa2_2_525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g24384d3dfa2_2_525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g24384d3dfa2_2_525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g24384d3dfa2_2_525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g24384d3dfa2_2_525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g24384d3dfa2_2_525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g24384d3dfa2_2_525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g24384d3dfa2_2_525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g24384d3dfa2_2_525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g24384d3dfa2_2_525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g24384d3dfa2_2_525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g24384d3dfa2_2_525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g24384d3dfa2_2_5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g24384d3dfa2_2_525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g24384d3dfa2_2_52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g24384d3dfa2_2_525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g24384d3dfa2_2_525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g24384d3dfa2_2_525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g24384d3dfa2_2_525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g24384d3dfa2_2_5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g24384d3dfa2_2_525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g24384d3dfa2_2_5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g24384d3dfa2_2_525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g24384d3dfa2_2_525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g24384d3dfa2_2_52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g24384d3dfa2_2_525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g24384d3dfa2_2_5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g24384d3dfa2_2_525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g24384d3dfa2_2_5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g24384d3dfa2_2_525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g24384d3dfa2_2_525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g24384d3dfa2_2_52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g24384d3dfa2_2_525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g24384d3dfa2_2_525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g24384d3dfa2_2_525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g24384d3dfa2_2_525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g24384d3dfa2_2_525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g24384d3dfa2_2_525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g24384d3dfa2_2_525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g24384d3dfa2_2_525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g24384d3dfa2_2_525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g24384d3dfa2_2_525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g24384d3dfa2_2_525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g24384d3dfa2_2_525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g24384d3dfa2_2_525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g24384d3dfa2_2_525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g24384d3dfa2_2_525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g24384d3dfa2_2_525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g24384d3dfa2_2_5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g24384d3dfa2_2_525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g24384d3dfa2_2_52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g24384d3dfa2_2_525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g24384d3dfa2_2_525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g24384d3dfa2_2_525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g24384d3dfa2_2_525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g24384d3dfa2_2_525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g24384d3dfa2_2_525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g24384d3dfa2_2_525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g24384d3dfa2_2_525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g24384d3dfa2_2_525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g24384d3dfa2_2_525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g24384d3dfa2_2_525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g24384d3dfa2_2_525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g24384d3dfa2_2_525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g24384d3dfa2_2_525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g24384d3dfa2_2_525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g24384d3dfa2_2_525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g24384d3dfa2_2_525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g24384d3dfa2_2_525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g24384d3dfa2_2_5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g24384d3dfa2_2_525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g24384d3dfa2_2_52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g24384d3dfa2_2_525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g24384d3dfa2_2_525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g24384d3dfa2_2_525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g24384d3dfa2_2_525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g24384d3dfa2_2_5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g24384d3dfa2_2_525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g24384d3dfa2_2_5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g24384d3dfa2_2_525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g24384d3dfa2_2_525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g24384d3dfa2_2_52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g24384d3dfa2_2_525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g24384d3dfa2_2_5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g24384d3dfa2_2_525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g24384d3dfa2_2_5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g24384d3dfa2_2_525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g24384d3dfa2_2_525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g24384d3dfa2_2_52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g24384d3dfa2_2_525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g24384d3dfa2_2_525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g24384d3dfa2_2_525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g24384d3dfa2_2_525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g24384d3dfa2_2_525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g24384d3dfa2_2_525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g24384d3dfa2_2_525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g24384d3dfa2_2_525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g24384d3dfa2_2_525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g24384d3dfa2_2_525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g24384d3dfa2_2_525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g24384d3dfa2_2_525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g24384d3dfa2_2_525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g24384d3dfa2_2_525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g24384d3dfa2_2_525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g24384d3dfa2_2_525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g24384d3dfa2_2_5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g24384d3dfa2_2_525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g24384d3dfa2_2_52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g24384d3dfa2_2_525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g24384d3dfa2_2_525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g24384d3dfa2_2_525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g24384d3dfa2_2_525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g24384d3dfa2_2_525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g24384d3dfa2_2_525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g24384d3dfa2_2_525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g24384d3dfa2_2_525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g24384d3dfa2_2_525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g24384d3dfa2_2_525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g24384d3dfa2_2_525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g24384d3dfa2_2_525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g24384d3dfa2_2_525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g24384d3dfa2_2_525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g24384d3dfa2_2_525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g24384d3dfa2_2_525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g24384d3dfa2_2_525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g24384d3dfa2_2_525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g24384d3dfa2_2_5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g24384d3dfa2_2_525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g24384d3dfa2_2_52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g24384d3dfa2_2_525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g24384d3dfa2_2_525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g24384d3dfa2_2_525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g24384d3dfa2_2_525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g24384d3dfa2_2_5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g24384d3dfa2_2_525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g24384d3dfa2_2_5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g24384d3dfa2_2_525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g24384d3dfa2_2_525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g24384d3dfa2_2_52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g24384d3dfa2_2_525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g24384d3dfa2_2_5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g24384d3dfa2_2_525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g24384d3dfa2_2_5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g24384d3dfa2_2_525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g24384d3dfa2_2_525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g24384d3dfa2_2_52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g24384d3dfa2_2_525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g24384d3dfa2_2_525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g24384d3dfa2_2_525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g24384d3dfa2_2_525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g24384d3dfa2_2_525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g24384d3dfa2_2_525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g24384d3dfa2_2_525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g24384d3dfa2_2_525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g24384d3dfa2_2_525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g24384d3dfa2_2_525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g24384d3dfa2_2_525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g24384d3dfa2_2_525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g24384d3dfa2_2_525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g24384d3dfa2_2_525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g24384d3dfa2_2_525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g24384d3dfa2_2_525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g24384d3dfa2_2_5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g24384d3dfa2_2_525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g24384d3dfa2_2_52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g24384d3dfa2_2_525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g24384d3dfa2_2_525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g24384d3dfa2_2_525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g24384d3dfa2_2_525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g24384d3dfa2_2_525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g24384d3dfa2_2_525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g24384d3dfa2_2_525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g24384d3dfa2_2_525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g24384d3dfa2_2_525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g24384d3dfa2_2_525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g24384d3dfa2_2_525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g24384d3dfa2_2_525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g24384d3dfa2_2_525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g24384d3dfa2_2_525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g24384d3dfa2_2_525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g24384d3dfa2_2_525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g24384d3dfa2_2_525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g24384d3dfa2_2_525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g24384d3dfa2_2_5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g24384d3dfa2_2_525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g24384d3dfa2_2_52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g24384d3dfa2_2_525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g24384d3dfa2_2_525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g24384d3dfa2_2_525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g24384d3dfa2_2_525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g24384d3dfa2_2_5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g24384d3dfa2_2_525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g24384d3dfa2_2_525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g24384d3dfa2_2_525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g24384d3dfa2_2_5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g24384d3dfa2_2_525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g24384d3dfa2_2_525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g24384d3dfa2_2_525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g24384d3dfa2_2_525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g24384d3dfa2_2_525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g24384d3dfa2_2_525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g24384d3dfa2_2_525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g24384d3dfa2_2_525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g24384d3dfa2_2_525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g24384d3dfa2_2_525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g24384d3dfa2_2_525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g24384d3dfa2_2_525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g24384d3dfa2_2_525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g24384d3dfa2_2_525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g24384d3dfa2_2_525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g24384d3dfa2_2_525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g24384d3dfa2_2_525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g24384d3dfa2_2_525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g24384d3dfa2_2_525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g24384d3dfa2_2_525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g24384d3dfa2_2_525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g24384d3dfa2_2_525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g24384d3dfa2_2_525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g24384d3dfa2_2_525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g24384d3dfa2_2_525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g24384d3dfa2_2_525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g24384d3dfa2_2_525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47" name="Google Shape;10147;g24384d3dfa2_2_525"/>
          <p:cNvSpPr/>
          <p:nvPr/>
        </p:nvSpPr>
        <p:spPr>
          <a:xfrm rot="10800000" flipH="1">
            <a:off x="2612411" y="-38"/>
            <a:ext cx="6531589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8">
    <p:spTree>
      <p:nvGrpSpPr>
        <p:cNvPr id="1" name="Shape 10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9" name="Google Shape;10149;g24384d3dfa2_2_78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0150" name="Google Shape;10150;g24384d3dfa2_2_78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g24384d3dfa2_2_78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g24384d3dfa2_2_78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g24384d3dfa2_2_78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g24384d3dfa2_2_78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g24384d3dfa2_2_78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g24384d3dfa2_2_78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g24384d3dfa2_2_78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g24384d3dfa2_2_78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g24384d3dfa2_2_78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g24384d3dfa2_2_78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g24384d3dfa2_2_78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g24384d3dfa2_2_78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g24384d3dfa2_2_78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g24384d3dfa2_2_78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g24384d3dfa2_2_78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g24384d3dfa2_2_78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g24384d3dfa2_2_78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g24384d3dfa2_2_78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g24384d3dfa2_2_78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g24384d3dfa2_2_78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g24384d3dfa2_2_78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g24384d3dfa2_2_78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g24384d3dfa2_2_78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g24384d3dfa2_2_78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g24384d3dfa2_2_78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g24384d3dfa2_2_78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g24384d3dfa2_2_78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g24384d3dfa2_2_78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g24384d3dfa2_2_78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g24384d3dfa2_2_78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g24384d3dfa2_2_78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g24384d3dfa2_2_78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g24384d3dfa2_2_78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g24384d3dfa2_2_78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g24384d3dfa2_2_78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g24384d3dfa2_2_78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g24384d3dfa2_2_78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g24384d3dfa2_2_78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g24384d3dfa2_2_78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g24384d3dfa2_2_78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g24384d3dfa2_2_78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g24384d3dfa2_2_78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g24384d3dfa2_2_78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g24384d3dfa2_2_78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g24384d3dfa2_2_78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g24384d3dfa2_2_78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g24384d3dfa2_2_78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g24384d3dfa2_2_78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g24384d3dfa2_2_78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g24384d3dfa2_2_78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g24384d3dfa2_2_78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g24384d3dfa2_2_78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g24384d3dfa2_2_78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g24384d3dfa2_2_78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g24384d3dfa2_2_78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g24384d3dfa2_2_78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g24384d3dfa2_2_78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g24384d3dfa2_2_78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g24384d3dfa2_2_78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g24384d3dfa2_2_78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g24384d3dfa2_2_78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g24384d3dfa2_2_78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g24384d3dfa2_2_78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g24384d3dfa2_2_78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g24384d3dfa2_2_78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g24384d3dfa2_2_78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g24384d3dfa2_2_78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g24384d3dfa2_2_78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9" name="Google Shape;10219;g24384d3dfa2_2_78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0" name="Google Shape;10220;g24384d3dfa2_2_78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1" name="Google Shape;10221;g24384d3dfa2_2_78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2" name="Google Shape;10222;g24384d3dfa2_2_78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g24384d3dfa2_2_78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g24384d3dfa2_2_78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5" name="Google Shape;10225;g24384d3dfa2_2_78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6" name="Google Shape;10226;g24384d3dfa2_2_78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7" name="Google Shape;10227;g24384d3dfa2_2_78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g24384d3dfa2_2_78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g24384d3dfa2_2_78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g24384d3dfa2_2_78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g24384d3dfa2_2_78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g24384d3dfa2_2_78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g24384d3dfa2_2_78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g24384d3dfa2_2_78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g24384d3dfa2_2_78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g24384d3dfa2_2_78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g24384d3dfa2_2_78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g24384d3dfa2_2_78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g24384d3dfa2_2_78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g24384d3dfa2_2_78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g24384d3dfa2_2_78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g24384d3dfa2_2_78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g24384d3dfa2_2_78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g24384d3dfa2_2_78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g24384d3dfa2_2_78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g24384d3dfa2_2_78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g24384d3dfa2_2_78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g24384d3dfa2_2_78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g24384d3dfa2_2_78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g24384d3dfa2_2_78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g24384d3dfa2_2_78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g24384d3dfa2_2_78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g24384d3dfa2_2_78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g24384d3dfa2_2_78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g24384d3dfa2_2_78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g24384d3dfa2_2_78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g24384d3dfa2_2_78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g24384d3dfa2_2_78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g24384d3dfa2_2_78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g24384d3dfa2_2_78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g24384d3dfa2_2_78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g24384d3dfa2_2_78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g24384d3dfa2_2_78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g24384d3dfa2_2_78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g24384d3dfa2_2_78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g24384d3dfa2_2_78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g24384d3dfa2_2_78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g24384d3dfa2_2_78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g24384d3dfa2_2_78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g24384d3dfa2_2_78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g24384d3dfa2_2_78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g24384d3dfa2_2_78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g24384d3dfa2_2_78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g24384d3dfa2_2_78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g24384d3dfa2_2_78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g24384d3dfa2_2_78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g24384d3dfa2_2_78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g24384d3dfa2_2_78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g24384d3dfa2_2_78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g24384d3dfa2_2_78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g24384d3dfa2_2_78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g24384d3dfa2_2_78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g24384d3dfa2_2_78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g24384d3dfa2_2_78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g24384d3dfa2_2_78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g24384d3dfa2_2_78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g24384d3dfa2_2_78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g24384d3dfa2_2_78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g24384d3dfa2_2_78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g24384d3dfa2_2_78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g24384d3dfa2_2_78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g24384d3dfa2_2_78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g24384d3dfa2_2_78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g24384d3dfa2_2_78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g24384d3dfa2_2_78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g24384d3dfa2_2_78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g24384d3dfa2_2_78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g24384d3dfa2_2_78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g24384d3dfa2_2_78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g24384d3dfa2_2_78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g24384d3dfa2_2_78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g24384d3dfa2_2_78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g24384d3dfa2_2_78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g24384d3dfa2_2_78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g24384d3dfa2_2_78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g24384d3dfa2_2_78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g24384d3dfa2_2_78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g24384d3dfa2_2_78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g24384d3dfa2_2_78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g24384d3dfa2_2_78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g24384d3dfa2_2_78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g24384d3dfa2_2_78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g24384d3dfa2_2_78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g24384d3dfa2_2_78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g24384d3dfa2_2_78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g24384d3dfa2_2_78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g24384d3dfa2_2_78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g24384d3dfa2_2_78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g24384d3dfa2_2_78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g24384d3dfa2_2_78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g24384d3dfa2_2_78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g24384d3dfa2_2_78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g24384d3dfa2_2_78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g24384d3dfa2_2_78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g24384d3dfa2_2_78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g24384d3dfa2_2_78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g24384d3dfa2_2_78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g24384d3dfa2_2_78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g24384d3dfa2_2_78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g24384d3dfa2_2_78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g24384d3dfa2_2_78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g24384d3dfa2_2_78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g24384d3dfa2_2_78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g24384d3dfa2_2_78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g24384d3dfa2_2_78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g24384d3dfa2_2_78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g24384d3dfa2_2_78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g24384d3dfa2_2_78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g24384d3dfa2_2_78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g24384d3dfa2_2_78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g24384d3dfa2_2_78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g24384d3dfa2_2_78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g24384d3dfa2_2_78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g24384d3dfa2_2_78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g24384d3dfa2_2_78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g24384d3dfa2_2_78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g24384d3dfa2_2_78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g24384d3dfa2_2_78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g24384d3dfa2_2_78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g24384d3dfa2_2_78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g24384d3dfa2_2_78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g24384d3dfa2_2_78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g24384d3dfa2_2_78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g24384d3dfa2_2_78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g24384d3dfa2_2_78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g24384d3dfa2_2_78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g24384d3dfa2_2_78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g24384d3dfa2_2_78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g24384d3dfa2_2_78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g24384d3dfa2_2_78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g24384d3dfa2_2_78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g24384d3dfa2_2_78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g24384d3dfa2_2_78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g24384d3dfa2_2_78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g24384d3dfa2_2_78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g24384d3dfa2_2_78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g24384d3dfa2_2_78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g24384d3dfa2_2_78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g24384d3dfa2_2_78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g24384d3dfa2_2_78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g24384d3dfa2_2_78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g24384d3dfa2_2_78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g24384d3dfa2_2_78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g24384d3dfa2_2_78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g24384d3dfa2_2_78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g24384d3dfa2_2_78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g24384d3dfa2_2_78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g24384d3dfa2_2_78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g24384d3dfa2_2_78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g24384d3dfa2_2_78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g24384d3dfa2_2_78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g24384d3dfa2_2_78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g24384d3dfa2_2_78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g24384d3dfa2_2_78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g24384d3dfa2_2_78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g24384d3dfa2_2_78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g24384d3dfa2_2_78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g24384d3dfa2_2_78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g24384d3dfa2_2_78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g24384d3dfa2_2_78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g24384d3dfa2_2_78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g24384d3dfa2_2_78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g24384d3dfa2_2_78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g24384d3dfa2_2_78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g24384d3dfa2_2_78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g24384d3dfa2_2_78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g24384d3dfa2_2_78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g24384d3dfa2_2_78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g24384d3dfa2_2_78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g24384d3dfa2_2_78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g24384d3dfa2_2_78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g24384d3dfa2_2_78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g24384d3dfa2_2_78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g24384d3dfa2_2_78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05" name="Google Shape;10405;g24384d3dfa2_2_783"/>
          <p:cNvSpPr/>
          <p:nvPr/>
        </p:nvSpPr>
        <p:spPr>
          <a:xfrm>
            <a:off x="720000" y="1200400"/>
            <a:ext cx="7704000" cy="3628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39">
    <p:spTree>
      <p:nvGrpSpPr>
        <p:cNvPr id="1" name="Shape 10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07" name="Google Shape;10407;g24384d3dfa2_2_1041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0408" name="Google Shape;10408;g24384d3dfa2_2_1041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g24384d3dfa2_2_1041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g24384d3dfa2_2_104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g24384d3dfa2_2_1041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g24384d3dfa2_2_1041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g24384d3dfa2_2_104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g24384d3dfa2_2_1041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g24384d3dfa2_2_1041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g24384d3dfa2_2_104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g24384d3dfa2_2_1041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g24384d3dfa2_2_1041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g24384d3dfa2_2_104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g24384d3dfa2_2_1041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g24384d3dfa2_2_1041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g24384d3dfa2_2_1041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g24384d3dfa2_2_1041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g24384d3dfa2_2_1041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g24384d3dfa2_2_1041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g24384d3dfa2_2_1041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g24384d3dfa2_2_1041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g24384d3dfa2_2_1041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g24384d3dfa2_2_1041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g24384d3dfa2_2_1041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g24384d3dfa2_2_1041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g24384d3dfa2_2_1041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g24384d3dfa2_2_1041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g24384d3dfa2_2_104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g24384d3dfa2_2_1041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g24384d3dfa2_2_104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g24384d3dfa2_2_1041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g24384d3dfa2_2_1041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g24384d3dfa2_2_1041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g24384d3dfa2_2_1041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g24384d3dfa2_2_1041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g24384d3dfa2_2_1041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g24384d3dfa2_2_1041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g24384d3dfa2_2_1041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g24384d3dfa2_2_1041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g24384d3dfa2_2_1041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g24384d3dfa2_2_1041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g24384d3dfa2_2_1041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g24384d3dfa2_2_1041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g24384d3dfa2_2_1041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g24384d3dfa2_2_1041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g24384d3dfa2_2_1041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g24384d3dfa2_2_104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g24384d3dfa2_2_1041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g24384d3dfa2_2_104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g24384d3dfa2_2_1041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g24384d3dfa2_2_1041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g24384d3dfa2_2_1041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g24384d3dfa2_2_1041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g24384d3dfa2_2_104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g24384d3dfa2_2_1041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g24384d3dfa2_2_104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g24384d3dfa2_2_1041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g24384d3dfa2_2_1041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g24384d3dfa2_2_104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g24384d3dfa2_2_1041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g24384d3dfa2_2_104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g24384d3dfa2_2_1041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g24384d3dfa2_2_104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g24384d3dfa2_2_1041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g24384d3dfa2_2_1041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g24384d3dfa2_2_104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g24384d3dfa2_2_1041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g24384d3dfa2_2_1041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g24384d3dfa2_2_1041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g24384d3dfa2_2_1041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g24384d3dfa2_2_1041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g24384d3dfa2_2_1041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g24384d3dfa2_2_1041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g24384d3dfa2_2_1041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g24384d3dfa2_2_1041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g24384d3dfa2_2_1041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g24384d3dfa2_2_1041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g24384d3dfa2_2_1041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g24384d3dfa2_2_1041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g24384d3dfa2_2_1041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g24384d3dfa2_2_1041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g24384d3dfa2_2_1041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g24384d3dfa2_2_104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g24384d3dfa2_2_1041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g24384d3dfa2_2_104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g24384d3dfa2_2_1041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g24384d3dfa2_2_1041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g24384d3dfa2_2_1041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g24384d3dfa2_2_1041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g24384d3dfa2_2_1041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g24384d3dfa2_2_1041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g24384d3dfa2_2_1041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g24384d3dfa2_2_1041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g24384d3dfa2_2_1041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g24384d3dfa2_2_1041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g24384d3dfa2_2_1041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g24384d3dfa2_2_1041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g24384d3dfa2_2_1041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g24384d3dfa2_2_1041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g24384d3dfa2_2_1041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g24384d3dfa2_2_1041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g24384d3dfa2_2_1041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g24384d3dfa2_2_1041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g24384d3dfa2_2_104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g24384d3dfa2_2_1041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g24384d3dfa2_2_104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g24384d3dfa2_2_1041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g24384d3dfa2_2_1041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g24384d3dfa2_2_1041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g24384d3dfa2_2_1041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g24384d3dfa2_2_104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g24384d3dfa2_2_1041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g24384d3dfa2_2_104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g24384d3dfa2_2_1041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g24384d3dfa2_2_1041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g24384d3dfa2_2_104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g24384d3dfa2_2_1041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g24384d3dfa2_2_104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g24384d3dfa2_2_1041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g24384d3dfa2_2_104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g24384d3dfa2_2_1041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g24384d3dfa2_2_1041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g24384d3dfa2_2_104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g24384d3dfa2_2_1041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g24384d3dfa2_2_1041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g24384d3dfa2_2_1041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g24384d3dfa2_2_1041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g24384d3dfa2_2_1041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g24384d3dfa2_2_1041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g24384d3dfa2_2_1041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g24384d3dfa2_2_1041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g24384d3dfa2_2_1041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g24384d3dfa2_2_1041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g24384d3dfa2_2_1041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g24384d3dfa2_2_1041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g24384d3dfa2_2_1041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g24384d3dfa2_2_1041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g24384d3dfa2_2_1041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g24384d3dfa2_2_1041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g24384d3dfa2_2_104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g24384d3dfa2_2_1041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g24384d3dfa2_2_104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g24384d3dfa2_2_1041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g24384d3dfa2_2_1041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g24384d3dfa2_2_1041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g24384d3dfa2_2_1041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g24384d3dfa2_2_1041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g24384d3dfa2_2_1041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g24384d3dfa2_2_1041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g24384d3dfa2_2_1041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g24384d3dfa2_2_1041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g24384d3dfa2_2_1041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g24384d3dfa2_2_1041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g24384d3dfa2_2_1041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g24384d3dfa2_2_1041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g24384d3dfa2_2_1041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g24384d3dfa2_2_1041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g24384d3dfa2_2_1041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g24384d3dfa2_2_1041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g24384d3dfa2_2_1041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g24384d3dfa2_2_104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g24384d3dfa2_2_1041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g24384d3dfa2_2_104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g24384d3dfa2_2_1041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g24384d3dfa2_2_1041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g24384d3dfa2_2_1041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g24384d3dfa2_2_1041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g24384d3dfa2_2_104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g24384d3dfa2_2_1041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g24384d3dfa2_2_104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g24384d3dfa2_2_1041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g24384d3dfa2_2_1041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g24384d3dfa2_2_104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g24384d3dfa2_2_1041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g24384d3dfa2_2_104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g24384d3dfa2_2_1041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g24384d3dfa2_2_104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g24384d3dfa2_2_1041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g24384d3dfa2_2_1041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g24384d3dfa2_2_104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g24384d3dfa2_2_1041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g24384d3dfa2_2_1041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g24384d3dfa2_2_1041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g24384d3dfa2_2_1041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g24384d3dfa2_2_1041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g24384d3dfa2_2_1041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g24384d3dfa2_2_1041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g24384d3dfa2_2_1041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g24384d3dfa2_2_1041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g24384d3dfa2_2_1041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g24384d3dfa2_2_1041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g24384d3dfa2_2_1041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g24384d3dfa2_2_1041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g24384d3dfa2_2_1041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g24384d3dfa2_2_1041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g24384d3dfa2_2_1041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g24384d3dfa2_2_104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g24384d3dfa2_2_1041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g24384d3dfa2_2_104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g24384d3dfa2_2_1041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g24384d3dfa2_2_1041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g24384d3dfa2_2_1041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g24384d3dfa2_2_1041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g24384d3dfa2_2_1041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g24384d3dfa2_2_1041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g24384d3dfa2_2_1041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g24384d3dfa2_2_1041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g24384d3dfa2_2_1041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g24384d3dfa2_2_1041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g24384d3dfa2_2_1041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g24384d3dfa2_2_1041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g24384d3dfa2_2_1041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g24384d3dfa2_2_1041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g24384d3dfa2_2_1041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g24384d3dfa2_2_1041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g24384d3dfa2_2_1041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g24384d3dfa2_2_1041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g24384d3dfa2_2_104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g24384d3dfa2_2_1041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g24384d3dfa2_2_104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g24384d3dfa2_2_1041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g24384d3dfa2_2_1041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g24384d3dfa2_2_1041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g24384d3dfa2_2_1041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g24384d3dfa2_2_104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g24384d3dfa2_2_1041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g24384d3dfa2_2_1041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g24384d3dfa2_2_1041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g24384d3dfa2_2_104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g24384d3dfa2_2_1041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g24384d3dfa2_2_1041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g24384d3dfa2_2_1041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g24384d3dfa2_2_1041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g24384d3dfa2_2_1041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g24384d3dfa2_2_1041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g24384d3dfa2_2_1041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g24384d3dfa2_2_1041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g24384d3dfa2_2_1041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g24384d3dfa2_2_1041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g24384d3dfa2_2_1041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g24384d3dfa2_2_1041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g24384d3dfa2_2_1041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g24384d3dfa2_2_1041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g24384d3dfa2_2_1041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g24384d3dfa2_2_1041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g24384d3dfa2_2_1041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g24384d3dfa2_2_1041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g24384d3dfa2_2_1041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g24384d3dfa2_2_1041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g24384d3dfa2_2_1041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g24384d3dfa2_2_1041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g24384d3dfa2_2_1041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g24384d3dfa2_2_1041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g24384d3dfa2_2_1041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g24384d3dfa2_2_1041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g24384d3dfa2_2_1041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63" name="Google Shape;10663;g24384d3dfa2_2_1041"/>
          <p:cNvGrpSpPr/>
          <p:nvPr/>
        </p:nvGrpSpPr>
        <p:grpSpPr>
          <a:xfrm rot="10800000" flipH="1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10664" name="Google Shape;10664;g24384d3dfa2_2_1041"/>
            <p:cNvSpPr/>
            <p:nvPr/>
          </p:nvSpPr>
          <p:spPr>
            <a:xfrm rot="10800000" flipH="1">
              <a:off x="35156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g24384d3dfa2_2_1041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avLst/>
              <a:gdLst/>
              <a:ahLst/>
              <a:cxnLst/>
              <a:rect l="l" t="t" r="r" b="b"/>
              <a:pathLst>
                <a:path w="126694" h="74688" extrusionOk="0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0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3" name="Google Shape;10673;g24384d3dfa2_2_170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25"/>
              <a:buFont typeface="Arial"/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10674" name="Google Shape;10674;g24384d3dfa2_2_170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6700"/>
          </a:xfrm>
          <a:prstGeom prst="rect">
            <a:avLst/>
          </a:prstGeom>
          <a:solidFill>
            <a:srgbClr val="FFFFFF"/>
          </a:solidFill>
          <a:ln w="31750" cap="sq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2800"/>
              <a:buFont typeface="Gill Sans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75" name="Google Shape;10675;g24384d3dfa2_2_1701"/>
          <p:cNvSpPr txBox="1">
            <a:spLocks noGrp="1"/>
          </p:cNvSpPr>
          <p:nvPr>
            <p:ph type="subTitle" idx="1"/>
          </p:nvPr>
        </p:nvSpPr>
        <p:spPr>
          <a:xfrm>
            <a:off x="726675" y="1205275"/>
            <a:ext cx="7704000" cy="351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" type="title">
  <p:cSld name="TITLE">
    <p:bg>
      <p:bgPr>
        <a:solidFill>
          <a:schemeClr val="accent2"/>
        </a:solidFill>
        <a:effectLst/>
      </p:bgPr>
    </p:bg>
    <p:spTree>
      <p:nvGrpSpPr>
        <p:cNvPr id="1" name="Shape 10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7" name="Google Shape;10677;g24384d3dfa2_2_1705"/>
          <p:cNvSpPr txBox="1">
            <a:spLocks noGrp="1"/>
          </p:cNvSpPr>
          <p:nvPr>
            <p:ph type="ctrTitle"/>
          </p:nvPr>
        </p:nvSpPr>
        <p:spPr>
          <a:xfrm>
            <a:off x="1200150" y="1790058"/>
            <a:ext cx="6743700" cy="1234440"/>
          </a:xfrm>
          <a:prstGeom prst="rect">
            <a:avLst/>
          </a:prstGeom>
          <a:solidFill>
            <a:srgbClr val="FFFFFF"/>
          </a:solidFill>
          <a:ln w="38100" cap="flat" cmpd="sng">
            <a:solidFill>
              <a:srgbClr val="40404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74300" tIns="182875" rIns="274300" bIns="182875" anchor="ctr" anchorCtr="1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2850"/>
              <a:buFont typeface="Gill Sans"/>
              <a:buNone/>
              <a:defRPr sz="2850">
                <a:solidFill>
                  <a:srgbClr val="26262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8" name="Google Shape;10678;g24384d3dfa2_2_1705"/>
          <p:cNvSpPr txBox="1">
            <a:spLocks noGrp="1"/>
          </p:cNvSpPr>
          <p:nvPr>
            <p:ph type="subTitle" idx="1"/>
          </p:nvPr>
        </p:nvSpPr>
        <p:spPr>
          <a:xfrm>
            <a:off x="2021396" y="3264408"/>
            <a:ext cx="5101209" cy="9299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500"/>
              <a:buNone/>
              <a:defRPr sz="1500">
                <a:solidFill>
                  <a:srgbClr val="FEFEFE"/>
                </a:solidFill>
              </a:defRPr>
            </a:lvl1pPr>
            <a:lvl2pPr lvl="1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350"/>
              <a:buNone/>
              <a:defRPr sz="1350"/>
            </a:lvl3pPr>
            <a:lvl4pPr lvl="3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679" name="Google Shape;10679;g24384d3dfa2_2_1705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0" name="Google Shape;10680;g24384d3dfa2_2_1705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1" name="Google Shape;10681;g24384d3dfa2_2_1705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0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3" name="Google Shape;10683;g24384d3dfa2_2_1711"/>
          <p:cNvSpPr txBox="1">
            <a:spLocks noGrp="1"/>
          </p:cNvSpPr>
          <p:nvPr>
            <p:ph type="title"/>
          </p:nvPr>
        </p:nvSpPr>
        <p:spPr>
          <a:xfrm>
            <a:off x="1673352" y="723519"/>
            <a:ext cx="5797296" cy="891540"/>
          </a:xfrm>
          <a:prstGeom prst="rect">
            <a:avLst/>
          </a:prstGeom>
          <a:solidFill>
            <a:srgbClr val="FFFFFF"/>
          </a:solidFill>
          <a:ln w="31750" cap="sq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82875" tIns="182875" rIns="182875" bIns="182875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4" name="Google Shape;10684;g24384d3dfa2_2_1711"/>
          <p:cNvSpPr txBox="1">
            <a:spLocks noGrp="1"/>
          </p:cNvSpPr>
          <p:nvPr>
            <p:ph type="body" idx="1"/>
          </p:nvPr>
        </p:nvSpPr>
        <p:spPr>
          <a:xfrm>
            <a:off x="1673352" y="1978534"/>
            <a:ext cx="5797296" cy="23264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5" name="Google Shape;10685;g24384d3dfa2_2_1711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6" name="Google Shape;10686;g24384d3dfa2_2_1711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7" name="Google Shape;10687;g24384d3dfa2_2_1711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bg>
      <p:bgPr>
        <a:solidFill>
          <a:schemeClr val="accent1"/>
        </a:solidFill>
        <a:effectLst/>
      </p:bgPr>
    </p:bg>
    <p:spTree>
      <p:nvGrpSpPr>
        <p:cNvPr id="1" name="Shape 10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9" name="Google Shape;10689;g24384d3dfa2_2_1717"/>
          <p:cNvSpPr txBox="1">
            <a:spLocks noGrp="1"/>
          </p:cNvSpPr>
          <p:nvPr>
            <p:ph type="title"/>
          </p:nvPr>
        </p:nvSpPr>
        <p:spPr>
          <a:xfrm>
            <a:off x="1200150" y="1790058"/>
            <a:ext cx="6743700" cy="1234440"/>
          </a:xfrm>
          <a:prstGeom prst="rect">
            <a:avLst/>
          </a:prstGeom>
          <a:solidFill>
            <a:srgbClr val="FFFFFF"/>
          </a:solidFill>
          <a:ln w="38100" cap="flat" cmpd="sng">
            <a:solidFill>
              <a:srgbClr val="40404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74300" tIns="182875" rIns="274300" bIns="182875" anchor="ctr" anchorCtr="1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2850"/>
              <a:buFont typeface="Gill Sans"/>
              <a:buNone/>
              <a:defRPr sz="2850">
                <a:solidFill>
                  <a:srgbClr val="26262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0" name="Google Shape;10690;g24384d3dfa2_2_1717"/>
          <p:cNvSpPr txBox="1">
            <a:spLocks noGrp="1"/>
          </p:cNvSpPr>
          <p:nvPr>
            <p:ph type="body" idx="1"/>
          </p:nvPr>
        </p:nvSpPr>
        <p:spPr>
          <a:xfrm>
            <a:off x="2021396" y="3264349"/>
            <a:ext cx="5101209" cy="9488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1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500"/>
              <a:buNone/>
              <a:defRPr sz="1500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500"/>
              <a:buNone/>
              <a:defRPr sz="1500"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350"/>
              <a:buNone/>
              <a:defRPr sz="1350"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>
                <a:solidFill>
                  <a:schemeClr val="lt1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>
                <a:solidFill>
                  <a:schemeClr val="lt1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>
                <a:solidFill>
                  <a:schemeClr val="lt1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>
                <a:solidFill>
                  <a:schemeClr val="lt1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691" name="Google Shape;10691;g24384d3dfa2_2_1717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2" name="Google Shape;10692;g24384d3dfa2_2_1717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3" name="Google Shape;10693;g24384d3dfa2_2_1717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4" name="Google Shape;2364;p9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grpSp>
        <p:nvGrpSpPr>
          <p:cNvPr id="2365" name="Google Shape;2365;p98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366" name="Google Shape;2366;p98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98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9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98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98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9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98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98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9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98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98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9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98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98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98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98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98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98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98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98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98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98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98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98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98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98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9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98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9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98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98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98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98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98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98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98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98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98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98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98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98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98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98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98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98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9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98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9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98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98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98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98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9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98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9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98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98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9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98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9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98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9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98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98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9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98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98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98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98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98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98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98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98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98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98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98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98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98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98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98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98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9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98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9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98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98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98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98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98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98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98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98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98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98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98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98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98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98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98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98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98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98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9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98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9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98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98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98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98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9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98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9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98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98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9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98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9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98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9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98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98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9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98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98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98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98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98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98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98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98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98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98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98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98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98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98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98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98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9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98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9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98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98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98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98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98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98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98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98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98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98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98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98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98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98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98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98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98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98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9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98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9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98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98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98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98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9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98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9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98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98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9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98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9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98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9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98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98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9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98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98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98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98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98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98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98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98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98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98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98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98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98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98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98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98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9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98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9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98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98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98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98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98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98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98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98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98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98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98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98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98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98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98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98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98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98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9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98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9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98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98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98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98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9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98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98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98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9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98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98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98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98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98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98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98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98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98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98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98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98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98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98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98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98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98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98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98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98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98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98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98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98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98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98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98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21" name="Google Shape;2621;p98"/>
          <p:cNvSpPr/>
          <p:nvPr/>
        </p:nvSpPr>
        <p:spPr>
          <a:xfrm rot="10800000">
            <a:off x="-21839" y="-1"/>
            <a:ext cx="6531589" cy="5143576"/>
          </a:xfrm>
          <a:custGeom>
            <a:avLst/>
            <a:gdLst/>
            <a:ahLst/>
            <a:cxnLst/>
            <a:rect l="l" t="t" r="r" b="b"/>
            <a:pathLst>
              <a:path w="107871" h="74688" extrusionOk="0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2" name="Google Shape;2622;p98"/>
          <p:cNvSpPr txBox="1">
            <a:spLocks noGrp="1"/>
          </p:cNvSpPr>
          <p:nvPr>
            <p:ph type="title"/>
          </p:nvPr>
        </p:nvSpPr>
        <p:spPr>
          <a:xfrm>
            <a:off x="720001" y="1795438"/>
            <a:ext cx="3852000" cy="148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623" name="Google Shape;2623;p98"/>
          <p:cNvSpPr txBox="1">
            <a:spLocks noGrp="1"/>
          </p:cNvSpPr>
          <p:nvPr>
            <p:ph type="subTitle" idx="1"/>
          </p:nvPr>
        </p:nvSpPr>
        <p:spPr>
          <a:xfrm>
            <a:off x="950562" y="3427550"/>
            <a:ext cx="3390900" cy="67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24" name="Google Shape;2624;p98"/>
          <p:cNvSpPr txBox="1">
            <a:spLocks noGrp="1"/>
          </p:cNvSpPr>
          <p:nvPr>
            <p:ph type="title" idx="2"/>
          </p:nvPr>
        </p:nvSpPr>
        <p:spPr>
          <a:xfrm>
            <a:off x="1907701" y="1043050"/>
            <a:ext cx="14766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50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0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5" name="Google Shape;10695;g24384d3dfa2_2_1723"/>
          <p:cNvSpPr txBox="1">
            <a:spLocks noGrp="1"/>
          </p:cNvSpPr>
          <p:nvPr>
            <p:ph type="title"/>
          </p:nvPr>
        </p:nvSpPr>
        <p:spPr>
          <a:xfrm>
            <a:off x="1673352" y="723519"/>
            <a:ext cx="5797296" cy="891540"/>
          </a:xfrm>
          <a:prstGeom prst="rect">
            <a:avLst/>
          </a:prstGeom>
          <a:solidFill>
            <a:srgbClr val="FFFFFF"/>
          </a:solidFill>
          <a:ln w="31750" cap="sq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82875" tIns="182875" rIns="182875" bIns="182875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6" name="Google Shape;10696;g24384d3dfa2_2_1723"/>
          <p:cNvSpPr txBox="1">
            <a:spLocks noGrp="1"/>
          </p:cNvSpPr>
          <p:nvPr>
            <p:ph type="body" idx="1"/>
          </p:nvPr>
        </p:nvSpPr>
        <p:spPr>
          <a:xfrm>
            <a:off x="1186434" y="1978533"/>
            <a:ext cx="3203828" cy="23264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7" name="Google Shape;10697;g24384d3dfa2_2_1723"/>
          <p:cNvSpPr txBox="1">
            <a:spLocks noGrp="1"/>
          </p:cNvSpPr>
          <p:nvPr>
            <p:ph type="body" idx="2"/>
          </p:nvPr>
        </p:nvSpPr>
        <p:spPr>
          <a:xfrm>
            <a:off x="4753737" y="1978533"/>
            <a:ext cx="3202685" cy="23264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8" name="Google Shape;10698;g24384d3dfa2_2_1723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9" name="Google Shape;10699;g24384d3dfa2_2_1723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0" name="Google Shape;10700;g24384d3dfa2_2_1723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aison" type="twoTxTwoObj">
  <p:cSld name="TWO_OBJECTS_WITH_TEXT">
    <p:spTree>
      <p:nvGrpSpPr>
        <p:cNvPr id="1" name="Shape 10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2" name="Google Shape;10702;g24384d3dfa2_2_1730"/>
          <p:cNvSpPr txBox="1">
            <a:spLocks noGrp="1"/>
          </p:cNvSpPr>
          <p:nvPr>
            <p:ph type="body" idx="1"/>
          </p:nvPr>
        </p:nvSpPr>
        <p:spPr>
          <a:xfrm>
            <a:off x="1187577" y="1735075"/>
            <a:ext cx="3202686" cy="5280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1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25"/>
              <a:buNone/>
              <a:defRPr sz="1425" b="0" cap="none">
                <a:solidFill>
                  <a:srgbClr val="6B8890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25"/>
              <a:buNone/>
              <a:defRPr sz="1425" b="1"/>
            </a:lvl2pPr>
            <a:lvl3pPr marL="1371600" lvl="2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350"/>
              <a:buNone/>
              <a:defRPr sz="1350" b="1"/>
            </a:lvl3pPr>
            <a:lvl4pPr marL="1828800" lvl="3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4pPr>
            <a:lvl5pPr marL="2286000" lvl="4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5pPr>
            <a:lvl6pPr marL="2743200" lvl="5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6pPr>
            <a:lvl7pPr marL="3200400" lvl="6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7pPr>
            <a:lvl8pPr marL="3657600" lvl="7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8pPr>
            <a:lvl9pPr marL="4114800" lvl="8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10703" name="Google Shape;10703;g24384d3dfa2_2_1730"/>
          <p:cNvSpPr txBox="1">
            <a:spLocks noGrp="1"/>
          </p:cNvSpPr>
          <p:nvPr>
            <p:ph type="body" idx="2"/>
          </p:nvPr>
        </p:nvSpPr>
        <p:spPr>
          <a:xfrm>
            <a:off x="1187577" y="2357438"/>
            <a:ext cx="3202686" cy="19475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4" name="Google Shape;10704;g24384d3dfa2_2_1730"/>
          <p:cNvSpPr txBox="1">
            <a:spLocks noGrp="1"/>
          </p:cNvSpPr>
          <p:nvPr>
            <p:ph type="body" idx="3"/>
          </p:nvPr>
        </p:nvSpPr>
        <p:spPr>
          <a:xfrm>
            <a:off x="4753737" y="2357438"/>
            <a:ext cx="3190113" cy="19475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048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Char char="•"/>
              <a:defRPr/>
            </a:lvl5pPr>
            <a:lvl6pPr marL="2743200" lvl="5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5" name="Google Shape;10705;g24384d3dfa2_2_1730"/>
          <p:cNvSpPr txBox="1">
            <a:spLocks noGrp="1"/>
          </p:cNvSpPr>
          <p:nvPr>
            <p:ph type="body" idx="4"/>
          </p:nvPr>
        </p:nvSpPr>
        <p:spPr>
          <a:xfrm>
            <a:off x="4753737" y="1735075"/>
            <a:ext cx="3202686" cy="5280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1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25"/>
              <a:buNone/>
              <a:defRPr sz="1425" b="0" cap="none">
                <a:solidFill>
                  <a:srgbClr val="6B8890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25"/>
              <a:buNone/>
              <a:defRPr sz="1425" b="1"/>
            </a:lvl2pPr>
            <a:lvl3pPr marL="1371600" lvl="2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350"/>
              <a:buNone/>
              <a:defRPr sz="1350" b="1"/>
            </a:lvl3pPr>
            <a:lvl4pPr marL="1828800" lvl="3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4pPr>
            <a:lvl5pPr marL="2286000" lvl="4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5pPr>
            <a:lvl6pPr marL="2743200" lvl="5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6pPr>
            <a:lvl7pPr marL="3200400" lvl="6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7pPr>
            <a:lvl8pPr marL="3657600" lvl="7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8pPr>
            <a:lvl9pPr marL="4114800" lvl="8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10706" name="Google Shape;10706;g24384d3dfa2_2_1730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7" name="Google Shape;10707;g24384d3dfa2_2_1730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8" name="Google Shape;10708;g24384d3dfa2_2_1730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10709" name="Google Shape;10709;g24384d3dfa2_2_1730"/>
          <p:cNvSpPr txBox="1">
            <a:spLocks noGrp="1"/>
          </p:cNvSpPr>
          <p:nvPr>
            <p:ph type="title"/>
          </p:nvPr>
        </p:nvSpPr>
        <p:spPr>
          <a:xfrm>
            <a:off x="1673352" y="723519"/>
            <a:ext cx="5797296" cy="891540"/>
          </a:xfrm>
          <a:prstGeom prst="rect">
            <a:avLst/>
          </a:prstGeom>
          <a:solidFill>
            <a:srgbClr val="FFFFFF"/>
          </a:solidFill>
          <a:ln w="31750" cap="sq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82875" tIns="182875" rIns="182875" bIns="182875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seul" type="titleOnly">
  <p:cSld name="TITLE_ONLY">
    <p:spTree>
      <p:nvGrpSpPr>
        <p:cNvPr id="1" name="Shape 10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1" name="Google Shape;10711;g24384d3dfa2_2_1739"/>
          <p:cNvSpPr txBox="1">
            <a:spLocks noGrp="1"/>
          </p:cNvSpPr>
          <p:nvPr>
            <p:ph type="title"/>
          </p:nvPr>
        </p:nvSpPr>
        <p:spPr>
          <a:xfrm>
            <a:off x="1673352" y="723519"/>
            <a:ext cx="5797296" cy="891540"/>
          </a:xfrm>
          <a:prstGeom prst="rect">
            <a:avLst/>
          </a:prstGeom>
          <a:solidFill>
            <a:srgbClr val="FFFFFF"/>
          </a:solidFill>
          <a:ln w="31750" cap="sq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82875" tIns="182875" rIns="182875" bIns="182875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2" name="Google Shape;10712;g24384d3dfa2_2_1739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3" name="Google Shape;10713;g24384d3dfa2_2_1739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4" name="Google Shape;10714;g24384d3dfa2_2_1739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ide" type="blank">
  <p:cSld name="BLANK">
    <p:spTree>
      <p:nvGrpSpPr>
        <p:cNvPr id="1" name="Shape 10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6" name="Google Shape;10716;g24384d3dfa2_2_1744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7" name="Google Shape;10717;g24384d3dfa2_2_1744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8" name="Google Shape;10718;g24384d3dfa2_2_1744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0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0" name="Google Shape;10720;g24384d3dfa2_2_1748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1" name="Google Shape;10721;g24384d3dfa2_2_1748"/>
          <p:cNvSpPr txBox="1">
            <a:spLocks noGrp="1"/>
          </p:cNvSpPr>
          <p:nvPr>
            <p:ph type="title"/>
          </p:nvPr>
        </p:nvSpPr>
        <p:spPr>
          <a:xfrm>
            <a:off x="603504" y="1682871"/>
            <a:ext cx="3364992" cy="856123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40404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82875" rIns="182875" bIns="182875" anchor="ctr" anchorCtr="1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650"/>
              <a:buFont typeface="Gill Sans"/>
              <a:buNone/>
              <a:defRPr sz="1650">
                <a:solidFill>
                  <a:srgbClr val="26262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2" name="Google Shape;10722;g24384d3dfa2_2_1748"/>
          <p:cNvSpPr txBox="1">
            <a:spLocks noGrp="1"/>
          </p:cNvSpPr>
          <p:nvPr>
            <p:ph type="body" idx="1"/>
          </p:nvPr>
        </p:nvSpPr>
        <p:spPr>
          <a:xfrm>
            <a:off x="5052060" y="603504"/>
            <a:ext cx="3611880" cy="39364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19087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425"/>
              <a:buChar char="•"/>
              <a:defRPr sz="1425">
                <a:solidFill>
                  <a:schemeClr val="dk1"/>
                </a:solidFill>
              </a:defRPr>
            </a:lvl1pPr>
            <a:lvl2pPr marL="914400" lvl="1" indent="-3048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Char char="•"/>
              <a:defRPr sz="1200">
                <a:solidFill>
                  <a:schemeClr val="dk1"/>
                </a:solidFill>
              </a:defRPr>
            </a:lvl2pPr>
            <a:lvl3pPr marL="1371600" lvl="2" indent="-3048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Char char="•"/>
              <a:defRPr sz="1200">
                <a:solidFill>
                  <a:schemeClr val="dk1"/>
                </a:solidFill>
              </a:defRPr>
            </a:lvl3pPr>
            <a:lvl4pPr marL="1828800" lvl="3" indent="-3048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Char char="•"/>
              <a:defRPr sz="1200">
                <a:solidFill>
                  <a:schemeClr val="dk1"/>
                </a:solidFill>
              </a:defRPr>
            </a:lvl4pPr>
            <a:lvl5pPr marL="2286000" lvl="4" indent="-3048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Char char="•"/>
              <a:defRPr sz="1200">
                <a:solidFill>
                  <a:schemeClr val="dk1"/>
                </a:solidFill>
              </a:defRPr>
            </a:lvl5pPr>
            <a:lvl6pPr marL="2743200" lvl="5" indent="-3048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0723" name="Google Shape;10723;g24384d3dfa2_2_1748"/>
          <p:cNvSpPr txBox="1">
            <a:spLocks noGrp="1"/>
          </p:cNvSpPr>
          <p:nvPr>
            <p:ph type="body" idx="2"/>
          </p:nvPr>
        </p:nvSpPr>
        <p:spPr>
          <a:xfrm>
            <a:off x="836676" y="2662439"/>
            <a:ext cx="2846070" cy="1645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1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125"/>
              <a:buNone/>
              <a:defRPr sz="1125">
                <a:solidFill>
                  <a:srgbClr val="FFFFFF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050"/>
              <a:buNone/>
              <a:defRPr sz="1050"/>
            </a:lvl2pPr>
            <a:lvl3pPr marL="1371600" lvl="2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900"/>
              <a:buNone/>
              <a:defRPr sz="900"/>
            </a:lvl3pPr>
            <a:lvl4pPr marL="1828800" lvl="3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4pPr>
            <a:lvl5pPr marL="2286000" lvl="4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5pPr>
            <a:lvl6pPr marL="2743200" lvl="5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6pPr>
            <a:lvl7pPr marL="3200400" lvl="6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7pPr>
            <a:lvl8pPr marL="3657600" lvl="7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8pPr>
            <a:lvl9pPr marL="4114800" lvl="8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10724" name="Google Shape;10724;g24384d3dfa2_2_1748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5" name="Google Shape;10725;g24384d3dfa2_2_1748"/>
          <p:cNvSpPr txBox="1">
            <a:spLocks noGrp="1"/>
          </p:cNvSpPr>
          <p:nvPr>
            <p:ph type="ftr" idx="11"/>
          </p:nvPr>
        </p:nvSpPr>
        <p:spPr>
          <a:xfrm>
            <a:off x="603504" y="4677156"/>
            <a:ext cx="3843598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6" name="Google Shape;10726;g24384d3dfa2_2_1748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avec légende" type="picTx">
  <p:cSld name="PICTURE_WITH_CAPTION_TEXT">
    <p:spTree>
      <p:nvGrpSpPr>
        <p:cNvPr id="1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8" name="Google Shape;10728;g24384d3dfa2_2_1756"/>
          <p:cNvSpPr/>
          <p:nvPr/>
        </p:nvSpPr>
        <p:spPr>
          <a:xfrm>
            <a:off x="1" y="0"/>
            <a:ext cx="4571999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9" name="Google Shape;10729;g24384d3dfa2_2_1756"/>
          <p:cNvSpPr txBox="1">
            <a:spLocks noGrp="1"/>
          </p:cNvSpPr>
          <p:nvPr>
            <p:ph type="title"/>
          </p:nvPr>
        </p:nvSpPr>
        <p:spPr>
          <a:xfrm>
            <a:off x="606392" y="1682871"/>
            <a:ext cx="3371249" cy="85098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40404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82875" rIns="182875" bIns="182875" anchor="ctr" anchorCtr="1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650"/>
              <a:buFont typeface="Gill Sans"/>
              <a:buNone/>
              <a:defRPr sz="1650">
                <a:solidFill>
                  <a:srgbClr val="26262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0" name="Google Shape;10730;g24384d3dfa2_2_1756"/>
          <p:cNvSpPr>
            <a:spLocks noGrp="1"/>
          </p:cNvSpPr>
          <p:nvPr>
            <p:ph type="pic" idx="2"/>
          </p:nvPr>
        </p:nvSpPr>
        <p:spPr>
          <a:xfrm>
            <a:off x="4572000" y="0"/>
            <a:ext cx="4576573" cy="5143500"/>
          </a:xfrm>
          <a:prstGeom prst="rect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10731" name="Google Shape;10731;g24384d3dfa2_2_1756"/>
          <p:cNvSpPr txBox="1">
            <a:spLocks noGrp="1"/>
          </p:cNvSpPr>
          <p:nvPr>
            <p:ph type="body" idx="1"/>
          </p:nvPr>
        </p:nvSpPr>
        <p:spPr>
          <a:xfrm>
            <a:off x="836676" y="2662439"/>
            <a:ext cx="2846070" cy="16455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1">
            <a:normAutofit/>
          </a:bodyPr>
          <a:lstStyle>
            <a:lvl1pPr marL="457200" lvl="0" indent="-228600" algn="ctr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125"/>
              <a:buNone/>
              <a:defRPr sz="1125">
                <a:solidFill>
                  <a:srgbClr val="FFFFFF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050"/>
              <a:buNone/>
              <a:defRPr sz="1050"/>
            </a:lvl2pPr>
            <a:lvl3pPr marL="1371600" lvl="2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900"/>
              <a:buNone/>
              <a:defRPr sz="900"/>
            </a:lvl3pPr>
            <a:lvl4pPr marL="1828800" lvl="3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4pPr>
            <a:lvl5pPr marL="2286000" lvl="4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5pPr>
            <a:lvl6pPr marL="2743200" lvl="5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6pPr>
            <a:lvl7pPr marL="3200400" lvl="6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7pPr>
            <a:lvl8pPr marL="3657600" lvl="7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8pPr>
            <a:lvl9pPr marL="4114800" lvl="8" indent="-2286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10732" name="Google Shape;10732;g24384d3dfa2_2_1756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3" name="Google Shape;10733;g24384d3dfa2_2_1756"/>
          <p:cNvSpPr txBox="1">
            <a:spLocks noGrp="1"/>
          </p:cNvSpPr>
          <p:nvPr>
            <p:ph type="ftr" idx="11"/>
          </p:nvPr>
        </p:nvSpPr>
        <p:spPr>
          <a:xfrm>
            <a:off x="603504" y="4677156"/>
            <a:ext cx="3843598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FFFFFF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4" name="Google Shape;10734;g24384d3dfa2_2_1756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texte vertical" type="vertTx">
  <p:cSld name="VERTICAL_TEXT">
    <p:spTree>
      <p:nvGrpSpPr>
        <p:cNvPr id="1" name="Shape 10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6" name="Google Shape;10736;g24384d3dfa2_2_1764"/>
          <p:cNvSpPr txBox="1">
            <a:spLocks noGrp="1"/>
          </p:cNvSpPr>
          <p:nvPr>
            <p:ph type="title"/>
          </p:nvPr>
        </p:nvSpPr>
        <p:spPr>
          <a:xfrm>
            <a:off x="1673352" y="723519"/>
            <a:ext cx="5797296" cy="891540"/>
          </a:xfrm>
          <a:prstGeom prst="rect">
            <a:avLst/>
          </a:prstGeom>
          <a:solidFill>
            <a:srgbClr val="FFFFFF"/>
          </a:solidFill>
          <a:ln w="31750" cap="sq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82875" tIns="182875" rIns="182875" bIns="182875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7" name="Google Shape;10737;g24384d3dfa2_2_1764"/>
          <p:cNvSpPr txBox="1">
            <a:spLocks noGrp="1"/>
          </p:cNvSpPr>
          <p:nvPr>
            <p:ph type="body" idx="1"/>
          </p:nvPr>
        </p:nvSpPr>
        <p:spPr>
          <a:xfrm rot="5400000">
            <a:off x="3408757" y="243130"/>
            <a:ext cx="2326487" cy="57972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8" name="Google Shape;10738;g24384d3dfa2_2_1764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9" name="Google Shape;10739;g24384d3dfa2_2_1764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0" name="Google Shape;10740;g24384d3dfa2_2_1764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vertical et texte" type="vertTitleAndTx">
  <p:cSld name="VERTICAL_TITLE_AND_VERTICAL_TEXT">
    <p:spTree>
      <p:nvGrpSpPr>
        <p:cNvPr id="1" name="Shape 10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2" name="Google Shape;10742;g24384d3dfa2_2_1770"/>
          <p:cNvSpPr txBox="1">
            <a:spLocks noGrp="1"/>
          </p:cNvSpPr>
          <p:nvPr>
            <p:ph type="title"/>
          </p:nvPr>
        </p:nvSpPr>
        <p:spPr>
          <a:xfrm rot="5400000">
            <a:off x="5108007" y="2084772"/>
            <a:ext cx="3737610" cy="973956"/>
          </a:xfrm>
          <a:prstGeom prst="rect">
            <a:avLst/>
          </a:prstGeom>
          <a:solidFill>
            <a:srgbClr val="FFFFFF"/>
          </a:solidFill>
          <a:ln w="31750" cap="sq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82875" tIns="182875" rIns="182875" bIns="182875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3" name="Google Shape;10743;g24384d3dfa2_2_1770"/>
          <p:cNvSpPr txBox="1">
            <a:spLocks noGrp="1"/>
          </p:cNvSpPr>
          <p:nvPr>
            <p:ph type="body" idx="1"/>
          </p:nvPr>
        </p:nvSpPr>
        <p:spPr>
          <a:xfrm rot="5400000">
            <a:off x="2128981" y="247317"/>
            <a:ext cx="3737610" cy="46488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44" name="Google Shape;10744;g24384d3dfa2_2_1770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5" name="Google Shape;10745;g24384d3dfa2_2_1770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6" name="Google Shape;10746;g24384d3dfa2_2_1770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0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4" name="Google Shape;10754;g24384d3dfa2_2_226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10755" name="Google Shape;10755;g24384d3dfa2_2_226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libri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56" name="Google Shape;10756;g24384d3dfa2_2_2263"/>
          <p:cNvSpPr txBox="1">
            <a:spLocks noGrp="1"/>
          </p:cNvSpPr>
          <p:nvPr>
            <p:ph type="subTitle" idx="1"/>
          </p:nvPr>
        </p:nvSpPr>
        <p:spPr>
          <a:xfrm>
            <a:off x="726675" y="1205275"/>
            <a:ext cx="7704000" cy="351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" type="title">
  <p:cSld name="TITLE">
    <p:spTree>
      <p:nvGrpSpPr>
        <p:cNvPr id="1" name="Shape 10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8" name="Google Shape;10758;g24384d3dfa2_2_2267"/>
          <p:cNvSpPr txBox="1"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9" name="Google Shape;10759;g24384d3dfa2_2_2267"/>
          <p:cNvSpPr txBox="1"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3pPr>
            <a:lvl4pPr lvl="3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760" name="Google Shape;10760;g24384d3dfa2_2_2267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1" name="Google Shape;10761;g24384d3dfa2_2_2267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2" name="Google Shape;10762;g24384d3dfa2_2_2267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9" name="Google Shape;2889;p10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2890" name="Google Shape;2890;p100"/>
          <p:cNvSpPr txBox="1">
            <a:spLocks noGrp="1"/>
          </p:cNvSpPr>
          <p:nvPr>
            <p:ph type="title"/>
          </p:nvPr>
        </p:nvSpPr>
        <p:spPr>
          <a:xfrm>
            <a:off x="600750" y="540000"/>
            <a:ext cx="7942500" cy="4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0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4" name="Google Shape;10764;g24384d3dfa2_2_2273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5" name="Google Shape;10765;g24384d3dfa2_2_2273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66" name="Google Shape;10766;g24384d3dfa2_2_2273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7" name="Google Shape;10767;g24384d3dfa2_2_2273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8" name="Google Shape;10768;g24384d3dfa2_2_2273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0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0" name="Google Shape;10770;g24384d3dfa2_2_2279"/>
          <p:cNvSpPr txBox="1"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1" name="Google Shape;10771;g24384d3dfa2_2_2279"/>
          <p:cNvSpPr txBox="1"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350"/>
              <a:buNone/>
              <a:defRPr sz="135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772" name="Google Shape;10772;g24384d3dfa2_2_2279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3" name="Google Shape;10773;g24384d3dfa2_2_2279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4" name="Google Shape;10774;g24384d3dfa2_2_2279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0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6" name="Google Shape;10776;g24384d3dfa2_2_2285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7" name="Google Shape;10777;g24384d3dfa2_2_2285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3886200" cy="32635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8" name="Google Shape;10778;g24384d3dfa2_2_2285"/>
          <p:cNvSpPr txBox="1">
            <a:spLocks noGrp="1"/>
          </p:cNvSpPr>
          <p:nvPr>
            <p:ph type="body" idx="2"/>
          </p:nvPr>
        </p:nvSpPr>
        <p:spPr>
          <a:xfrm>
            <a:off x="4629150" y="1369219"/>
            <a:ext cx="3886200" cy="32635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9" name="Google Shape;10779;g24384d3dfa2_2_2285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0" name="Google Shape;10780;g24384d3dfa2_2_2285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1" name="Google Shape;10781;g24384d3dfa2_2_2285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aison" type="twoTxTwoObj">
  <p:cSld name="TWO_OBJECTS_WITH_TEXT">
    <p:spTree>
      <p:nvGrpSpPr>
        <p:cNvPr id="1" name="Shape 10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3" name="Google Shape;10783;g24384d3dfa2_2_2292"/>
          <p:cNvSpPr txBox="1"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4" name="Google Shape;10784;g24384d3dfa2_2_2292"/>
          <p:cNvSpPr txBox="1"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10785" name="Google Shape;10785;g24384d3dfa2_2_2292"/>
          <p:cNvSpPr txBox="1">
            <a:spLocks noGrp="1"/>
          </p:cNvSpPr>
          <p:nvPr>
            <p:ph type="body" idx="2"/>
          </p:nvPr>
        </p:nvSpPr>
        <p:spPr>
          <a:xfrm>
            <a:off x="629842" y="1878806"/>
            <a:ext cx="3868340" cy="2763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86" name="Google Shape;10786;g24384d3dfa2_2_2292"/>
          <p:cNvSpPr txBox="1">
            <a:spLocks noGrp="1"/>
          </p:cNvSpPr>
          <p:nvPr>
            <p:ph type="body" idx="3"/>
          </p:nvPr>
        </p:nvSpPr>
        <p:spPr>
          <a:xfrm>
            <a:off x="4629150" y="1260872"/>
            <a:ext cx="3887391" cy="617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10787" name="Google Shape;10787;g24384d3dfa2_2_2292"/>
          <p:cNvSpPr txBox="1">
            <a:spLocks noGrp="1"/>
          </p:cNvSpPr>
          <p:nvPr>
            <p:ph type="body" idx="4"/>
          </p:nvPr>
        </p:nvSpPr>
        <p:spPr>
          <a:xfrm>
            <a:off x="4629150" y="1878806"/>
            <a:ext cx="3887391" cy="2763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88" name="Google Shape;10788;g24384d3dfa2_2_2292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9" name="Google Shape;10789;g24384d3dfa2_2_2292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0" name="Google Shape;10790;g24384d3dfa2_2_2292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seul" type="titleOnly">
  <p:cSld name="TITLE_ONLY">
    <p:spTree>
      <p:nvGrpSpPr>
        <p:cNvPr id="1" name="Shape 10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2" name="Google Shape;10792;g24384d3dfa2_2_2301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3" name="Google Shape;10793;g24384d3dfa2_2_2301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4" name="Google Shape;10794;g24384d3dfa2_2_2301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5" name="Google Shape;10795;g24384d3dfa2_2_2301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ide" type="blank">
  <p:cSld name="BLANK">
    <p:spTree>
      <p:nvGrpSpPr>
        <p:cNvPr id="1" name="Shape 10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7" name="Google Shape;10797;g24384d3dfa2_2_2306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8" name="Google Shape;10798;g24384d3dfa2_2_2306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9" name="Google Shape;10799;g24384d3dfa2_2_2306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0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1" name="Google Shape;10801;g24384d3dfa2_2_2310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2" name="Google Shape;10802;g24384d3dfa2_2_2310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619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marL="2286000" lvl="4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marL="2743200" lvl="5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marL="3200400" lvl="6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marL="3657600" lvl="7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marL="4114800" lvl="8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>
            <a:endParaRPr/>
          </a:p>
        </p:txBody>
      </p:sp>
      <p:sp>
        <p:nvSpPr>
          <p:cNvPr id="10803" name="Google Shape;10803;g24384d3dfa2_2_2310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050"/>
              <a:buNone/>
              <a:defRPr sz="1050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10804" name="Google Shape;10804;g24384d3dfa2_2_2310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5" name="Google Shape;10805;g24384d3dfa2_2_2310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6" name="Google Shape;10806;g24384d3dfa2_2_2310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avec légende" type="picTx">
  <p:cSld name="PICTURE_WITH_CAPTION_TEXT">
    <p:spTree>
      <p:nvGrpSpPr>
        <p:cNvPr id="1" name="Shape 10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8" name="Google Shape;10808;g24384d3dfa2_2_2317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9" name="Google Shape;10809;g24384d3dfa2_2_2317"/>
          <p:cNvSpPr>
            <a:spLocks noGrp="1"/>
          </p:cNvSpPr>
          <p:nvPr>
            <p:ph type="pic" idx="2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  <a:noFill/>
          <a:ln>
            <a:noFill/>
          </a:ln>
        </p:spPr>
      </p:sp>
      <p:sp>
        <p:nvSpPr>
          <p:cNvPr id="10810" name="Google Shape;10810;g24384d3dfa2_2_2317"/>
          <p:cNvSpPr txBox="1">
            <a:spLocks noGrp="1"/>
          </p:cNvSpPr>
          <p:nvPr>
            <p:ph type="body" idx="1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050"/>
              <a:buNone/>
              <a:defRPr sz="1050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10811" name="Google Shape;10811;g24384d3dfa2_2_2317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2" name="Google Shape;10812;g24384d3dfa2_2_2317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3" name="Google Shape;10813;g24384d3dfa2_2_2317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texte vertical" type="vertTx">
  <p:cSld name="VERTICAL_TEXT">
    <p:spTree>
      <p:nvGrpSpPr>
        <p:cNvPr id="1" name="Shape 10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5" name="Google Shape;10815;g24384d3dfa2_2_2324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6" name="Google Shape;10816;g24384d3dfa2_2_2324"/>
          <p:cNvSpPr txBox="1">
            <a:spLocks noGrp="1"/>
          </p:cNvSpPr>
          <p:nvPr>
            <p:ph type="body" idx="1"/>
          </p:nvPr>
        </p:nvSpPr>
        <p:spPr>
          <a:xfrm rot="5400000">
            <a:off x="2940248" y="-942379"/>
            <a:ext cx="3263504" cy="78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7" name="Google Shape;10817;g24384d3dfa2_2_2324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8" name="Google Shape;10818;g24384d3dfa2_2_2324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9" name="Google Shape;10819;g24384d3dfa2_2_2324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vertical et texte" type="vertTitleAndTx">
  <p:cSld name="VERTICAL_TITLE_AND_VERTICAL_TEXT">
    <p:spTree>
      <p:nvGrpSpPr>
        <p:cNvPr id="1" name="Shape 10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1" name="Google Shape;10821;g24384d3dfa2_2_2330"/>
          <p:cNvSpPr txBox="1">
            <a:spLocks noGrp="1"/>
          </p:cNvSpPr>
          <p:nvPr>
            <p:ph type="title"/>
          </p:nvPr>
        </p:nvSpPr>
        <p:spPr>
          <a:xfrm rot="5400000">
            <a:off x="5350073" y="1467446"/>
            <a:ext cx="4358879" cy="19716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2" name="Google Shape;10822;g24384d3dfa2_2_2330"/>
          <p:cNvSpPr txBox="1">
            <a:spLocks noGrp="1"/>
          </p:cNvSpPr>
          <p:nvPr>
            <p:ph type="body" idx="1"/>
          </p:nvPr>
        </p:nvSpPr>
        <p:spPr>
          <a:xfrm rot="5400000">
            <a:off x="1349573" y="-447079"/>
            <a:ext cx="4358879" cy="58007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3" name="Google Shape;10823;g24384d3dfa2_2_2330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4" name="Google Shape;10824;g24384d3dfa2_2_2330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5" name="Google Shape;10825;g24384d3dfa2_2_2330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2" name="Google Shape;2892;p101"/>
          <p:cNvSpPr txBox="1">
            <a:spLocks noGrp="1"/>
          </p:cNvSpPr>
          <p:nvPr>
            <p:ph type="title"/>
          </p:nvPr>
        </p:nvSpPr>
        <p:spPr>
          <a:xfrm>
            <a:off x="720000" y="557425"/>
            <a:ext cx="7704000" cy="4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93" name="Google Shape;2893;p101"/>
          <p:cNvSpPr txBox="1">
            <a:spLocks noGrp="1"/>
          </p:cNvSpPr>
          <p:nvPr>
            <p:ph type="body" idx="1"/>
          </p:nvPr>
        </p:nvSpPr>
        <p:spPr>
          <a:xfrm>
            <a:off x="1017450" y="3238554"/>
            <a:ext cx="2996700" cy="102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94" name="Google Shape;2894;p101"/>
          <p:cNvSpPr txBox="1">
            <a:spLocks noGrp="1"/>
          </p:cNvSpPr>
          <p:nvPr>
            <p:ph type="body" idx="2"/>
          </p:nvPr>
        </p:nvSpPr>
        <p:spPr>
          <a:xfrm>
            <a:off x="5129850" y="3238554"/>
            <a:ext cx="2996700" cy="102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95" name="Google Shape;2895;p101"/>
          <p:cNvSpPr txBox="1">
            <a:spLocks noGrp="1"/>
          </p:cNvSpPr>
          <p:nvPr>
            <p:ph type="title" idx="3"/>
          </p:nvPr>
        </p:nvSpPr>
        <p:spPr>
          <a:xfrm>
            <a:off x="1609950" y="2447837"/>
            <a:ext cx="1811700" cy="3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896" name="Google Shape;2896;p101"/>
          <p:cNvSpPr txBox="1">
            <a:spLocks noGrp="1"/>
          </p:cNvSpPr>
          <p:nvPr>
            <p:ph type="title" idx="4"/>
          </p:nvPr>
        </p:nvSpPr>
        <p:spPr>
          <a:xfrm>
            <a:off x="5722350" y="2447837"/>
            <a:ext cx="1811700" cy="39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23">
    <p:spTree>
      <p:nvGrpSpPr>
        <p:cNvPr id="1" name="Shape 2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8" name="Google Shape;2898;p102"/>
          <p:cNvSpPr txBox="1">
            <a:spLocks noGrp="1"/>
          </p:cNvSpPr>
          <p:nvPr>
            <p:ph type="title"/>
          </p:nvPr>
        </p:nvSpPr>
        <p:spPr>
          <a:xfrm>
            <a:off x="720000" y="578029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99" name="Google Shape;2899;p102"/>
          <p:cNvSpPr txBox="1">
            <a:spLocks noGrp="1"/>
          </p:cNvSpPr>
          <p:nvPr>
            <p:ph type="subTitle" idx="1"/>
          </p:nvPr>
        </p:nvSpPr>
        <p:spPr>
          <a:xfrm>
            <a:off x="2035844" y="35751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900" name="Google Shape;2900;p102"/>
          <p:cNvSpPr txBox="1">
            <a:spLocks noGrp="1"/>
          </p:cNvSpPr>
          <p:nvPr>
            <p:ph type="subTitle" idx="2"/>
          </p:nvPr>
        </p:nvSpPr>
        <p:spPr>
          <a:xfrm>
            <a:off x="4741156" y="3575150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901" name="Google Shape;2901;p102"/>
          <p:cNvSpPr txBox="1">
            <a:spLocks noGrp="1"/>
          </p:cNvSpPr>
          <p:nvPr>
            <p:ph type="title" idx="3"/>
          </p:nvPr>
        </p:nvSpPr>
        <p:spPr>
          <a:xfrm>
            <a:off x="2036000" y="3177150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02" name="Google Shape;2902;p102"/>
          <p:cNvSpPr txBox="1">
            <a:spLocks noGrp="1"/>
          </p:cNvSpPr>
          <p:nvPr>
            <p:ph type="title" idx="4"/>
          </p:nvPr>
        </p:nvSpPr>
        <p:spPr>
          <a:xfrm>
            <a:off x="4741150" y="3177150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03" name="Google Shape;2903;p102"/>
          <p:cNvSpPr txBox="1">
            <a:spLocks noGrp="1"/>
          </p:cNvSpPr>
          <p:nvPr>
            <p:ph type="subTitle" idx="5"/>
          </p:nvPr>
        </p:nvSpPr>
        <p:spPr>
          <a:xfrm>
            <a:off x="2035844" y="2027975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904" name="Google Shape;2904;p102"/>
          <p:cNvSpPr txBox="1">
            <a:spLocks noGrp="1"/>
          </p:cNvSpPr>
          <p:nvPr>
            <p:ph type="subTitle" idx="6"/>
          </p:nvPr>
        </p:nvSpPr>
        <p:spPr>
          <a:xfrm>
            <a:off x="4741156" y="2027975"/>
            <a:ext cx="23670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905" name="Google Shape;2905;p102"/>
          <p:cNvSpPr txBox="1">
            <a:spLocks noGrp="1"/>
          </p:cNvSpPr>
          <p:nvPr>
            <p:ph type="title" idx="7"/>
          </p:nvPr>
        </p:nvSpPr>
        <p:spPr>
          <a:xfrm>
            <a:off x="2035850" y="1629975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2906" name="Google Shape;2906;p102"/>
          <p:cNvSpPr txBox="1">
            <a:spLocks noGrp="1"/>
          </p:cNvSpPr>
          <p:nvPr>
            <p:ph type="title" idx="8"/>
          </p:nvPr>
        </p:nvSpPr>
        <p:spPr>
          <a:xfrm>
            <a:off x="4741150" y="1629975"/>
            <a:ext cx="2367000" cy="39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spTree>
      <p:nvGrpSpPr>
        <p:cNvPr id="1" name="Shape 2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8" name="Google Shape;2908;p10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909" name="Google Shape;2909;p103"/>
            <p:cNvSpPr/>
            <p:nvPr/>
          </p:nvSpPr>
          <p:spPr>
            <a:xfrm>
              <a:off x="6803550" y="11912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103"/>
            <p:cNvSpPr/>
            <p:nvPr/>
          </p:nvSpPr>
          <p:spPr>
            <a:xfrm>
              <a:off x="71282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10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103"/>
            <p:cNvSpPr/>
            <p:nvPr/>
          </p:nvSpPr>
          <p:spPr>
            <a:xfrm>
              <a:off x="59215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103"/>
            <p:cNvSpPr/>
            <p:nvPr/>
          </p:nvSpPr>
          <p:spPr>
            <a:xfrm>
              <a:off x="63989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10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103"/>
            <p:cNvSpPr/>
            <p:nvPr/>
          </p:nvSpPr>
          <p:spPr>
            <a:xfrm>
              <a:off x="6803550" y="3319800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103"/>
            <p:cNvSpPr/>
            <p:nvPr/>
          </p:nvSpPr>
          <p:spPr>
            <a:xfrm>
              <a:off x="71282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10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103"/>
            <p:cNvSpPr/>
            <p:nvPr/>
          </p:nvSpPr>
          <p:spPr>
            <a:xfrm>
              <a:off x="5921550" y="3227375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103"/>
            <p:cNvSpPr/>
            <p:nvPr/>
          </p:nvSpPr>
          <p:spPr>
            <a:xfrm>
              <a:off x="63989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10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103"/>
            <p:cNvSpPr/>
            <p:nvPr/>
          </p:nvSpPr>
          <p:spPr>
            <a:xfrm>
              <a:off x="60646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103"/>
            <p:cNvSpPr/>
            <p:nvPr/>
          </p:nvSpPr>
          <p:spPr>
            <a:xfrm>
              <a:off x="59966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103"/>
            <p:cNvSpPr/>
            <p:nvPr/>
          </p:nvSpPr>
          <p:spPr>
            <a:xfrm>
              <a:off x="59966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103"/>
            <p:cNvSpPr/>
            <p:nvPr/>
          </p:nvSpPr>
          <p:spPr>
            <a:xfrm>
              <a:off x="6697200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103"/>
            <p:cNvSpPr/>
            <p:nvPr/>
          </p:nvSpPr>
          <p:spPr>
            <a:xfrm>
              <a:off x="67286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103"/>
            <p:cNvSpPr/>
            <p:nvPr/>
          </p:nvSpPr>
          <p:spPr>
            <a:xfrm>
              <a:off x="6905850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103"/>
            <p:cNvSpPr/>
            <p:nvPr/>
          </p:nvSpPr>
          <p:spPr>
            <a:xfrm>
              <a:off x="6693375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103"/>
            <p:cNvSpPr/>
            <p:nvPr/>
          </p:nvSpPr>
          <p:spPr>
            <a:xfrm>
              <a:off x="6822725" y="263452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103"/>
            <p:cNvSpPr/>
            <p:nvPr/>
          </p:nvSpPr>
          <p:spPr>
            <a:xfrm>
              <a:off x="6822725" y="282650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103"/>
            <p:cNvSpPr/>
            <p:nvPr/>
          </p:nvSpPr>
          <p:spPr>
            <a:xfrm>
              <a:off x="71010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103"/>
            <p:cNvSpPr/>
            <p:nvPr/>
          </p:nvSpPr>
          <p:spPr>
            <a:xfrm>
              <a:off x="72061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103"/>
            <p:cNvSpPr/>
            <p:nvPr/>
          </p:nvSpPr>
          <p:spPr>
            <a:xfrm>
              <a:off x="63211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103"/>
            <p:cNvSpPr/>
            <p:nvPr/>
          </p:nvSpPr>
          <p:spPr>
            <a:xfrm>
              <a:off x="687157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103"/>
            <p:cNvSpPr/>
            <p:nvPr/>
          </p:nvSpPr>
          <p:spPr>
            <a:xfrm>
              <a:off x="6803550" y="1302100"/>
              <a:ext cx="257775" cy="77550"/>
            </a:xfrm>
            <a:custGeom>
              <a:avLst/>
              <a:gdLst/>
              <a:ahLst/>
              <a:cxnLst/>
              <a:rect l="l" t="t" r="r" b="b"/>
              <a:pathLst>
                <a:path w="10311" h="3102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10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103"/>
            <p:cNvSpPr/>
            <p:nvPr/>
          </p:nvSpPr>
          <p:spPr>
            <a:xfrm>
              <a:off x="6098850" y="1340800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10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103"/>
            <p:cNvSpPr/>
            <p:nvPr/>
          </p:nvSpPr>
          <p:spPr>
            <a:xfrm>
              <a:off x="60157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103"/>
            <p:cNvSpPr/>
            <p:nvPr/>
          </p:nvSpPr>
          <p:spPr>
            <a:xfrm>
              <a:off x="60157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103"/>
            <p:cNvSpPr/>
            <p:nvPr/>
          </p:nvSpPr>
          <p:spPr>
            <a:xfrm>
              <a:off x="62939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103"/>
            <p:cNvSpPr/>
            <p:nvPr/>
          </p:nvSpPr>
          <p:spPr>
            <a:xfrm>
              <a:off x="60646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103"/>
            <p:cNvSpPr/>
            <p:nvPr/>
          </p:nvSpPr>
          <p:spPr>
            <a:xfrm>
              <a:off x="59966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103"/>
            <p:cNvSpPr/>
            <p:nvPr/>
          </p:nvSpPr>
          <p:spPr>
            <a:xfrm>
              <a:off x="59966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103"/>
            <p:cNvSpPr/>
            <p:nvPr/>
          </p:nvSpPr>
          <p:spPr>
            <a:xfrm>
              <a:off x="6697225" y="4305650"/>
              <a:ext cx="312425" cy="304025"/>
            </a:xfrm>
            <a:custGeom>
              <a:avLst/>
              <a:gdLst/>
              <a:ahLst/>
              <a:cxnLst/>
              <a:rect l="l" t="t" r="r" b="b"/>
              <a:pathLst>
                <a:path w="12497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103"/>
            <p:cNvSpPr/>
            <p:nvPr/>
          </p:nvSpPr>
          <p:spPr>
            <a:xfrm>
              <a:off x="67286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103"/>
            <p:cNvSpPr/>
            <p:nvPr/>
          </p:nvSpPr>
          <p:spPr>
            <a:xfrm>
              <a:off x="6905850" y="4533525"/>
              <a:ext cx="85350" cy="76150"/>
            </a:xfrm>
            <a:custGeom>
              <a:avLst/>
              <a:gdLst/>
              <a:ahLst/>
              <a:cxnLst/>
              <a:rect l="l" t="t" r="r" b="b"/>
              <a:pathLst>
                <a:path w="3414" h="3046" extrusionOk="0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103"/>
            <p:cNvSpPr/>
            <p:nvPr/>
          </p:nvSpPr>
          <p:spPr>
            <a:xfrm>
              <a:off x="6693375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103"/>
            <p:cNvSpPr/>
            <p:nvPr/>
          </p:nvSpPr>
          <p:spPr>
            <a:xfrm>
              <a:off x="6822725" y="476292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103"/>
            <p:cNvSpPr/>
            <p:nvPr/>
          </p:nvSpPr>
          <p:spPr>
            <a:xfrm>
              <a:off x="71010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103"/>
            <p:cNvSpPr/>
            <p:nvPr/>
          </p:nvSpPr>
          <p:spPr>
            <a:xfrm>
              <a:off x="72061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103"/>
            <p:cNvSpPr/>
            <p:nvPr/>
          </p:nvSpPr>
          <p:spPr>
            <a:xfrm>
              <a:off x="63211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103"/>
            <p:cNvSpPr/>
            <p:nvPr/>
          </p:nvSpPr>
          <p:spPr>
            <a:xfrm>
              <a:off x="687157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103"/>
            <p:cNvSpPr/>
            <p:nvPr/>
          </p:nvSpPr>
          <p:spPr>
            <a:xfrm>
              <a:off x="6803550" y="3430650"/>
              <a:ext cx="257775" cy="77475"/>
            </a:xfrm>
            <a:custGeom>
              <a:avLst/>
              <a:gdLst/>
              <a:ahLst/>
              <a:cxnLst/>
              <a:rect l="l" t="t" r="r" b="b"/>
              <a:pathLst>
                <a:path w="10311" h="3099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10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103"/>
            <p:cNvSpPr/>
            <p:nvPr/>
          </p:nvSpPr>
          <p:spPr>
            <a:xfrm>
              <a:off x="6098850" y="3469250"/>
              <a:ext cx="85225" cy="76250"/>
            </a:xfrm>
            <a:custGeom>
              <a:avLst/>
              <a:gdLst/>
              <a:ahLst/>
              <a:cxnLst/>
              <a:rect l="l" t="t" r="r" b="b"/>
              <a:pathLst>
                <a:path w="3409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10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103"/>
            <p:cNvSpPr/>
            <p:nvPr/>
          </p:nvSpPr>
          <p:spPr>
            <a:xfrm>
              <a:off x="60157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103"/>
            <p:cNvSpPr/>
            <p:nvPr/>
          </p:nvSpPr>
          <p:spPr>
            <a:xfrm>
              <a:off x="60157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103"/>
            <p:cNvSpPr/>
            <p:nvPr/>
          </p:nvSpPr>
          <p:spPr>
            <a:xfrm>
              <a:off x="62939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103"/>
            <p:cNvSpPr/>
            <p:nvPr/>
          </p:nvSpPr>
          <p:spPr>
            <a:xfrm>
              <a:off x="5189525" y="1191275"/>
              <a:ext cx="257525" cy="77525"/>
            </a:xfrm>
            <a:custGeom>
              <a:avLst/>
              <a:gdLst/>
              <a:ahLst/>
              <a:cxnLst/>
              <a:rect l="l" t="t" r="r" b="b"/>
              <a:pathLst>
                <a:path w="10301" h="3101" extrusionOk="0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10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103"/>
            <p:cNvSpPr/>
            <p:nvPr/>
          </p:nvSpPr>
          <p:spPr>
            <a:xfrm>
              <a:off x="55140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0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03"/>
            <p:cNvSpPr/>
            <p:nvPr/>
          </p:nvSpPr>
          <p:spPr>
            <a:xfrm>
              <a:off x="43075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103"/>
            <p:cNvSpPr/>
            <p:nvPr/>
          </p:nvSpPr>
          <p:spPr>
            <a:xfrm>
              <a:off x="4784950" y="773125"/>
              <a:ext cx="331225" cy="295725"/>
            </a:xfrm>
            <a:custGeom>
              <a:avLst/>
              <a:gdLst/>
              <a:ahLst/>
              <a:cxnLst/>
              <a:rect l="l" t="t" r="r" b="b"/>
              <a:pathLst>
                <a:path w="13249" h="11829" extrusionOk="0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10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103"/>
            <p:cNvSpPr/>
            <p:nvPr/>
          </p:nvSpPr>
          <p:spPr>
            <a:xfrm>
              <a:off x="518952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10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103"/>
            <p:cNvSpPr/>
            <p:nvPr/>
          </p:nvSpPr>
          <p:spPr>
            <a:xfrm>
              <a:off x="55140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10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103"/>
            <p:cNvSpPr/>
            <p:nvPr/>
          </p:nvSpPr>
          <p:spPr>
            <a:xfrm>
              <a:off x="43075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103"/>
            <p:cNvSpPr/>
            <p:nvPr/>
          </p:nvSpPr>
          <p:spPr>
            <a:xfrm>
              <a:off x="4784950" y="2901550"/>
              <a:ext cx="331225" cy="295825"/>
            </a:xfrm>
            <a:custGeom>
              <a:avLst/>
              <a:gdLst/>
              <a:ahLst/>
              <a:cxnLst/>
              <a:rect l="l" t="t" r="r" b="b"/>
              <a:pathLst>
                <a:path w="13249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10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03"/>
            <p:cNvSpPr/>
            <p:nvPr/>
          </p:nvSpPr>
          <p:spPr>
            <a:xfrm>
              <a:off x="44504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03"/>
            <p:cNvSpPr/>
            <p:nvPr/>
          </p:nvSpPr>
          <p:spPr>
            <a:xfrm>
              <a:off x="43823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03"/>
            <p:cNvSpPr/>
            <p:nvPr/>
          </p:nvSpPr>
          <p:spPr>
            <a:xfrm>
              <a:off x="43823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103"/>
            <p:cNvSpPr/>
            <p:nvPr/>
          </p:nvSpPr>
          <p:spPr>
            <a:xfrm>
              <a:off x="5083000" y="2177150"/>
              <a:ext cx="312625" cy="304125"/>
            </a:xfrm>
            <a:custGeom>
              <a:avLst/>
              <a:gdLst/>
              <a:ahLst/>
              <a:cxnLst/>
              <a:rect l="l" t="t" r="r" b="b"/>
              <a:pathLst>
                <a:path w="12505" h="12165" extrusionOk="0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103"/>
            <p:cNvSpPr/>
            <p:nvPr/>
          </p:nvSpPr>
          <p:spPr>
            <a:xfrm>
              <a:off x="51146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103"/>
            <p:cNvSpPr/>
            <p:nvPr/>
          </p:nvSpPr>
          <p:spPr>
            <a:xfrm>
              <a:off x="5291725" y="2405075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103"/>
            <p:cNvSpPr/>
            <p:nvPr/>
          </p:nvSpPr>
          <p:spPr>
            <a:xfrm>
              <a:off x="50793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103"/>
            <p:cNvSpPr/>
            <p:nvPr/>
          </p:nvSpPr>
          <p:spPr>
            <a:xfrm>
              <a:off x="52086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103"/>
            <p:cNvSpPr/>
            <p:nvPr/>
          </p:nvSpPr>
          <p:spPr>
            <a:xfrm>
              <a:off x="52086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103"/>
            <p:cNvSpPr/>
            <p:nvPr/>
          </p:nvSpPr>
          <p:spPr>
            <a:xfrm>
              <a:off x="54868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03"/>
            <p:cNvSpPr/>
            <p:nvPr/>
          </p:nvSpPr>
          <p:spPr>
            <a:xfrm>
              <a:off x="55918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03"/>
            <p:cNvSpPr/>
            <p:nvPr/>
          </p:nvSpPr>
          <p:spPr>
            <a:xfrm>
              <a:off x="47071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03"/>
            <p:cNvSpPr/>
            <p:nvPr/>
          </p:nvSpPr>
          <p:spPr>
            <a:xfrm>
              <a:off x="52575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103"/>
            <p:cNvSpPr/>
            <p:nvPr/>
          </p:nvSpPr>
          <p:spPr>
            <a:xfrm>
              <a:off x="5189525" y="1302100"/>
              <a:ext cx="257525" cy="77550"/>
            </a:xfrm>
            <a:custGeom>
              <a:avLst/>
              <a:gdLst/>
              <a:ahLst/>
              <a:cxnLst/>
              <a:rect l="l" t="t" r="r" b="b"/>
              <a:pathLst>
                <a:path w="10301" h="3102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103"/>
            <p:cNvSpPr/>
            <p:nvPr/>
          </p:nvSpPr>
          <p:spPr>
            <a:xfrm>
              <a:off x="5890075" y="1112900"/>
              <a:ext cx="312675" cy="304100"/>
            </a:xfrm>
            <a:custGeom>
              <a:avLst/>
              <a:gdLst/>
              <a:ahLst/>
              <a:cxnLst/>
              <a:rect l="l" t="t" r="r" b="b"/>
              <a:pathLst>
                <a:path w="12507" h="12164" extrusionOk="0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03"/>
            <p:cNvSpPr/>
            <p:nvPr/>
          </p:nvSpPr>
          <p:spPr>
            <a:xfrm>
              <a:off x="588625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0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03"/>
            <p:cNvSpPr/>
            <p:nvPr/>
          </p:nvSpPr>
          <p:spPr>
            <a:xfrm>
              <a:off x="44845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0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03"/>
            <p:cNvSpPr/>
            <p:nvPr/>
          </p:nvSpPr>
          <p:spPr>
            <a:xfrm>
              <a:off x="44015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03"/>
            <p:cNvSpPr/>
            <p:nvPr/>
          </p:nvSpPr>
          <p:spPr>
            <a:xfrm>
              <a:off x="44015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03"/>
            <p:cNvSpPr/>
            <p:nvPr/>
          </p:nvSpPr>
          <p:spPr>
            <a:xfrm>
              <a:off x="4679900" y="1343925"/>
              <a:ext cx="347725" cy="351300"/>
            </a:xfrm>
            <a:custGeom>
              <a:avLst/>
              <a:gdLst/>
              <a:ahLst/>
              <a:cxnLst/>
              <a:rect l="l" t="t" r="r" b="b"/>
              <a:pathLst>
                <a:path w="13909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03"/>
            <p:cNvSpPr/>
            <p:nvPr/>
          </p:nvSpPr>
          <p:spPr>
            <a:xfrm>
              <a:off x="44504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03"/>
            <p:cNvSpPr/>
            <p:nvPr/>
          </p:nvSpPr>
          <p:spPr>
            <a:xfrm>
              <a:off x="4382375" y="4494925"/>
              <a:ext cx="257725" cy="77375"/>
            </a:xfrm>
            <a:custGeom>
              <a:avLst/>
              <a:gdLst/>
              <a:ahLst/>
              <a:cxnLst/>
              <a:rect l="l" t="t" r="r" b="b"/>
              <a:pathLst>
                <a:path w="10309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03"/>
            <p:cNvSpPr/>
            <p:nvPr/>
          </p:nvSpPr>
          <p:spPr>
            <a:xfrm>
              <a:off x="43823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03"/>
            <p:cNvSpPr/>
            <p:nvPr/>
          </p:nvSpPr>
          <p:spPr>
            <a:xfrm>
              <a:off x="5083000" y="4305650"/>
              <a:ext cx="312625" cy="304025"/>
            </a:xfrm>
            <a:custGeom>
              <a:avLst/>
              <a:gdLst/>
              <a:ahLst/>
              <a:cxnLst/>
              <a:rect l="l" t="t" r="r" b="b"/>
              <a:pathLst>
                <a:path w="12505" h="12161" extrusionOk="0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03"/>
            <p:cNvSpPr/>
            <p:nvPr/>
          </p:nvSpPr>
          <p:spPr>
            <a:xfrm>
              <a:off x="51146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03"/>
            <p:cNvSpPr/>
            <p:nvPr/>
          </p:nvSpPr>
          <p:spPr>
            <a:xfrm>
              <a:off x="52917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03"/>
            <p:cNvSpPr/>
            <p:nvPr/>
          </p:nvSpPr>
          <p:spPr>
            <a:xfrm>
              <a:off x="50793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03"/>
            <p:cNvSpPr/>
            <p:nvPr/>
          </p:nvSpPr>
          <p:spPr>
            <a:xfrm>
              <a:off x="52086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03"/>
            <p:cNvSpPr/>
            <p:nvPr/>
          </p:nvSpPr>
          <p:spPr>
            <a:xfrm>
              <a:off x="54868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103"/>
            <p:cNvSpPr/>
            <p:nvPr/>
          </p:nvSpPr>
          <p:spPr>
            <a:xfrm>
              <a:off x="55918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03"/>
            <p:cNvSpPr/>
            <p:nvPr/>
          </p:nvSpPr>
          <p:spPr>
            <a:xfrm>
              <a:off x="47071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03"/>
            <p:cNvSpPr/>
            <p:nvPr/>
          </p:nvSpPr>
          <p:spPr>
            <a:xfrm>
              <a:off x="52575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03"/>
            <p:cNvSpPr/>
            <p:nvPr/>
          </p:nvSpPr>
          <p:spPr>
            <a:xfrm>
              <a:off x="5189525" y="3430650"/>
              <a:ext cx="257525" cy="77475"/>
            </a:xfrm>
            <a:custGeom>
              <a:avLst/>
              <a:gdLst/>
              <a:ahLst/>
              <a:cxnLst/>
              <a:rect l="l" t="t" r="r" b="b"/>
              <a:pathLst>
                <a:path w="10301" h="3099" extrusionOk="0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103"/>
            <p:cNvSpPr/>
            <p:nvPr/>
          </p:nvSpPr>
          <p:spPr>
            <a:xfrm>
              <a:off x="5890050" y="3241375"/>
              <a:ext cx="312700" cy="304150"/>
            </a:xfrm>
            <a:custGeom>
              <a:avLst/>
              <a:gdLst/>
              <a:ahLst/>
              <a:cxnLst/>
              <a:rect l="l" t="t" r="r" b="b"/>
              <a:pathLst>
                <a:path w="12508" h="12166" extrusionOk="0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03"/>
            <p:cNvSpPr/>
            <p:nvPr/>
          </p:nvSpPr>
          <p:spPr>
            <a:xfrm>
              <a:off x="588625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0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03"/>
            <p:cNvSpPr/>
            <p:nvPr/>
          </p:nvSpPr>
          <p:spPr>
            <a:xfrm>
              <a:off x="44845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0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03"/>
            <p:cNvSpPr/>
            <p:nvPr/>
          </p:nvSpPr>
          <p:spPr>
            <a:xfrm>
              <a:off x="44015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03"/>
            <p:cNvSpPr/>
            <p:nvPr/>
          </p:nvSpPr>
          <p:spPr>
            <a:xfrm>
              <a:off x="44015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03"/>
            <p:cNvSpPr/>
            <p:nvPr/>
          </p:nvSpPr>
          <p:spPr>
            <a:xfrm>
              <a:off x="4679900" y="3472475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03"/>
            <p:cNvSpPr/>
            <p:nvPr/>
          </p:nvSpPr>
          <p:spPr>
            <a:xfrm>
              <a:off x="35754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0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03"/>
            <p:cNvSpPr/>
            <p:nvPr/>
          </p:nvSpPr>
          <p:spPr>
            <a:xfrm>
              <a:off x="3899975" y="7918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0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03"/>
            <p:cNvSpPr/>
            <p:nvPr/>
          </p:nvSpPr>
          <p:spPr>
            <a:xfrm>
              <a:off x="2693225" y="1098950"/>
              <a:ext cx="85475" cy="76250"/>
            </a:xfrm>
            <a:custGeom>
              <a:avLst/>
              <a:gdLst/>
              <a:ahLst/>
              <a:cxnLst/>
              <a:rect l="l" t="t" r="r" b="b"/>
              <a:pathLst>
                <a:path w="3419" h="3050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03"/>
            <p:cNvSpPr/>
            <p:nvPr/>
          </p:nvSpPr>
          <p:spPr>
            <a:xfrm>
              <a:off x="317067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0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03"/>
            <p:cNvSpPr/>
            <p:nvPr/>
          </p:nvSpPr>
          <p:spPr>
            <a:xfrm>
              <a:off x="35754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0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03"/>
            <p:cNvSpPr/>
            <p:nvPr/>
          </p:nvSpPr>
          <p:spPr>
            <a:xfrm>
              <a:off x="3899975" y="2920125"/>
              <a:ext cx="441175" cy="378275"/>
            </a:xfrm>
            <a:custGeom>
              <a:avLst/>
              <a:gdLst/>
              <a:ahLst/>
              <a:cxnLst/>
              <a:rect l="l" t="t" r="r" b="b"/>
              <a:pathLst>
                <a:path w="17647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0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03"/>
            <p:cNvSpPr/>
            <p:nvPr/>
          </p:nvSpPr>
          <p:spPr>
            <a:xfrm>
              <a:off x="2693225" y="3227375"/>
              <a:ext cx="85450" cy="76200"/>
            </a:xfrm>
            <a:custGeom>
              <a:avLst/>
              <a:gdLst/>
              <a:ahLst/>
              <a:cxnLst/>
              <a:rect l="l" t="t" r="r" b="b"/>
              <a:pathLst>
                <a:path w="3418" h="3048" extrusionOk="0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03"/>
            <p:cNvSpPr/>
            <p:nvPr/>
          </p:nvSpPr>
          <p:spPr>
            <a:xfrm>
              <a:off x="317067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0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03"/>
            <p:cNvSpPr/>
            <p:nvPr/>
          </p:nvSpPr>
          <p:spPr>
            <a:xfrm>
              <a:off x="28363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03"/>
            <p:cNvSpPr/>
            <p:nvPr/>
          </p:nvSpPr>
          <p:spPr>
            <a:xfrm>
              <a:off x="2768350" y="23663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03"/>
            <p:cNvSpPr/>
            <p:nvPr/>
          </p:nvSpPr>
          <p:spPr>
            <a:xfrm>
              <a:off x="2768350" y="2255550"/>
              <a:ext cx="257550" cy="77450"/>
            </a:xfrm>
            <a:custGeom>
              <a:avLst/>
              <a:gdLst/>
              <a:ahLst/>
              <a:cxnLst/>
              <a:rect l="l" t="t" r="r" b="b"/>
              <a:pathLst>
                <a:path w="10302" h="3098" extrusionOk="0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03"/>
            <p:cNvSpPr/>
            <p:nvPr/>
          </p:nvSpPr>
          <p:spPr>
            <a:xfrm>
              <a:off x="34689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103"/>
            <p:cNvSpPr/>
            <p:nvPr/>
          </p:nvSpPr>
          <p:spPr>
            <a:xfrm>
              <a:off x="3500375" y="21632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103"/>
            <p:cNvSpPr/>
            <p:nvPr/>
          </p:nvSpPr>
          <p:spPr>
            <a:xfrm>
              <a:off x="3677675" y="2405075"/>
              <a:ext cx="85225" cy="76225"/>
            </a:xfrm>
            <a:custGeom>
              <a:avLst/>
              <a:gdLst/>
              <a:ahLst/>
              <a:cxnLst/>
              <a:rect l="l" t="t" r="r" b="b"/>
              <a:pathLst>
                <a:path w="3409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103"/>
            <p:cNvSpPr/>
            <p:nvPr/>
          </p:nvSpPr>
          <p:spPr>
            <a:xfrm>
              <a:off x="34650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103"/>
            <p:cNvSpPr/>
            <p:nvPr/>
          </p:nvSpPr>
          <p:spPr>
            <a:xfrm>
              <a:off x="35945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03"/>
            <p:cNvSpPr/>
            <p:nvPr/>
          </p:nvSpPr>
          <p:spPr>
            <a:xfrm>
              <a:off x="35945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103"/>
            <p:cNvSpPr/>
            <p:nvPr/>
          </p:nvSpPr>
          <p:spPr>
            <a:xfrm>
              <a:off x="38727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103"/>
            <p:cNvSpPr/>
            <p:nvPr/>
          </p:nvSpPr>
          <p:spPr>
            <a:xfrm>
              <a:off x="3977825" y="1837375"/>
              <a:ext cx="331425" cy="295725"/>
            </a:xfrm>
            <a:custGeom>
              <a:avLst/>
              <a:gdLst/>
              <a:ahLst/>
              <a:cxnLst/>
              <a:rect l="l" t="t" r="r" b="b"/>
              <a:pathLst>
                <a:path w="13257" h="11829" extrusionOk="0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103"/>
            <p:cNvSpPr/>
            <p:nvPr/>
          </p:nvSpPr>
          <p:spPr>
            <a:xfrm>
              <a:off x="3092850" y="1855850"/>
              <a:ext cx="441400" cy="378350"/>
            </a:xfrm>
            <a:custGeom>
              <a:avLst/>
              <a:gdLst/>
              <a:ahLst/>
              <a:cxnLst/>
              <a:rect l="l" t="t" r="r" b="b"/>
              <a:pathLst>
                <a:path w="17656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103"/>
            <p:cNvSpPr/>
            <p:nvPr/>
          </p:nvSpPr>
          <p:spPr>
            <a:xfrm>
              <a:off x="3643275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103"/>
            <p:cNvSpPr/>
            <p:nvPr/>
          </p:nvSpPr>
          <p:spPr>
            <a:xfrm>
              <a:off x="35754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03"/>
            <p:cNvSpPr/>
            <p:nvPr/>
          </p:nvSpPr>
          <p:spPr>
            <a:xfrm>
              <a:off x="42760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103"/>
            <p:cNvSpPr/>
            <p:nvPr/>
          </p:nvSpPr>
          <p:spPr>
            <a:xfrm>
              <a:off x="42722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10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103"/>
            <p:cNvSpPr/>
            <p:nvPr/>
          </p:nvSpPr>
          <p:spPr>
            <a:xfrm>
              <a:off x="2870550" y="1340800"/>
              <a:ext cx="85350" cy="76225"/>
            </a:xfrm>
            <a:custGeom>
              <a:avLst/>
              <a:gdLst/>
              <a:ahLst/>
              <a:cxnLst/>
              <a:rect l="l" t="t" r="r" b="b"/>
              <a:pathLst>
                <a:path w="3414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10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103"/>
            <p:cNvSpPr/>
            <p:nvPr/>
          </p:nvSpPr>
          <p:spPr>
            <a:xfrm>
              <a:off x="2787425" y="1570250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103"/>
            <p:cNvSpPr/>
            <p:nvPr/>
          </p:nvSpPr>
          <p:spPr>
            <a:xfrm>
              <a:off x="2787425" y="17622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103"/>
            <p:cNvSpPr/>
            <p:nvPr/>
          </p:nvSpPr>
          <p:spPr>
            <a:xfrm>
              <a:off x="306565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103"/>
            <p:cNvSpPr/>
            <p:nvPr/>
          </p:nvSpPr>
          <p:spPr>
            <a:xfrm>
              <a:off x="28363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103"/>
            <p:cNvSpPr/>
            <p:nvPr/>
          </p:nvSpPr>
          <p:spPr>
            <a:xfrm>
              <a:off x="2768350" y="4494925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103"/>
            <p:cNvSpPr/>
            <p:nvPr/>
          </p:nvSpPr>
          <p:spPr>
            <a:xfrm>
              <a:off x="2768350" y="4383875"/>
              <a:ext cx="257550" cy="77575"/>
            </a:xfrm>
            <a:custGeom>
              <a:avLst/>
              <a:gdLst/>
              <a:ahLst/>
              <a:cxnLst/>
              <a:rect l="l" t="t" r="r" b="b"/>
              <a:pathLst>
                <a:path w="10302" h="3103" extrusionOk="0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103"/>
            <p:cNvSpPr/>
            <p:nvPr/>
          </p:nvSpPr>
          <p:spPr>
            <a:xfrm>
              <a:off x="34689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103"/>
            <p:cNvSpPr/>
            <p:nvPr/>
          </p:nvSpPr>
          <p:spPr>
            <a:xfrm>
              <a:off x="3500375" y="4291650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103"/>
            <p:cNvSpPr/>
            <p:nvPr/>
          </p:nvSpPr>
          <p:spPr>
            <a:xfrm>
              <a:off x="36776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103"/>
            <p:cNvSpPr/>
            <p:nvPr/>
          </p:nvSpPr>
          <p:spPr>
            <a:xfrm>
              <a:off x="34650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103"/>
            <p:cNvSpPr/>
            <p:nvPr/>
          </p:nvSpPr>
          <p:spPr>
            <a:xfrm>
              <a:off x="3594550" y="4762925"/>
              <a:ext cx="74375" cy="66375"/>
            </a:xfrm>
            <a:custGeom>
              <a:avLst/>
              <a:gdLst/>
              <a:ahLst/>
              <a:cxnLst/>
              <a:rect l="l" t="t" r="r" b="b"/>
              <a:pathLst>
                <a:path w="2975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103"/>
            <p:cNvSpPr/>
            <p:nvPr/>
          </p:nvSpPr>
          <p:spPr>
            <a:xfrm>
              <a:off x="38727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103"/>
            <p:cNvSpPr/>
            <p:nvPr/>
          </p:nvSpPr>
          <p:spPr>
            <a:xfrm>
              <a:off x="3977825" y="3965725"/>
              <a:ext cx="331425" cy="295925"/>
            </a:xfrm>
            <a:custGeom>
              <a:avLst/>
              <a:gdLst/>
              <a:ahLst/>
              <a:cxnLst/>
              <a:rect l="l" t="t" r="r" b="b"/>
              <a:pathLst>
                <a:path w="13257" h="11837" extrusionOk="0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103"/>
            <p:cNvSpPr/>
            <p:nvPr/>
          </p:nvSpPr>
          <p:spPr>
            <a:xfrm>
              <a:off x="3092850" y="39844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103"/>
            <p:cNvSpPr/>
            <p:nvPr/>
          </p:nvSpPr>
          <p:spPr>
            <a:xfrm>
              <a:off x="3643275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103"/>
            <p:cNvSpPr/>
            <p:nvPr/>
          </p:nvSpPr>
          <p:spPr>
            <a:xfrm>
              <a:off x="35754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103"/>
            <p:cNvSpPr/>
            <p:nvPr/>
          </p:nvSpPr>
          <p:spPr>
            <a:xfrm>
              <a:off x="42760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103"/>
            <p:cNvSpPr/>
            <p:nvPr/>
          </p:nvSpPr>
          <p:spPr>
            <a:xfrm>
              <a:off x="42722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10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103"/>
            <p:cNvSpPr/>
            <p:nvPr/>
          </p:nvSpPr>
          <p:spPr>
            <a:xfrm>
              <a:off x="2870550" y="34692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10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103"/>
            <p:cNvSpPr/>
            <p:nvPr/>
          </p:nvSpPr>
          <p:spPr>
            <a:xfrm>
              <a:off x="2787425" y="369875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103"/>
            <p:cNvSpPr/>
            <p:nvPr/>
          </p:nvSpPr>
          <p:spPr>
            <a:xfrm>
              <a:off x="2787425" y="389067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103"/>
            <p:cNvSpPr/>
            <p:nvPr/>
          </p:nvSpPr>
          <p:spPr>
            <a:xfrm>
              <a:off x="306565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03"/>
            <p:cNvSpPr/>
            <p:nvPr/>
          </p:nvSpPr>
          <p:spPr>
            <a:xfrm>
              <a:off x="1961200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0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03"/>
            <p:cNvSpPr/>
            <p:nvPr/>
          </p:nvSpPr>
          <p:spPr>
            <a:xfrm>
              <a:off x="2285725" y="7918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0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103"/>
            <p:cNvSpPr/>
            <p:nvPr/>
          </p:nvSpPr>
          <p:spPr>
            <a:xfrm>
              <a:off x="1079200" y="1098950"/>
              <a:ext cx="85375" cy="76250"/>
            </a:xfrm>
            <a:custGeom>
              <a:avLst/>
              <a:gdLst/>
              <a:ahLst/>
              <a:cxnLst/>
              <a:rect l="l" t="t" r="r" b="b"/>
              <a:pathLst>
                <a:path w="3415" h="3050" extrusionOk="0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103"/>
            <p:cNvSpPr/>
            <p:nvPr/>
          </p:nvSpPr>
          <p:spPr>
            <a:xfrm>
              <a:off x="1556650" y="773125"/>
              <a:ext cx="331200" cy="295725"/>
            </a:xfrm>
            <a:custGeom>
              <a:avLst/>
              <a:gdLst/>
              <a:ahLst/>
              <a:cxnLst/>
              <a:rect l="l" t="t" r="r" b="b"/>
              <a:pathLst>
                <a:path w="13248" h="11829" extrusionOk="0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0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103"/>
            <p:cNvSpPr/>
            <p:nvPr/>
          </p:nvSpPr>
          <p:spPr>
            <a:xfrm>
              <a:off x="1961200" y="3319800"/>
              <a:ext cx="257525" cy="77375"/>
            </a:xfrm>
            <a:custGeom>
              <a:avLst/>
              <a:gdLst/>
              <a:ahLst/>
              <a:cxnLst/>
              <a:rect l="l" t="t" r="r" b="b"/>
              <a:pathLst>
                <a:path w="10301" h="3095" extrusionOk="0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10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103"/>
            <p:cNvSpPr/>
            <p:nvPr/>
          </p:nvSpPr>
          <p:spPr>
            <a:xfrm>
              <a:off x="2285725" y="2920125"/>
              <a:ext cx="441375" cy="378275"/>
            </a:xfrm>
            <a:custGeom>
              <a:avLst/>
              <a:gdLst/>
              <a:ahLst/>
              <a:cxnLst/>
              <a:rect l="l" t="t" r="r" b="b"/>
              <a:pathLst>
                <a:path w="17655" h="15131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10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103"/>
            <p:cNvSpPr/>
            <p:nvPr/>
          </p:nvSpPr>
          <p:spPr>
            <a:xfrm>
              <a:off x="1079200" y="3227375"/>
              <a:ext cx="85350" cy="76200"/>
            </a:xfrm>
            <a:custGeom>
              <a:avLst/>
              <a:gdLst/>
              <a:ahLst/>
              <a:cxnLst/>
              <a:rect l="l" t="t" r="r" b="b"/>
              <a:pathLst>
                <a:path w="3414" h="3048" extrusionOk="0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103"/>
            <p:cNvSpPr/>
            <p:nvPr/>
          </p:nvSpPr>
          <p:spPr>
            <a:xfrm>
              <a:off x="1556650" y="2901550"/>
              <a:ext cx="331200" cy="295825"/>
            </a:xfrm>
            <a:custGeom>
              <a:avLst/>
              <a:gdLst/>
              <a:ahLst/>
              <a:cxnLst/>
              <a:rect l="l" t="t" r="r" b="b"/>
              <a:pathLst>
                <a:path w="13248" h="11833" extrusionOk="0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10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103"/>
            <p:cNvSpPr/>
            <p:nvPr/>
          </p:nvSpPr>
          <p:spPr>
            <a:xfrm>
              <a:off x="1222100" y="2722775"/>
              <a:ext cx="341250" cy="77375"/>
            </a:xfrm>
            <a:custGeom>
              <a:avLst/>
              <a:gdLst/>
              <a:ahLst/>
              <a:cxnLst/>
              <a:rect l="l" t="t" r="r" b="b"/>
              <a:pathLst>
                <a:path w="13650" h="3095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103"/>
            <p:cNvSpPr/>
            <p:nvPr/>
          </p:nvSpPr>
          <p:spPr>
            <a:xfrm>
              <a:off x="1154075" y="2366375"/>
              <a:ext cx="257775" cy="77525"/>
            </a:xfrm>
            <a:custGeom>
              <a:avLst/>
              <a:gdLst/>
              <a:ahLst/>
              <a:cxnLst/>
              <a:rect l="l" t="t" r="r" b="b"/>
              <a:pathLst>
                <a:path w="10311" h="3101" extrusionOk="0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103"/>
            <p:cNvSpPr/>
            <p:nvPr/>
          </p:nvSpPr>
          <p:spPr>
            <a:xfrm>
              <a:off x="1154075" y="2255550"/>
              <a:ext cx="257775" cy="77450"/>
            </a:xfrm>
            <a:custGeom>
              <a:avLst/>
              <a:gdLst/>
              <a:ahLst/>
              <a:cxnLst/>
              <a:rect l="l" t="t" r="r" b="b"/>
              <a:pathLst>
                <a:path w="10311" h="3098" extrusionOk="0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103"/>
            <p:cNvSpPr/>
            <p:nvPr/>
          </p:nvSpPr>
          <p:spPr>
            <a:xfrm>
              <a:off x="1854875" y="2177150"/>
              <a:ext cx="312450" cy="304125"/>
            </a:xfrm>
            <a:custGeom>
              <a:avLst/>
              <a:gdLst/>
              <a:ahLst/>
              <a:cxnLst/>
              <a:rect l="l" t="t" r="r" b="b"/>
              <a:pathLst>
                <a:path w="12498" h="12165" extrusionOk="0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103"/>
            <p:cNvSpPr/>
            <p:nvPr/>
          </p:nvSpPr>
          <p:spPr>
            <a:xfrm>
              <a:off x="1886325" y="21632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103"/>
            <p:cNvSpPr/>
            <p:nvPr/>
          </p:nvSpPr>
          <p:spPr>
            <a:xfrm>
              <a:off x="2063400" y="2405075"/>
              <a:ext cx="85375" cy="76225"/>
            </a:xfrm>
            <a:custGeom>
              <a:avLst/>
              <a:gdLst/>
              <a:ahLst/>
              <a:cxnLst/>
              <a:rect l="l" t="t" r="r" b="b"/>
              <a:pathLst>
                <a:path w="3415" h="3049" extrusionOk="0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103"/>
            <p:cNvSpPr/>
            <p:nvPr/>
          </p:nvSpPr>
          <p:spPr>
            <a:xfrm>
              <a:off x="1851050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103"/>
            <p:cNvSpPr/>
            <p:nvPr/>
          </p:nvSpPr>
          <p:spPr>
            <a:xfrm>
              <a:off x="1980375" y="26345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103"/>
            <p:cNvSpPr/>
            <p:nvPr/>
          </p:nvSpPr>
          <p:spPr>
            <a:xfrm>
              <a:off x="1980375" y="2826500"/>
              <a:ext cx="74275" cy="66425"/>
            </a:xfrm>
            <a:custGeom>
              <a:avLst/>
              <a:gdLst/>
              <a:ahLst/>
              <a:cxnLst/>
              <a:rect l="l" t="t" r="r" b="b"/>
              <a:pathLst>
                <a:path w="2971" h="2657" extrusionOk="0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103"/>
            <p:cNvSpPr/>
            <p:nvPr/>
          </p:nvSpPr>
          <p:spPr>
            <a:xfrm>
              <a:off x="2258500" y="2408200"/>
              <a:ext cx="347725" cy="351275"/>
            </a:xfrm>
            <a:custGeom>
              <a:avLst/>
              <a:gdLst/>
              <a:ahLst/>
              <a:cxnLst/>
              <a:rect l="l" t="t" r="r" b="b"/>
              <a:pathLst>
                <a:path w="13909" h="14051" extrusionOk="0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103"/>
            <p:cNvSpPr/>
            <p:nvPr/>
          </p:nvSpPr>
          <p:spPr>
            <a:xfrm>
              <a:off x="236355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103"/>
            <p:cNvSpPr/>
            <p:nvPr/>
          </p:nvSpPr>
          <p:spPr>
            <a:xfrm>
              <a:off x="1478800" y="1855850"/>
              <a:ext cx="441175" cy="378350"/>
            </a:xfrm>
            <a:custGeom>
              <a:avLst/>
              <a:gdLst/>
              <a:ahLst/>
              <a:cxnLst/>
              <a:rect l="l" t="t" r="r" b="b"/>
              <a:pathLst>
                <a:path w="17647" h="15134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103"/>
            <p:cNvSpPr/>
            <p:nvPr/>
          </p:nvSpPr>
          <p:spPr>
            <a:xfrm>
              <a:off x="2029225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103"/>
            <p:cNvSpPr/>
            <p:nvPr/>
          </p:nvSpPr>
          <p:spPr>
            <a:xfrm>
              <a:off x="1961200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103"/>
            <p:cNvSpPr/>
            <p:nvPr/>
          </p:nvSpPr>
          <p:spPr>
            <a:xfrm>
              <a:off x="2661825" y="1112900"/>
              <a:ext cx="312625" cy="304100"/>
            </a:xfrm>
            <a:custGeom>
              <a:avLst/>
              <a:gdLst/>
              <a:ahLst/>
              <a:cxnLst/>
              <a:rect l="l" t="t" r="r" b="b"/>
              <a:pathLst>
                <a:path w="12505" h="12164" extrusionOk="0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103"/>
            <p:cNvSpPr/>
            <p:nvPr/>
          </p:nvSpPr>
          <p:spPr>
            <a:xfrm>
              <a:off x="2657950" y="1658500"/>
              <a:ext cx="341450" cy="77525"/>
            </a:xfrm>
            <a:custGeom>
              <a:avLst/>
              <a:gdLst/>
              <a:ahLst/>
              <a:cxnLst/>
              <a:rect l="l" t="t" r="r" b="b"/>
              <a:pathLst>
                <a:path w="13658" h="3101" extrusionOk="0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10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103"/>
            <p:cNvSpPr/>
            <p:nvPr/>
          </p:nvSpPr>
          <p:spPr>
            <a:xfrm>
              <a:off x="1256275" y="1340800"/>
              <a:ext cx="85450" cy="76225"/>
            </a:xfrm>
            <a:custGeom>
              <a:avLst/>
              <a:gdLst/>
              <a:ahLst/>
              <a:cxnLst/>
              <a:rect l="l" t="t" r="r" b="b"/>
              <a:pathLst>
                <a:path w="3418" h="3049" extrusionOk="0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10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103"/>
            <p:cNvSpPr/>
            <p:nvPr/>
          </p:nvSpPr>
          <p:spPr>
            <a:xfrm>
              <a:off x="1173250" y="1570250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103"/>
            <p:cNvSpPr/>
            <p:nvPr/>
          </p:nvSpPr>
          <p:spPr>
            <a:xfrm>
              <a:off x="1173250" y="1762275"/>
              <a:ext cx="74400" cy="66375"/>
            </a:xfrm>
            <a:custGeom>
              <a:avLst/>
              <a:gdLst/>
              <a:ahLst/>
              <a:cxnLst/>
              <a:rect l="l" t="t" r="r" b="b"/>
              <a:pathLst>
                <a:path w="2976" h="2655" extrusionOk="0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03"/>
            <p:cNvSpPr/>
            <p:nvPr/>
          </p:nvSpPr>
          <p:spPr>
            <a:xfrm>
              <a:off x="1451600" y="1343925"/>
              <a:ext cx="347700" cy="351300"/>
            </a:xfrm>
            <a:custGeom>
              <a:avLst/>
              <a:gdLst/>
              <a:ahLst/>
              <a:cxnLst/>
              <a:rect l="l" t="t" r="r" b="b"/>
              <a:pathLst>
                <a:path w="13908" h="14052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103"/>
            <p:cNvSpPr/>
            <p:nvPr/>
          </p:nvSpPr>
          <p:spPr>
            <a:xfrm>
              <a:off x="1222100" y="48511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103"/>
            <p:cNvSpPr/>
            <p:nvPr/>
          </p:nvSpPr>
          <p:spPr>
            <a:xfrm>
              <a:off x="1154075" y="4494925"/>
              <a:ext cx="257750" cy="77375"/>
            </a:xfrm>
            <a:custGeom>
              <a:avLst/>
              <a:gdLst/>
              <a:ahLst/>
              <a:cxnLst/>
              <a:rect l="l" t="t" r="r" b="b"/>
              <a:pathLst>
                <a:path w="10310" h="3095" extrusionOk="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103"/>
            <p:cNvSpPr/>
            <p:nvPr/>
          </p:nvSpPr>
          <p:spPr>
            <a:xfrm>
              <a:off x="1154075" y="4383875"/>
              <a:ext cx="257775" cy="77575"/>
            </a:xfrm>
            <a:custGeom>
              <a:avLst/>
              <a:gdLst/>
              <a:ahLst/>
              <a:cxnLst/>
              <a:rect l="l" t="t" r="r" b="b"/>
              <a:pathLst>
                <a:path w="10311" h="3103" extrusionOk="0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03"/>
            <p:cNvSpPr/>
            <p:nvPr/>
          </p:nvSpPr>
          <p:spPr>
            <a:xfrm>
              <a:off x="1854875" y="4305650"/>
              <a:ext cx="312450" cy="304025"/>
            </a:xfrm>
            <a:custGeom>
              <a:avLst/>
              <a:gdLst/>
              <a:ahLst/>
              <a:cxnLst/>
              <a:rect l="l" t="t" r="r" b="b"/>
              <a:pathLst>
                <a:path w="12498" h="12161" extrusionOk="0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103"/>
            <p:cNvSpPr/>
            <p:nvPr/>
          </p:nvSpPr>
          <p:spPr>
            <a:xfrm>
              <a:off x="1886325" y="4291650"/>
              <a:ext cx="85225" cy="76200"/>
            </a:xfrm>
            <a:custGeom>
              <a:avLst/>
              <a:gdLst/>
              <a:ahLst/>
              <a:cxnLst/>
              <a:rect l="l" t="t" r="r" b="b"/>
              <a:pathLst>
                <a:path w="3409" h="3048" extrusionOk="0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103"/>
            <p:cNvSpPr/>
            <p:nvPr/>
          </p:nvSpPr>
          <p:spPr>
            <a:xfrm>
              <a:off x="2063400" y="4533525"/>
              <a:ext cx="85375" cy="76150"/>
            </a:xfrm>
            <a:custGeom>
              <a:avLst/>
              <a:gdLst/>
              <a:ahLst/>
              <a:cxnLst/>
              <a:rect l="l" t="t" r="r" b="b"/>
              <a:pathLst>
                <a:path w="3415" h="3046" extrusionOk="0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103"/>
            <p:cNvSpPr/>
            <p:nvPr/>
          </p:nvSpPr>
          <p:spPr>
            <a:xfrm>
              <a:off x="1851050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103"/>
            <p:cNvSpPr/>
            <p:nvPr/>
          </p:nvSpPr>
          <p:spPr>
            <a:xfrm>
              <a:off x="1980375" y="4762925"/>
              <a:ext cx="74275" cy="66375"/>
            </a:xfrm>
            <a:custGeom>
              <a:avLst/>
              <a:gdLst/>
              <a:ahLst/>
              <a:cxnLst/>
              <a:rect l="l" t="t" r="r" b="b"/>
              <a:pathLst>
                <a:path w="2971" h="2655" extrusionOk="0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103"/>
            <p:cNvSpPr/>
            <p:nvPr/>
          </p:nvSpPr>
          <p:spPr>
            <a:xfrm>
              <a:off x="2258500" y="4536675"/>
              <a:ext cx="347725" cy="351175"/>
            </a:xfrm>
            <a:custGeom>
              <a:avLst/>
              <a:gdLst/>
              <a:ahLst/>
              <a:cxnLst/>
              <a:rect l="l" t="t" r="r" b="b"/>
              <a:pathLst>
                <a:path w="13909" h="14047" extrusionOk="0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103"/>
            <p:cNvSpPr/>
            <p:nvPr/>
          </p:nvSpPr>
          <p:spPr>
            <a:xfrm>
              <a:off x="236355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103"/>
            <p:cNvSpPr/>
            <p:nvPr/>
          </p:nvSpPr>
          <p:spPr>
            <a:xfrm>
              <a:off x="1478800" y="3984400"/>
              <a:ext cx="441175" cy="378250"/>
            </a:xfrm>
            <a:custGeom>
              <a:avLst/>
              <a:gdLst/>
              <a:ahLst/>
              <a:cxnLst/>
              <a:rect l="l" t="t" r="r" b="b"/>
              <a:pathLst>
                <a:path w="17647" h="15130" extrusionOk="0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03"/>
            <p:cNvSpPr/>
            <p:nvPr/>
          </p:nvSpPr>
          <p:spPr>
            <a:xfrm>
              <a:off x="2029225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103"/>
            <p:cNvSpPr/>
            <p:nvPr/>
          </p:nvSpPr>
          <p:spPr>
            <a:xfrm>
              <a:off x="1961200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103"/>
            <p:cNvSpPr/>
            <p:nvPr/>
          </p:nvSpPr>
          <p:spPr>
            <a:xfrm>
              <a:off x="2661800" y="3241375"/>
              <a:ext cx="312650" cy="304150"/>
            </a:xfrm>
            <a:custGeom>
              <a:avLst/>
              <a:gdLst/>
              <a:ahLst/>
              <a:cxnLst/>
              <a:rect l="l" t="t" r="r" b="b"/>
              <a:pathLst>
                <a:path w="12506" h="12166" extrusionOk="0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103"/>
            <p:cNvSpPr/>
            <p:nvPr/>
          </p:nvSpPr>
          <p:spPr>
            <a:xfrm>
              <a:off x="2657950" y="3787050"/>
              <a:ext cx="341400" cy="77375"/>
            </a:xfrm>
            <a:custGeom>
              <a:avLst/>
              <a:gdLst/>
              <a:ahLst/>
              <a:cxnLst/>
              <a:rect l="l" t="t" r="r" b="b"/>
              <a:pathLst>
                <a:path w="13656" h="3095" extrusionOk="0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10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103"/>
            <p:cNvSpPr/>
            <p:nvPr/>
          </p:nvSpPr>
          <p:spPr>
            <a:xfrm>
              <a:off x="1256275" y="3469250"/>
              <a:ext cx="85450" cy="76250"/>
            </a:xfrm>
            <a:custGeom>
              <a:avLst/>
              <a:gdLst/>
              <a:ahLst/>
              <a:cxnLst/>
              <a:rect l="l" t="t" r="r" b="b"/>
              <a:pathLst>
                <a:path w="3418" h="3050" extrusionOk="0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10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103"/>
            <p:cNvSpPr/>
            <p:nvPr/>
          </p:nvSpPr>
          <p:spPr>
            <a:xfrm>
              <a:off x="1173250" y="3698750"/>
              <a:ext cx="74400" cy="66425"/>
            </a:xfrm>
            <a:custGeom>
              <a:avLst/>
              <a:gdLst/>
              <a:ahLst/>
              <a:cxnLst/>
              <a:rect l="l" t="t" r="r" b="b"/>
              <a:pathLst>
                <a:path w="2976" h="2657" extrusionOk="0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03"/>
            <p:cNvSpPr/>
            <p:nvPr/>
          </p:nvSpPr>
          <p:spPr>
            <a:xfrm>
              <a:off x="1173250" y="3890675"/>
              <a:ext cx="74425" cy="66375"/>
            </a:xfrm>
            <a:custGeom>
              <a:avLst/>
              <a:gdLst/>
              <a:ahLst/>
              <a:cxnLst/>
              <a:rect l="l" t="t" r="r" b="b"/>
              <a:pathLst>
                <a:path w="2977" h="2655" extrusionOk="0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103"/>
            <p:cNvSpPr/>
            <p:nvPr/>
          </p:nvSpPr>
          <p:spPr>
            <a:xfrm>
              <a:off x="1451600" y="3472475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103"/>
            <p:cNvSpPr/>
            <p:nvPr/>
          </p:nvSpPr>
          <p:spPr>
            <a:xfrm>
              <a:off x="347175" y="1191275"/>
              <a:ext cx="257550" cy="77525"/>
            </a:xfrm>
            <a:custGeom>
              <a:avLst/>
              <a:gdLst/>
              <a:ahLst/>
              <a:cxnLst/>
              <a:rect l="l" t="t" r="r" b="b"/>
              <a:pathLst>
                <a:path w="10302" h="3101" extrusionOk="0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10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103"/>
            <p:cNvSpPr/>
            <p:nvPr/>
          </p:nvSpPr>
          <p:spPr>
            <a:xfrm>
              <a:off x="671675" y="791800"/>
              <a:ext cx="441400" cy="378250"/>
            </a:xfrm>
            <a:custGeom>
              <a:avLst/>
              <a:gdLst/>
              <a:ahLst/>
              <a:cxnLst/>
              <a:rect l="l" t="t" r="r" b="b"/>
              <a:pathLst>
                <a:path w="17656" h="15130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103"/>
            <p:cNvSpPr/>
            <p:nvPr/>
          </p:nvSpPr>
          <p:spPr>
            <a:xfrm>
              <a:off x="-57625" y="77312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103"/>
            <p:cNvSpPr/>
            <p:nvPr/>
          </p:nvSpPr>
          <p:spPr>
            <a:xfrm>
              <a:off x="347175" y="3319800"/>
              <a:ext cx="257500" cy="77375"/>
            </a:xfrm>
            <a:custGeom>
              <a:avLst/>
              <a:gdLst/>
              <a:ahLst/>
              <a:cxnLst/>
              <a:rect l="l" t="t" r="r" b="b"/>
              <a:pathLst>
                <a:path w="10300" h="3095" extrusionOk="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10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103"/>
            <p:cNvSpPr/>
            <p:nvPr/>
          </p:nvSpPr>
          <p:spPr>
            <a:xfrm>
              <a:off x="671675" y="2920125"/>
              <a:ext cx="441400" cy="378275"/>
            </a:xfrm>
            <a:custGeom>
              <a:avLst/>
              <a:gdLst/>
              <a:ahLst/>
              <a:cxnLst/>
              <a:rect l="l" t="t" r="r" b="b"/>
              <a:pathLst>
                <a:path w="17656" h="15131" extrusionOk="0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103"/>
            <p:cNvSpPr/>
            <p:nvPr/>
          </p:nvSpPr>
          <p:spPr>
            <a:xfrm>
              <a:off x="-57625" y="2901550"/>
              <a:ext cx="331450" cy="295825"/>
            </a:xfrm>
            <a:custGeom>
              <a:avLst/>
              <a:gdLst/>
              <a:ahLst/>
              <a:cxnLst/>
              <a:rect l="l" t="t" r="r" b="b"/>
              <a:pathLst>
                <a:path w="13258" h="11833" extrusionOk="0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103"/>
            <p:cNvSpPr/>
            <p:nvPr/>
          </p:nvSpPr>
          <p:spPr>
            <a:xfrm>
              <a:off x="240600" y="2177150"/>
              <a:ext cx="312675" cy="304125"/>
            </a:xfrm>
            <a:custGeom>
              <a:avLst/>
              <a:gdLst/>
              <a:ahLst/>
              <a:cxnLst/>
              <a:rect l="l" t="t" r="r" b="b"/>
              <a:pathLst>
                <a:path w="12507" h="12165" extrusionOk="0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103"/>
            <p:cNvSpPr/>
            <p:nvPr/>
          </p:nvSpPr>
          <p:spPr>
            <a:xfrm>
              <a:off x="272050" y="2163225"/>
              <a:ext cx="85475" cy="76150"/>
            </a:xfrm>
            <a:custGeom>
              <a:avLst/>
              <a:gdLst/>
              <a:ahLst/>
              <a:cxnLst/>
              <a:rect l="l" t="t" r="r" b="b"/>
              <a:pathLst>
                <a:path w="3419" h="3046" extrusionOk="0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103"/>
            <p:cNvSpPr/>
            <p:nvPr/>
          </p:nvSpPr>
          <p:spPr>
            <a:xfrm>
              <a:off x="449375" y="2405075"/>
              <a:ext cx="85200" cy="76225"/>
            </a:xfrm>
            <a:custGeom>
              <a:avLst/>
              <a:gdLst/>
              <a:ahLst/>
              <a:cxnLst/>
              <a:rect l="l" t="t" r="r" b="b"/>
              <a:pathLst>
                <a:path w="3408" h="3049" extrusionOk="0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103"/>
            <p:cNvSpPr/>
            <p:nvPr/>
          </p:nvSpPr>
          <p:spPr>
            <a:xfrm>
              <a:off x="236775" y="2722775"/>
              <a:ext cx="341225" cy="77375"/>
            </a:xfrm>
            <a:custGeom>
              <a:avLst/>
              <a:gdLst/>
              <a:ahLst/>
              <a:cxnLst/>
              <a:rect l="l" t="t" r="r" b="b"/>
              <a:pathLst>
                <a:path w="13649" h="3095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103"/>
            <p:cNvSpPr/>
            <p:nvPr/>
          </p:nvSpPr>
          <p:spPr>
            <a:xfrm>
              <a:off x="366250" y="26345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103"/>
            <p:cNvSpPr/>
            <p:nvPr/>
          </p:nvSpPr>
          <p:spPr>
            <a:xfrm>
              <a:off x="366250" y="2826500"/>
              <a:ext cx="74350" cy="66425"/>
            </a:xfrm>
            <a:custGeom>
              <a:avLst/>
              <a:gdLst/>
              <a:ahLst/>
              <a:cxnLst/>
              <a:rect l="l" t="t" r="r" b="b"/>
              <a:pathLst>
                <a:path w="2974" h="2657" extrusionOk="0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103"/>
            <p:cNvSpPr/>
            <p:nvPr/>
          </p:nvSpPr>
          <p:spPr>
            <a:xfrm>
              <a:off x="644475" y="2408200"/>
              <a:ext cx="347700" cy="351275"/>
            </a:xfrm>
            <a:custGeom>
              <a:avLst/>
              <a:gdLst/>
              <a:ahLst/>
              <a:cxnLst/>
              <a:rect l="l" t="t" r="r" b="b"/>
              <a:pathLst>
                <a:path w="13908" h="14051" extrusionOk="0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03"/>
            <p:cNvSpPr/>
            <p:nvPr/>
          </p:nvSpPr>
          <p:spPr>
            <a:xfrm>
              <a:off x="749500" y="1837375"/>
              <a:ext cx="331450" cy="295725"/>
            </a:xfrm>
            <a:custGeom>
              <a:avLst/>
              <a:gdLst/>
              <a:ahLst/>
              <a:cxnLst/>
              <a:rect l="l" t="t" r="r" b="b"/>
              <a:pathLst>
                <a:path w="13258" h="11829" extrusionOk="0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03"/>
            <p:cNvSpPr/>
            <p:nvPr/>
          </p:nvSpPr>
          <p:spPr>
            <a:xfrm>
              <a:off x="-135450" y="1855850"/>
              <a:ext cx="441375" cy="378350"/>
            </a:xfrm>
            <a:custGeom>
              <a:avLst/>
              <a:gdLst/>
              <a:ahLst/>
              <a:cxnLst/>
              <a:rect l="l" t="t" r="r" b="b"/>
              <a:pathLst>
                <a:path w="17655" h="15134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03"/>
            <p:cNvSpPr/>
            <p:nvPr/>
          </p:nvSpPr>
          <p:spPr>
            <a:xfrm>
              <a:off x="415200" y="16585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03"/>
            <p:cNvSpPr/>
            <p:nvPr/>
          </p:nvSpPr>
          <p:spPr>
            <a:xfrm>
              <a:off x="347175" y="1302100"/>
              <a:ext cx="257550" cy="77550"/>
            </a:xfrm>
            <a:custGeom>
              <a:avLst/>
              <a:gdLst/>
              <a:ahLst/>
              <a:cxnLst/>
              <a:rect l="l" t="t" r="r" b="b"/>
              <a:pathLst>
                <a:path w="10302" h="3102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03"/>
            <p:cNvSpPr/>
            <p:nvPr/>
          </p:nvSpPr>
          <p:spPr>
            <a:xfrm>
              <a:off x="1047725" y="1112900"/>
              <a:ext cx="312450" cy="304100"/>
            </a:xfrm>
            <a:custGeom>
              <a:avLst/>
              <a:gdLst/>
              <a:ahLst/>
              <a:cxnLst/>
              <a:rect l="l" t="t" r="r" b="b"/>
              <a:pathLst>
                <a:path w="12498" h="12164" extrusionOk="0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03"/>
            <p:cNvSpPr/>
            <p:nvPr/>
          </p:nvSpPr>
          <p:spPr>
            <a:xfrm>
              <a:off x="1043900" y="1658500"/>
              <a:ext cx="341250" cy="77525"/>
            </a:xfrm>
            <a:custGeom>
              <a:avLst/>
              <a:gdLst/>
              <a:ahLst/>
              <a:cxnLst/>
              <a:rect l="l" t="t" r="r" b="b"/>
              <a:pathLst>
                <a:path w="13650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103"/>
            <p:cNvSpPr/>
            <p:nvPr/>
          </p:nvSpPr>
          <p:spPr>
            <a:xfrm>
              <a:off x="240625" y="4305650"/>
              <a:ext cx="312650" cy="304025"/>
            </a:xfrm>
            <a:custGeom>
              <a:avLst/>
              <a:gdLst/>
              <a:ahLst/>
              <a:cxnLst/>
              <a:rect l="l" t="t" r="r" b="b"/>
              <a:pathLst>
                <a:path w="12506" h="12161" extrusionOk="0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103"/>
            <p:cNvSpPr/>
            <p:nvPr/>
          </p:nvSpPr>
          <p:spPr>
            <a:xfrm>
              <a:off x="272075" y="4291650"/>
              <a:ext cx="85425" cy="76200"/>
            </a:xfrm>
            <a:custGeom>
              <a:avLst/>
              <a:gdLst/>
              <a:ahLst/>
              <a:cxnLst/>
              <a:rect l="l" t="t" r="r" b="b"/>
              <a:pathLst>
                <a:path w="3417" h="3048" extrusionOk="0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103"/>
            <p:cNvSpPr/>
            <p:nvPr/>
          </p:nvSpPr>
          <p:spPr>
            <a:xfrm>
              <a:off x="449375" y="4533525"/>
              <a:ext cx="85225" cy="76150"/>
            </a:xfrm>
            <a:custGeom>
              <a:avLst/>
              <a:gdLst/>
              <a:ahLst/>
              <a:cxnLst/>
              <a:rect l="l" t="t" r="r" b="b"/>
              <a:pathLst>
                <a:path w="3409" h="3046" extrusionOk="0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03"/>
            <p:cNvSpPr/>
            <p:nvPr/>
          </p:nvSpPr>
          <p:spPr>
            <a:xfrm>
              <a:off x="236775" y="4851100"/>
              <a:ext cx="341225" cy="77525"/>
            </a:xfrm>
            <a:custGeom>
              <a:avLst/>
              <a:gdLst/>
              <a:ahLst/>
              <a:cxnLst/>
              <a:rect l="l" t="t" r="r" b="b"/>
              <a:pathLst>
                <a:path w="13649" h="3101" extrusionOk="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103"/>
            <p:cNvSpPr/>
            <p:nvPr/>
          </p:nvSpPr>
          <p:spPr>
            <a:xfrm>
              <a:off x="366250" y="4762925"/>
              <a:ext cx="74350" cy="66375"/>
            </a:xfrm>
            <a:custGeom>
              <a:avLst/>
              <a:gdLst/>
              <a:ahLst/>
              <a:cxnLst/>
              <a:rect l="l" t="t" r="r" b="b"/>
              <a:pathLst>
                <a:path w="2974" h="2655" extrusionOk="0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103"/>
            <p:cNvSpPr/>
            <p:nvPr/>
          </p:nvSpPr>
          <p:spPr>
            <a:xfrm>
              <a:off x="644475" y="4536675"/>
              <a:ext cx="347700" cy="351175"/>
            </a:xfrm>
            <a:custGeom>
              <a:avLst/>
              <a:gdLst/>
              <a:ahLst/>
              <a:cxnLst/>
              <a:rect l="l" t="t" r="r" b="b"/>
              <a:pathLst>
                <a:path w="13908" h="14047" extrusionOk="0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103"/>
            <p:cNvSpPr/>
            <p:nvPr/>
          </p:nvSpPr>
          <p:spPr>
            <a:xfrm>
              <a:off x="749500" y="3965725"/>
              <a:ext cx="331450" cy="295925"/>
            </a:xfrm>
            <a:custGeom>
              <a:avLst/>
              <a:gdLst/>
              <a:ahLst/>
              <a:cxnLst/>
              <a:rect l="l" t="t" r="r" b="b"/>
              <a:pathLst>
                <a:path w="13258" h="11837" extrusionOk="0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103"/>
            <p:cNvSpPr/>
            <p:nvPr/>
          </p:nvSpPr>
          <p:spPr>
            <a:xfrm>
              <a:off x="-135450" y="3984400"/>
              <a:ext cx="441375" cy="378250"/>
            </a:xfrm>
            <a:custGeom>
              <a:avLst/>
              <a:gdLst/>
              <a:ahLst/>
              <a:cxnLst/>
              <a:rect l="l" t="t" r="r" b="b"/>
              <a:pathLst>
                <a:path w="17655" h="15130" extrusionOk="0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03"/>
            <p:cNvSpPr/>
            <p:nvPr/>
          </p:nvSpPr>
          <p:spPr>
            <a:xfrm>
              <a:off x="415200" y="3787050"/>
              <a:ext cx="341175" cy="77375"/>
            </a:xfrm>
            <a:custGeom>
              <a:avLst/>
              <a:gdLst/>
              <a:ahLst/>
              <a:cxnLst/>
              <a:rect l="l" t="t" r="r" b="b"/>
              <a:pathLst>
                <a:path w="13647" h="3095" extrusionOk="0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103"/>
            <p:cNvSpPr/>
            <p:nvPr/>
          </p:nvSpPr>
          <p:spPr>
            <a:xfrm>
              <a:off x="347175" y="3430650"/>
              <a:ext cx="257550" cy="77475"/>
            </a:xfrm>
            <a:custGeom>
              <a:avLst/>
              <a:gdLst/>
              <a:ahLst/>
              <a:cxnLst/>
              <a:rect l="l" t="t" r="r" b="b"/>
              <a:pathLst>
                <a:path w="10302" h="3099" extrusionOk="0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103"/>
            <p:cNvSpPr/>
            <p:nvPr/>
          </p:nvSpPr>
          <p:spPr>
            <a:xfrm>
              <a:off x="1047725" y="3241375"/>
              <a:ext cx="312450" cy="304150"/>
            </a:xfrm>
            <a:custGeom>
              <a:avLst/>
              <a:gdLst/>
              <a:ahLst/>
              <a:cxnLst/>
              <a:rect l="l" t="t" r="r" b="b"/>
              <a:pathLst>
                <a:path w="12498" h="12166" extrusionOk="0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103"/>
            <p:cNvSpPr/>
            <p:nvPr/>
          </p:nvSpPr>
          <p:spPr>
            <a:xfrm>
              <a:off x="1043900" y="3787050"/>
              <a:ext cx="341200" cy="77375"/>
            </a:xfrm>
            <a:custGeom>
              <a:avLst/>
              <a:gdLst/>
              <a:ahLst/>
              <a:cxnLst/>
              <a:rect l="l" t="t" r="r" b="b"/>
              <a:pathLst>
                <a:path w="13648" h="3095" extrusionOk="0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64" name="Google Shape;3164;p10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2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5" name="Google Shape;3165;p103"/>
          <p:cNvSpPr txBox="1">
            <a:spLocks noGrp="1"/>
          </p:cNvSpPr>
          <p:nvPr>
            <p:ph type="title" idx="2"/>
          </p:nvPr>
        </p:nvSpPr>
        <p:spPr>
          <a:xfrm>
            <a:off x="3666100" y="1375513"/>
            <a:ext cx="1811700" cy="3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66" name="Google Shape;3166;p103"/>
          <p:cNvSpPr txBox="1">
            <a:spLocks noGrp="1"/>
          </p:cNvSpPr>
          <p:nvPr>
            <p:ph type="title" idx="3"/>
          </p:nvPr>
        </p:nvSpPr>
        <p:spPr>
          <a:xfrm>
            <a:off x="6394950" y="1375525"/>
            <a:ext cx="1608000" cy="3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67" name="Google Shape;3167;p103"/>
          <p:cNvSpPr txBox="1">
            <a:spLocks noGrp="1"/>
          </p:cNvSpPr>
          <p:nvPr>
            <p:ph type="title" idx="4"/>
          </p:nvPr>
        </p:nvSpPr>
        <p:spPr>
          <a:xfrm>
            <a:off x="1045875" y="1375513"/>
            <a:ext cx="1811700" cy="3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3168" name="Google Shape;3168;p103"/>
          <p:cNvSpPr txBox="1">
            <a:spLocks noGrp="1"/>
          </p:cNvSpPr>
          <p:nvPr>
            <p:ph type="subTitle" idx="1"/>
          </p:nvPr>
        </p:nvSpPr>
        <p:spPr>
          <a:xfrm>
            <a:off x="3346950" y="1979075"/>
            <a:ext cx="2450100" cy="25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169" name="Google Shape;3169;p103"/>
          <p:cNvSpPr txBox="1">
            <a:spLocks noGrp="1"/>
          </p:cNvSpPr>
          <p:nvPr>
            <p:ph type="subTitle" idx="5"/>
          </p:nvPr>
        </p:nvSpPr>
        <p:spPr>
          <a:xfrm>
            <a:off x="5973900" y="1979075"/>
            <a:ext cx="2450100" cy="25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170" name="Google Shape;3170;p103"/>
          <p:cNvSpPr txBox="1">
            <a:spLocks noGrp="1"/>
          </p:cNvSpPr>
          <p:nvPr>
            <p:ph type="subTitle" idx="6"/>
          </p:nvPr>
        </p:nvSpPr>
        <p:spPr>
          <a:xfrm>
            <a:off x="726675" y="1979075"/>
            <a:ext cx="2450100" cy="25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3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45.xml"/><Relationship Id="rId4" Type="http://schemas.openxmlformats.org/officeDocument/2006/relationships/slideLayout" Target="../slideLayouts/slideLayout4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8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" name="Google Shape;7;p8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1pPr>
            <a:lvl2pPr marL="914400" marR="0" lvl="1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2pPr>
            <a:lvl3pPr marL="1371600" marR="0" lvl="2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3pPr>
            <a:lvl4pPr marL="1828800" marR="0" lvl="3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4pPr>
            <a:lvl5pPr marL="2286000" marR="0" lvl="4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5pPr>
            <a:lvl6pPr marL="2743200" marR="0" lvl="5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6pPr>
            <a:lvl7pPr marL="3200400" marR="0" lvl="6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7pPr>
            <a:lvl8pPr marL="3657600" marR="0" lvl="7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8pPr>
            <a:lvl9pPr marL="4114800" marR="0" lvl="8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4" r:id="rId3"/>
    <p:sldLayoutId id="2147483657" r:id="rId4"/>
    <p:sldLayoutId id="2147483658" r:id="rId5"/>
    <p:sldLayoutId id="2147483660" r:id="rId6"/>
    <p:sldLayoutId id="2147483661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  <p:sldLayoutId id="2147483670" r:id="rId15"/>
    <p:sldLayoutId id="2147483671" r:id="rId16"/>
    <p:sldLayoutId id="2147483673" r:id="rId17"/>
    <p:sldLayoutId id="2147483674" r:id="rId18"/>
    <p:sldLayoutId id="2147483675" r:id="rId19"/>
    <p:sldLayoutId id="2147483676" r:id="rId20"/>
    <p:sldLayoutId id="2147483677" r:id="rId21"/>
    <p:sldLayoutId id="2147483678" r:id="rId22"/>
    <p:sldLayoutId id="2147483680" r:id="rId23"/>
    <p:sldLayoutId id="2147483682" r:id="rId24"/>
    <p:sldLayoutId id="2147483683" r:id="rId25"/>
    <p:sldLayoutId id="2147483684" r:id="rId26"/>
    <p:sldLayoutId id="2147483685" r:id="rId27"/>
    <p:sldLayoutId id="2147483686" r:id="rId28"/>
    <p:sldLayoutId id="2147483687" r:id="rId29"/>
    <p:sldLayoutId id="2147483688" r:id="rId30"/>
    <p:sldLayoutId id="2147483689" r:id="rId31"/>
    <p:sldLayoutId id="2147483690" r:id="rId32"/>
    <p:sldLayoutId id="2147483691" r:id="rId33"/>
    <p:sldLayoutId id="2147483692" r:id="rId34"/>
    <p:sldLayoutId id="2147483694" r:id="rId35"/>
    <p:sldLayoutId id="2147483695" r:id="rId36"/>
    <p:sldLayoutId id="2147483696" r:id="rId37"/>
    <p:sldLayoutId id="2147483697" r:id="rId38"/>
    <p:sldLayoutId id="2147483698" r:id="rId39"/>
    <p:sldLayoutId id="2147483699" r:id="rId4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9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6" name="Google Shape;9366;g24384d3dfa2_2_0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9367" name="Google Shape;9367;g24384d3dfa2_2_0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marR="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1pPr>
            <a:lvl2pPr marL="914400" marR="0" lvl="1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2pPr>
            <a:lvl3pPr marL="1371600" marR="0" lvl="2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3pPr>
            <a:lvl4pPr marL="1828800" marR="0" lvl="3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4pPr>
            <a:lvl5pPr marL="2286000" marR="0" lvl="4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5pPr>
            <a:lvl6pPr marL="2743200" marR="0" lvl="5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6pPr>
            <a:lvl7pPr marL="3200400" marR="0" lvl="6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7pPr>
            <a:lvl8pPr marL="3657600" marR="0" lvl="7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8pPr>
            <a:lvl9pPr marL="4114800" marR="0" lvl="8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 b="0" i="0" u="none" strike="noStrike" cap="none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/>
        </a:solidFill>
        <a:effectLst/>
      </p:bgPr>
    </p:bg>
    <p:spTree>
      <p:nvGrpSpPr>
        <p:cNvPr id="1" name="Shape 10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7" name="Google Shape;10667;g24384d3dfa2_2_1695"/>
          <p:cNvSpPr txBox="1">
            <a:spLocks noGrp="1"/>
          </p:cNvSpPr>
          <p:nvPr>
            <p:ph type="title"/>
          </p:nvPr>
        </p:nvSpPr>
        <p:spPr>
          <a:xfrm>
            <a:off x="1673352" y="723519"/>
            <a:ext cx="5797296" cy="891540"/>
          </a:xfrm>
          <a:prstGeom prst="rect">
            <a:avLst/>
          </a:prstGeom>
          <a:solidFill>
            <a:srgbClr val="FFFFFF"/>
          </a:solidFill>
          <a:ln w="31750" cap="sq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182875" tIns="182875" rIns="182875" bIns="182875" anchor="ctr" anchorCtr="0">
            <a:normAutofit/>
          </a:bodyPr>
          <a:lstStyle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2100"/>
              <a:buFont typeface="Gill Sans"/>
              <a:buNone/>
              <a:defRPr sz="2100" b="0" i="0" u="none" strike="noStrike" cap="none">
                <a:solidFill>
                  <a:srgbClr val="262626"/>
                </a:solidFill>
                <a:latin typeface="Gill Sans"/>
                <a:ea typeface="Gill Sans"/>
                <a:cs typeface="Gill Sans"/>
                <a:sym typeface="Gill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0668" name="Google Shape;10668;g24384d3dfa2_2_1695"/>
          <p:cNvSpPr txBox="1">
            <a:spLocks noGrp="1"/>
          </p:cNvSpPr>
          <p:nvPr>
            <p:ph type="body" idx="1"/>
          </p:nvPr>
        </p:nvSpPr>
        <p:spPr>
          <a:xfrm>
            <a:off x="1673352" y="1978534"/>
            <a:ext cx="5797296" cy="23264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14325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chemeClr val="accent2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rgbClr val="262626"/>
                </a:solidFill>
                <a:latin typeface="Gill Sans"/>
                <a:ea typeface="Gill Sans"/>
                <a:cs typeface="Gill Sans"/>
                <a:sym typeface="Gill Sans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rgbClr val="262626"/>
                </a:solidFill>
                <a:latin typeface="Gill Sans"/>
                <a:ea typeface="Gill Sans"/>
                <a:cs typeface="Gill Sans"/>
                <a:sym typeface="Gill Sans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rgbClr val="262626"/>
                </a:solidFill>
                <a:latin typeface="Gill Sans"/>
                <a:ea typeface="Gill Sans"/>
                <a:cs typeface="Gill Sans"/>
                <a:sym typeface="Gill Sans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rgbClr val="262626"/>
                </a:solidFill>
                <a:latin typeface="Gill Sans"/>
                <a:ea typeface="Gill Sans"/>
                <a:cs typeface="Gill Sans"/>
                <a:sym typeface="Gill Sans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rgbClr val="262626"/>
                </a:solidFill>
                <a:latin typeface="Gill Sans"/>
                <a:ea typeface="Gill Sans"/>
                <a:cs typeface="Gill Sans"/>
                <a:sym typeface="Gill Sans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Gill Sans"/>
                <a:ea typeface="Gill Sans"/>
                <a:cs typeface="Gill Sans"/>
                <a:sym typeface="Gill Sans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Gill Sans"/>
                <a:ea typeface="Gill Sans"/>
                <a:cs typeface="Gill Sans"/>
                <a:sym typeface="Gill Sans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Gill Sans"/>
                <a:ea typeface="Gill Sans"/>
                <a:cs typeface="Gill Sans"/>
                <a:sym typeface="Gill Sans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Gill Sans"/>
                <a:ea typeface="Gill Sans"/>
                <a:cs typeface="Gill Sans"/>
                <a:sym typeface="Gill Sans"/>
              </a:defRPr>
            </a:lvl9pPr>
          </a:lstStyle>
          <a:p>
            <a:endParaRPr/>
          </a:p>
        </p:txBody>
      </p:sp>
      <p:sp>
        <p:nvSpPr>
          <p:cNvPr id="10669" name="Google Shape;10669;g24384d3dfa2_2_1695"/>
          <p:cNvSpPr txBox="1">
            <a:spLocks noGrp="1"/>
          </p:cNvSpPr>
          <p:nvPr>
            <p:ph type="dt" idx="10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88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670" name="Google Shape;10670;g24384d3dfa2_2_1695"/>
          <p:cNvSpPr txBox="1">
            <a:spLocks noGrp="1"/>
          </p:cNvSpPr>
          <p:nvPr>
            <p:ph type="ftr" idx="11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788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671" name="Google Shape;10671;g24384d3dfa2_2_1695"/>
          <p:cNvSpPr>
            <a:spLocks noGrp="1"/>
          </p:cNvSpPr>
          <p:nvPr>
            <p:ph type="sldNum" idx="12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69803"/>
            </a:srgbClr>
          </a:solidFill>
          <a:ln>
            <a:noFill/>
          </a:ln>
        </p:spPr>
        <p:txBody>
          <a:bodyPr spcFirstLastPara="1" wrap="square" lIns="18275" tIns="45700" rIns="18275" bIns="45700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825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  <p:sldLayoutId id="2147483718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8" name="Google Shape;10748;g24384d3dfa2_2_2257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sz="33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0749" name="Google Shape;10749;g24384d3dfa2_2_2257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61950" algn="l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sz="21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23850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750" name="Google Shape;10750;g24384d3dfa2_2_2257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751" name="Google Shape;10751;g24384d3dfa2_2_2257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752" name="Google Shape;10752;g24384d3dfa2_2_2257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9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8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0" name="Google Shape;10830;p1"/>
          <p:cNvSpPr txBox="1">
            <a:spLocks noGrp="1"/>
          </p:cNvSpPr>
          <p:nvPr>
            <p:ph type="ctrTitle"/>
          </p:nvPr>
        </p:nvSpPr>
        <p:spPr>
          <a:xfrm>
            <a:off x="2840100" y="540000"/>
            <a:ext cx="5583900" cy="24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" sz="4600">
                <a:solidFill>
                  <a:schemeClr val="dk2"/>
                </a:solidFill>
              </a:rPr>
              <a:t>Outil de gestion de classe</a:t>
            </a:r>
            <a:r>
              <a:rPr lang="en">
                <a:solidFill>
                  <a:schemeClr val="dk2"/>
                </a:solidFill>
              </a:rPr>
              <a:t>  </a:t>
            </a:r>
            <a:endParaRPr/>
          </a:p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" sz="4000"/>
              <a:t>La charte co-construite</a:t>
            </a:r>
            <a:endParaRPr sz="4000"/>
          </a:p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endParaRPr/>
          </a:p>
        </p:txBody>
      </p:sp>
      <p:grpSp>
        <p:nvGrpSpPr>
          <p:cNvPr id="10831" name="Google Shape;10831;p1"/>
          <p:cNvGrpSpPr/>
          <p:nvPr/>
        </p:nvGrpSpPr>
        <p:grpSpPr>
          <a:xfrm>
            <a:off x="-849338" y="539999"/>
            <a:ext cx="5060864" cy="4763399"/>
            <a:chOff x="1354150" y="267550"/>
            <a:chExt cx="4967475" cy="4675500"/>
          </a:xfrm>
        </p:grpSpPr>
        <p:sp>
          <p:nvSpPr>
            <p:cNvPr id="10832" name="Google Shape;10832;p1"/>
            <p:cNvSpPr/>
            <p:nvPr/>
          </p:nvSpPr>
          <p:spPr>
            <a:xfrm>
              <a:off x="4517700" y="2132850"/>
              <a:ext cx="520700" cy="421100"/>
            </a:xfrm>
            <a:custGeom>
              <a:avLst/>
              <a:gdLst/>
              <a:ahLst/>
              <a:cxnLst/>
              <a:rect l="l" t="t" r="r" b="b"/>
              <a:pathLst>
                <a:path w="20828" h="16844" extrusionOk="0">
                  <a:moveTo>
                    <a:pt x="10401" y="1"/>
                  </a:moveTo>
                  <a:cubicBezTo>
                    <a:pt x="10351" y="1"/>
                    <a:pt x="10276" y="1"/>
                    <a:pt x="10201" y="26"/>
                  </a:cubicBezTo>
                  <a:cubicBezTo>
                    <a:pt x="9775" y="51"/>
                    <a:pt x="9374" y="151"/>
                    <a:pt x="8923" y="377"/>
                  </a:cubicBezTo>
                  <a:cubicBezTo>
                    <a:pt x="8572" y="552"/>
                    <a:pt x="8196" y="803"/>
                    <a:pt x="7820" y="1129"/>
                  </a:cubicBezTo>
                  <a:cubicBezTo>
                    <a:pt x="7419" y="1480"/>
                    <a:pt x="7093" y="1856"/>
                    <a:pt x="6843" y="2156"/>
                  </a:cubicBezTo>
                  <a:cubicBezTo>
                    <a:pt x="5464" y="3810"/>
                    <a:pt x="4437" y="5690"/>
                    <a:pt x="3609" y="7294"/>
                  </a:cubicBezTo>
                  <a:cubicBezTo>
                    <a:pt x="3334" y="7820"/>
                    <a:pt x="3083" y="8347"/>
                    <a:pt x="2807" y="8898"/>
                  </a:cubicBezTo>
                  <a:cubicBezTo>
                    <a:pt x="2632" y="9274"/>
                    <a:pt x="2432" y="9675"/>
                    <a:pt x="2231" y="10076"/>
                  </a:cubicBezTo>
                  <a:lnTo>
                    <a:pt x="2206" y="10151"/>
                  </a:lnTo>
                  <a:cubicBezTo>
                    <a:pt x="1730" y="11079"/>
                    <a:pt x="1229" y="12031"/>
                    <a:pt x="802" y="13008"/>
                  </a:cubicBezTo>
                  <a:cubicBezTo>
                    <a:pt x="502" y="13685"/>
                    <a:pt x="251" y="14337"/>
                    <a:pt x="25" y="14988"/>
                  </a:cubicBezTo>
                  <a:cubicBezTo>
                    <a:pt x="0" y="15013"/>
                    <a:pt x="25" y="15064"/>
                    <a:pt x="25" y="15114"/>
                  </a:cubicBezTo>
                  <a:cubicBezTo>
                    <a:pt x="51" y="15139"/>
                    <a:pt x="101" y="15189"/>
                    <a:pt x="151" y="15189"/>
                  </a:cubicBezTo>
                  <a:lnTo>
                    <a:pt x="201" y="15189"/>
                  </a:lnTo>
                  <a:cubicBezTo>
                    <a:pt x="276" y="15189"/>
                    <a:pt x="326" y="15139"/>
                    <a:pt x="351" y="15064"/>
                  </a:cubicBezTo>
                  <a:cubicBezTo>
                    <a:pt x="376" y="15039"/>
                    <a:pt x="376" y="14988"/>
                    <a:pt x="401" y="14963"/>
                  </a:cubicBezTo>
                  <a:cubicBezTo>
                    <a:pt x="652" y="15164"/>
                    <a:pt x="953" y="15314"/>
                    <a:pt x="1254" y="15490"/>
                  </a:cubicBezTo>
                  <a:cubicBezTo>
                    <a:pt x="1604" y="15640"/>
                    <a:pt x="2005" y="15790"/>
                    <a:pt x="2482" y="15941"/>
                  </a:cubicBezTo>
                  <a:cubicBezTo>
                    <a:pt x="3359" y="16191"/>
                    <a:pt x="4286" y="16317"/>
                    <a:pt x="5088" y="16442"/>
                  </a:cubicBezTo>
                  <a:cubicBezTo>
                    <a:pt x="5564" y="16492"/>
                    <a:pt x="6041" y="16542"/>
                    <a:pt x="6492" y="16618"/>
                  </a:cubicBezTo>
                  <a:cubicBezTo>
                    <a:pt x="7043" y="16668"/>
                    <a:pt x="7620" y="16718"/>
                    <a:pt x="8196" y="16768"/>
                  </a:cubicBezTo>
                  <a:cubicBezTo>
                    <a:pt x="9048" y="16818"/>
                    <a:pt x="9925" y="16843"/>
                    <a:pt x="10802" y="16843"/>
                  </a:cubicBezTo>
                  <a:lnTo>
                    <a:pt x="11579" y="16843"/>
                  </a:lnTo>
                  <a:cubicBezTo>
                    <a:pt x="12457" y="16818"/>
                    <a:pt x="13334" y="16768"/>
                    <a:pt x="14261" y="16693"/>
                  </a:cubicBezTo>
                  <a:cubicBezTo>
                    <a:pt x="15163" y="16618"/>
                    <a:pt x="15915" y="16492"/>
                    <a:pt x="16567" y="16367"/>
                  </a:cubicBezTo>
                  <a:cubicBezTo>
                    <a:pt x="17344" y="16217"/>
                    <a:pt x="18021" y="15991"/>
                    <a:pt x="18672" y="15715"/>
                  </a:cubicBezTo>
                  <a:cubicBezTo>
                    <a:pt x="19274" y="15465"/>
                    <a:pt x="19875" y="15139"/>
                    <a:pt x="20402" y="14738"/>
                  </a:cubicBezTo>
                  <a:cubicBezTo>
                    <a:pt x="20427" y="14838"/>
                    <a:pt x="20452" y="14938"/>
                    <a:pt x="20477" y="15039"/>
                  </a:cubicBezTo>
                  <a:cubicBezTo>
                    <a:pt x="20502" y="15114"/>
                    <a:pt x="20577" y="15164"/>
                    <a:pt x="20652" y="15164"/>
                  </a:cubicBezTo>
                  <a:lnTo>
                    <a:pt x="20702" y="15164"/>
                  </a:lnTo>
                  <a:cubicBezTo>
                    <a:pt x="20777" y="15139"/>
                    <a:pt x="20828" y="15039"/>
                    <a:pt x="20828" y="14938"/>
                  </a:cubicBezTo>
                  <a:cubicBezTo>
                    <a:pt x="20777" y="14788"/>
                    <a:pt x="20727" y="14638"/>
                    <a:pt x="20677" y="14487"/>
                  </a:cubicBezTo>
                  <a:cubicBezTo>
                    <a:pt x="20702" y="14437"/>
                    <a:pt x="20702" y="14362"/>
                    <a:pt x="20677" y="14312"/>
                  </a:cubicBezTo>
                  <a:cubicBezTo>
                    <a:pt x="20652" y="14312"/>
                    <a:pt x="20627" y="14287"/>
                    <a:pt x="20602" y="14262"/>
                  </a:cubicBezTo>
                  <a:cubicBezTo>
                    <a:pt x="20502" y="13986"/>
                    <a:pt x="20402" y="13685"/>
                    <a:pt x="20276" y="13384"/>
                  </a:cubicBezTo>
                  <a:cubicBezTo>
                    <a:pt x="20076" y="12883"/>
                    <a:pt x="19875" y="12382"/>
                    <a:pt x="19650" y="11906"/>
                  </a:cubicBezTo>
                  <a:cubicBezTo>
                    <a:pt x="19249" y="10978"/>
                    <a:pt x="18798" y="10026"/>
                    <a:pt x="18246" y="8973"/>
                  </a:cubicBezTo>
                  <a:cubicBezTo>
                    <a:pt x="17770" y="8071"/>
                    <a:pt x="17269" y="7144"/>
                    <a:pt x="16667" y="6141"/>
                  </a:cubicBezTo>
                  <a:cubicBezTo>
                    <a:pt x="16391" y="5665"/>
                    <a:pt x="16116" y="5214"/>
                    <a:pt x="15840" y="4738"/>
                  </a:cubicBezTo>
                  <a:cubicBezTo>
                    <a:pt x="15589" y="4337"/>
                    <a:pt x="15364" y="3986"/>
                    <a:pt x="15163" y="3685"/>
                  </a:cubicBezTo>
                  <a:cubicBezTo>
                    <a:pt x="14612" y="2858"/>
                    <a:pt x="14086" y="2206"/>
                    <a:pt x="13534" y="1655"/>
                  </a:cubicBezTo>
                  <a:cubicBezTo>
                    <a:pt x="13234" y="1329"/>
                    <a:pt x="12908" y="1054"/>
                    <a:pt x="12557" y="803"/>
                  </a:cubicBezTo>
                  <a:cubicBezTo>
                    <a:pt x="12231" y="552"/>
                    <a:pt x="11880" y="377"/>
                    <a:pt x="11504" y="226"/>
                  </a:cubicBezTo>
                  <a:cubicBezTo>
                    <a:pt x="11153" y="76"/>
                    <a:pt x="10777" y="1"/>
                    <a:pt x="1040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1"/>
            <p:cNvSpPr/>
            <p:nvPr/>
          </p:nvSpPr>
          <p:spPr>
            <a:xfrm>
              <a:off x="4526475" y="2134750"/>
              <a:ext cx="502525" cy="365250"/>
            </a:xfrm>
            <a:custGeom>
              <a:avLst/>
              <a:gdLst/>
              <a:ahLst/>
              <a:cxnLst/>
              <a:rect l="l" t="t" r="r" b="b"/>
              <a:pathLst>
                <a:path w="20101" h="14610" extrusionOk="0">
                  <a:moveTo>
                    <a:pt x="9449" y="0"/>
                  </a:moveTo>
                  <a:cubicBezTo>
                    <a:pt x="9148" y="50"/>
                    <a:pt x="8873" y="150"/>
                    <a:pt x="8572" y="301"/>
                  </a:cubicBezTo>
                  <a:cubicBezTo>
                    <a:pt x="8221" y="476"/>
                    <a:pt x="7845" y="727"/>
                    <a:pt x="7444" y="1053"/>
                  </a:cubicBezTo>
                  <a:cubicBezTo>
                    <a:pt x="7068" y="1379"/>
                    <a:pt x="6767" y="1729"/>
                    <a:pt x="6492" y="2080"/>
                  </a:cubicBezTo>
                  <a:cubicBezTo>
                    <a:pt x="5113" y="3734"/>
                    <a:pt x="4086" y="5614"/>
                    <a:pt x="3258" y="7218"/>
                  </a:cubicBezTo>
                  <a:cubicBezTo>
                    <a:pt x="2983" y="7744"/>
                    <a:pt x="2732" y="8271"/>
                    <a:pt x="2456" y="8797"/>
                  </a:cubicBezTo>
                  <a:lnTo>
                    <a:pt x="2306" y="9123"/>
                  </a:lnTo>
                  <a:cubicBezTo>
                    <a:pt x="2156" y="9424"/>
                    <a:pt x="2005" y="9724"/>
                    <a:pt x="1880" y="10000"/>
                  </a:cubicBezTo>
                  <a:lnTo>
                    <a:pt x="1830" y="10050"/>
                  </a:lnTo>
                  <a:cubicBezTo>
                    <a:pt x="1429" y="10877"/>
                    <a:pt x="903" y="11905"/>
                    <a:pt x="451" y="12932"/>
                  </a:cubicBezTo>
                  <a:cubicBezTo>
                    <a:pt x="276" y="13283"/>
                    <a:pt x="151" y="13634"/>
                    <a:pt x="0" y="13985"/>
                  </a:cubicBezTo>
                  <a:cubicBezTo>
                    <a:pt x="1329" y="14211"/>
                    <a:pt x="2657" y="14361"/>
                    <a:pt x="3985" y="14461"/>
                  </a:cubicBezTo>
                  <a:cubicBezTo>
                    <a:pt x="5349" y="14567"/>
                    <a:pt x="6712" y="14609"/>
                    <a:pt x="8075" y="14609"/>
                  </a:cubicBezTo>
                  <a:cubicBezTo>
                    <a:pt x="8967" y="14609"/>
                    <a:pt x="9860" y="14591"/>
                    <a:pt x="10752" y="14562"/>
                  </a:cubicBezTo>
                  <a:cubicBezTo>
                    <a:pt x="11304" y="14562"/>
                    <a:pt x="11880" y="14536"/>
                    <a:pt x="12431" y="14511"/>
                  </a:cubicBezTo>
                  <a:cubicBezTo>
                    <a:pt x="12958" y="14486"/>
                    <a:pt x="13459" y="14461"/>
                    <a:pt x="13960" y="14436"/>
                  </a:cubicBezTo>
                  <a:cubicBezTo>
                    <a:pt x="14888" y="14386"/>
                    <a:pt x="15815" y="14361"/>
                    <a:pt x="16717" y="14286"/>
                  </a:cubicBezTo>
                  <a:lnTo>
                    <a:pt x="16692" y="14286"/>
                  </a:lnTo>
                  <a:cubicBezTo>
                    <a:pt x="17394" y="14236"/>
                    <a:pt x="18096" y="14161"/>
                    <a:pt x="18797" y="14035"/>
                  </a:cubicBezTo>
                  <a:cubicBezTo>
                    <a:pt x="19223" y="13960"/>
                    <a:pt x="19675" y="13860"/>
                    <a:pt x="20101" y="13734"/>
                  </a:cubicBezTo>
                  <a:cubicBezTo>
                    <a:pt x="20051" y="13609"/>
                    <a:pt x="20000" y="13459"/>
                    <a:pt x="19950" y="13333"/>
                  </a:cubicBezTo>
                  <a:cubicBezTo>
                    <a:pt x="19825" y="13359"/>
                    <a:pt x="19700" y="13384"/>
                    <a:pt x="19574" y="13409"/>
                  </a:cubicBezTo>
                  <a:cubicBezTo>
                    <a:pt x="19098" y="13534"/>
                    <a:pt x="18597" y="13609"/>
                    <a:pt x="18096" y="13659"/>
                  </a:cubicBezTo>
                  <a:cubicBezTo>
                    <a:pt x="17569" y="13709"/>
                    <a:pt x="17043" y="13734"/>
                    <a:pt x="16517" y="13734"/>
                  </a:cubicBezTo>
                  <a:cubicBezTo>
                    <a:pt x="16015" y="13734"/>
                    <a:pt x="15539" y="13734"/>
                    <a:pt x="15038" y="13709"/>
                  </a:cubicBezTo>
                  <a:cubicBezTo>
                    <a:pt x="14537" y="13659"/>
                    <a:pt x="14010" y="13634"/>
                    <a:pt x="13509" y="13534"/>
                  </a:cubicBezTo>
                  <a:cubicBezTo>
                    <a:pt x="13259" y="13509"/>
                    <a:pt x="12983" y="13459"/>
                    <a:pt x="12732" y="13384"/>
                  </a:cubicBezTo>
                  <a:cubicBezTo>
                    <a:pt x="12607" y="13359"/>
                    <a:pt x="12482" y="13308"/>
                    <a:pt x="12381" y="13283"/>
                  </a:cubicBezTo>
                  <a:cubicBezTo>
                    <a:pt x="12256" y="13258"/>
                    <a:pt x="12131" y="13208"/>
                    <a:pt x="12030" y="13158"/>
                  </a:cubicBezTo>
                  <a:cubicBezTo>
                    <a:pt x="11830" y="13083"/>
                    <a:pt x="11629" y="13008"/>
                    <a:pt x="11429" y="12857"/>
                  </a:cubicBezTo>
                  <a:cubicBezTo>
                    <a:pt x="11304" y="12757"/>
                    <a:pt x="11153" y="12657"/>
                    <a:pt x="11028" y="12531"/>
                  </a:cubicBezTo>
                  <a:cubicBezTo>
                    <a:pt x="10903" y="12406"/>
                    <a:pt x="10777" y="12281"/>
                    <a:pt x="10652" y="12156"/>
                  </a:cubicBezTo>
                  <a:cubicBezTo>
                    <a:pt x="10527" y="12005"/>
                    <a:pt x="10376" y="11880"/>
                    <a:pt x="10226" y="11755"/>
                  </a:cubicBezTo>
                  <a:cubicBezTo>
                    <a:pt x="10076" y="11654"/>
                    <a:pt x="9925" y="11554"/>
                    <a:pt x="9750" y="11479"/>
                  </a:cubicBezTo>
                  <a:lnTo>
                    <a:pt x="9775" y="11479"/>
                  </a:lnTo>
                  <a:cubicBezTo>
                    <a:pt x="9649" y="11429"/>
                    <a:pt x="9524" y="11404"/>
                    <a:pt x="9399" y="11379"/>
                  </a:cubicBezTo>
                  <a:lnTo>
                    <a:pt x="9098" y="11379"/>
                  </a:lnTo>
                  <a:cubicBezTo>
                    <a:pt x="8973" y="11404"/>
                    <a:pt x="8847" y="11454"/>
                    <a:pt x="8747" y="11479"/>
                  </a:cubicBezTo>
                  <a:cubicBezTo>
                    <a:pt x="8572" y="11554"/>
                    <a:pt x="8371" y="11679"/>
                    <a:pt x="8196" y="11805"/>
                  </a:cubicBezTo>
                  <a:cubicBezTo>
                    <a:pt x="8196" y="11805"/>
                    <a:pt x="8196" y="11805"/>
                    <a:pt x="8196" y="11830"/>
                  </a:cubicBezTo>
                  <a:cubicBezTo>
                    <a:pt x="7820" y="12105"/>
                    <a:pt x="7519" y="12456"/>
                    <a:pt x="7193" y="12757"/>
                  </a:cubicBezTo>
                  <a:cubicBezTo>
                    <a:pt x="7018" y="12932"/>
                    <a:pt x="6842" y="13083"/>
                    <a:pt x="6667" y="13233"/>
                  </a:cubicBezTo>
                  <a:cubicBezTo>
                    <a:pt x="6517" y="13359"/>
                    <a:pt x="6341" y="13484"/>
                    <a:pt x="6166" y="13559"/>
                  </a:cubicBezTo>
                  <a:cubicBezTo>
                    <a:pt x="5990" y="13659"/>
                    <a:pt x="5790" y="13709"/>
                    <a:pt x="5589" y="13734"/>
                  </a:cubicBezTo>
                  <a:cubicBezTo>
                    <a:pt x="5539" y="13741"/>
                    <a:pt x="5489" y="13744"/>
                    <a:pt x="5439" y="13744"/>
                  </a:cubicBezTo>
                  <a:cubicBezTo>
                    <a:pt x="5289" y="13744"/>
                    <a:pt x="5138" y="13716"/>
                    <a:pt x="4988" y="13659"/>
                  </a:cubicBezTo>
                  <a:cubicBezTo>
                    <a:pt x="4888" y="13609"/>
                    <a:pt x="4762" y="13559"/>
                    <a:pt x="4662" y="13484"/>
                  </a:cubicBezTo>
                  <a:cubicBezTo>
                    <a:pt x="4562" y="13409"/>
                    <a:pt x="4436" y="13333"/>
                    <a:pt x="4336" y="13258"/>
                  </a:cubicBezTo>
                  <a:cubicBezTo>
                    <a:pt x="4211" y="13133"/>
                    <a:pt x="4060" y="12983"/>
                    <a:pt x="3960" y="12832"/>
                  </a:cubicBezTo>
                  <a:cubicBezTo>
                    <a:pt x="3885" y="12682"/>
                    <a:pt x="3785" y="12531"/>
                    <a:pt x="3735" y="12381"/>
                  </a:cubicBezTo>
                  <a:cubicBezTo>
                    <a:pt x="3634" y="12055"/>
                    <a:pt x="3584" y="11679"/>
                    <a:pt x="3609" y="11328"/>
                  </a:cubicBezTo>
                  <a:cubicBezTo>
                    <a:pt x="3634" y="10953"/>
                    <a:pt x="3710" y="10577"/>
                    <a:pt x="3810" y="10201"/>
                  </a:cubicBezTo>
                  <a:cubicBezTo>
                    <a:pt x="3935" y="9825"/>
                    <a:pt x="4060" y="9424"/>
                    <a:pt x="4211" y="9073"/>
                  </a:cubicBezTo>
                  <a:cubicBezTo>
                    <a:pt x="4361" y="8722"/>
                    <a:pt x="4487" y="8371"/>
                    <a:pt x="4637" y="8045"/>
                  </a:cubicBezTo>
                  <a:cubicBezTo>
                    <a:pt x="4938" y="7268"/>
                    <a:pt x="5238" y="6491"/>
                    <a:pt x="5589" y="5714"/>
                  </a:cubicBezTo>
                  <a:cubicBezTo>
                    <a:pt x="5965" y="4912"/>
                    <a:pt x="6366" y="4110"/>
                    <a:pt x="6817" y="3333"/>
                  </a:cubicBezTo>
                  <a:cubicBezTo>
                    <a:pt x="7269" y="2582"/>
                    <a:pt x="7770" y="1830"/>
                    <a:pt x="8321" y="1153"/>
                  </a:cubicBezTo>
                  <a:cubicBezTo>
                    <a:pt x="8597" y="827"/>
                    <a:pt x="8898" y="501"/>
                    <a:pt x="9198" y="201"/>
                  </a:cubicBezTo>
                  <a:cubicBezTo>
                    <a:pt x="9274" y="125"/>
                    <a:pt x="9349" y="50"/>
                    <a:pt x="9449" y="0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1"/>
            <p:cNvSpPr/>
            <p:nvPr/>
          </p:nvSpPr>
          <p:spPr>
            <a:xfrm>
              <a:off x="4510800" y="2485625"/>
              <a:ext cx="531350" cy="1569575"/>
            </a:xfrm>
            <a:custGeom>
              <a:avLst/>
              <a:gdLst/>
              <a:ahLst/>
              <a:cxnLst/>
              <a:rect l="l" t="t" r="r" b="b"/>
              <a:pathLst>
                <a:path w="21254" h="62783" extrusionOk="0">
                  <a:moveTo>
                    <a:pt x="21204" y="0"/>
                  </a:moveTo>
                  <a:cubicBezTo>
                    <a:pt x="21154" y="0"/>
                    <a:pt x="21104" y="25"/>
                    <a:pt x="21053" y="50"/>
                  </a:cubicBezTo>
                  <a:cubicBezTo>
                    <a:pt x="21003" y="50"/>
                    <a:pt x="20978" y="50"/>
                    <a:pt x="20928" y="75"/>
                  </a:cubicBezTo>
                  <a:lnTo>
                    <a:pt x="20903" y="75"/>
                  </a:lnTo>
                  <a:lnTo>
                    <a:pt x="20803" y="100"/>
                  </a:lnTo>
                  <a:lnTo>
                    <a:pt x="20602" y="151"/>
                  </a:lnTo>
                  <a:lnTo>
                    <a:pt x="20452" y="176"/>
                  </a:lnTo>
                  <a:lnTo>
                    <a:pt x="20352" y="176"/>
                  </a:lnTo>
                  <a:lnTo>
                    <a:pt x="20302" y="201"/>
                  </a:lnTo>
                  <a:lnTo>
                    <a:pt x="20201" y="201"/>
                  </a:lnTo>
                  <a:cubicBezTo>
                    <a:pt x="19976" y="251"/>
                    <a:pt x="19725" y="301"/>
                    <a:pt x="19500" y="326"/>
                  </a:cubicBezTo>
                  <a:lnTo>
                    <a:pt x="19449" y="326"/>
                  </a:lnTo>
                  <a:lnTo>
                    <a:pt x="19424" y="351"/>
                  </a:lnTo>
                  <a:lnTo>
                    <a:pt x="19324" y="351"/>
                  </a:lnTo>
                  <a:cubicBezTo>
                    <a:pt x="19299" y="351"/>
                    <a:pt x="19249" y="351"/>
                    <a:pt x="19224" y="376"/>
                  </a:cubicBezTo>
                  <a:cubicBezTo>
                    <a:pt x="19048" y="401"/>
                    <a:pt x="18873" y="426"/>
                    <a:pt x="18673" y="451"/>
                  </a:cubicBezTo>
                  <a:cubicBezTo>
                    <a:pt x="17094" y="652"/>
                    <a:pt x="15414" y="802"/>
                    <a:pt x="13535" y="902"/>
                  </a:cubicBezTo>
                  <a:cubicBezTo>
                    <a:pt x="12256" y="953"/>
                    <a:pt x="10978" y="978"/>
                    <a:pt x="9675" y="978"/>
                  </a:cubicBezTo>
                  <a:cubicBezTo>
                    <a:pt x="8196" y="978"/>
                    <a:pt x="6718" y="953"/>
                    <a:pt x="5239" y="877"/>
                  </a:cubicBezTo>
                  <a:cubicBezTo>
                    <a:pt x="4938" y="852"/>
                    <a:pt x="4662" y="827"/>
                    <a:pt x="4387" y="802"/>
                  </a:cubicBezTo>
                  <a:lnTo>
                    <a:pt x="4061" y="802"/>
                  </a:lnTo>
                  <a:cubicBezTo>
                    <a:pt x="3735" y="777"/>
                    <a:pt x="3409" y="752"/>
                    <a:pt x="3058" y="702"/>
                  </a:cubicBezTo>
                  <a:lnTo>
                    <a:pt x="2908" y="702"/>
                  </a:lnTo>
                  <a:lnTo>
                    <a:pt x="2758" y="677"/>
                  </a:lnTo>
                  <a:lnTo>
                    <a:pt x="2733" y="677"/>
                  </a:lnTo>
                  <a:lnTo>
                    <a:pt x="2307" y="652"/>
                  </a:lnTo>
                  <a:lnTo>
                    <a:pt x="1956" y="602"/>
                  </a:lnTo>
                  <a:lnTo>
                    <a:pt x="1906" y="602"/>
                  </a:lnTo>
                  <a:lnTo>
                    <a:pt x="1755" y="577"/>
                  </a:lnTo>
                  <a:cubicBezTo>
                    <a:pt x="1404" y="552"/>
                    <a:pt x="1078" y="501"/>
                    <a:pt x="753" y="476"/>
                  </a:cubicBezTo>
                  <a:lnTo>
                    <a:pt x="702" y="451"/>
                  </a:lnTo>
                  <a:lnTo>
                    <a:pt x="577" y="451"/>
                  </a:lnTo>
                  <a:lnTo>
                    <a:pt x="427" y="426"/>
                  </a:lnTo>
                  <a:lnTo>
                    <a:pt x="377" y="426"/>
                  </a:lnTo>
                  <a:cubicBezTo>
                    <a:pt x="327" y="401"/>
                    <a:pt x="301" y="401"/>
                    <a:pt x="301" y="401"/>
                  </a:cubicBezTo>
                  <a:cubicBezTo>
                    <a:pt x="276" y="401"/>
                    <a:pt x="251" y="426"/>
                    <a:pt x="226" y="426"/>
                  </a:cubicBezTo>
                  <a:cubicBezTo>
                    <a:pt x="126" y="426"/>
                    <a:pt x="26" y="501"/>
                    <a:pt x="26" y="602"/>
                  </a:cubicBezTo>
                  <a:lnTo>
                    <a:pt x="26" y="19800"/>
                  </a:lnTo>
                  <a:lnTo>
                    <a:pt x="1" y="30878"/>
                  </a:lnTo>
                  <a:lnTo>
                    <a:pt x="1" y="41955"/>
                  </a:lnTo>
                  <a:lnTo>
                    <a:pt x="1" y="61580"/>
                  </a:lnTo>
                  <a:lnTo>
                    <a:pt x="1" y="61630"/>
                  </a:lnTo>
                  <a:cubicBezTo>
                    <a:pt x="1" y="61730"/>
                    <a:pt x="51" y="61780"/>
                    <a:pt x="126" y="61805"/>
                  </a:cubicBezTo>
                  <a:cubicBezTo>
                    <a:pt x="1229" y="62231"/>
                    <a:pt x="2357" y="62356"/>
                    <a:pt x="3234" y="62457"/>
                  </a:cubicBezTo>
                  <a:cubicBezTo>
                    <a:pt x="3635" y="62482"/>
                    <a:pt x="4036" y="62507"/>
                    <a:pt x="4437" y="62532"/>
                  </a:cubicBezTo>
                  <a:lnTo>
                    <a:pt x="4813" y="62557"/>
                  </a:lnTo>
                  <a:lnTo>
                    <a:pt x="5063" y="62582"/>
                  </a:lnTo>
                  <a:lnTo>
                    <a:pt x="5088" y="62582"/>
                  </a:lnTo>
                  <a:cubicBezTo>
                    <a:pt x="5565" y="62607"/>
                    <a:pt x="6016" y="62657"/>
                    <a:pt x="6492" y="62682"/>
                  </a:cubicBezTo>
                  <a:cubicBezTo>
                    <a:pt x="7720" y="62757"/>
                    <a:pt x="8823" y="62783"/>
                    <a:pt x="9901" y="62783"/>
                  </a:cubicBezTo>
                  <a:lnTo>
                    <a:pt x="10076" y="62783"/>
                  </a:lnTo>
                  <a:cubicBezTo>
                    <a:pt x="11078" y="62783"/>
                    <a:pt x="12131" y="62757"/>
                    <a:pt x="13209" y="62682"/>
                  </a:cubicBezTo>
                  <a:cubicBezTo>
                    <a:pt x="14412" y="62582"/>
                    <a:pt x="15815" y="62482"/>
                    <a:pt x="17244" y="62181"/>
                  </a:cubicBezTo>
                  <a:cubicBezTo>
                    <a:pt x="17971" y="62056"/>
                    <a:pt x="18647" y="61855"/>
                    <a:pt x="19249" y="61655"/>
                  </a:cubicBezTo>
                  <a:cubicBezTo>
                    <a:pt x="19575" y="61554"/>
                    <a:pt x="19876" y="61429"/>
                    <a:pt x="20176" y="61279"/>
                  </a:cubicBezTo>
                  <a:cubicBezTo>
                    <a:pt x="20477" y="61153"/>
                    <a:pt x="20678" y="61028"/>
                    <a:pt x="20878" y="60928"/>
                  </a:cubicBezTo>
                  <a:lnTo>
                    <a:pt x="21204" y="60702"/>
                  </a:lnTo>
                  <a:lnTo>
                    <a:pt x="21229" y="52306"/>
                  </a:lnTo>
                  <a:lnTo>
                    <a:pt x="21229" y="45615"/>
                  </a:lnTo>
                  <a:lnTo>
                    <a:pt x="21229" y="33835"/>
                  </a:lnTo>
                  <a:lnTo>
                    <a:pt x="21254" y="22030"/>
                  </a:lnTo>
                  <a:lnTo>
                    <a:pt x="21254" y="21880"/>
                  </a:lnTo>
                  <a:lnTo>
                    <a:pt x="21254" y="21830"/>
                  </a:lnTo>
                  <a:cubicBezTo>
                    <a:pt x="21254" y="14587"/>
                    <a:pt x="21254" y="7344"/>
                    <a:pt x="21254" y="126"/>
                  </a:cubicBezTo>
                  <a:cubicBezTo>
                    <a:pt x="21254" y="75"/>
                    <a:pt x="21229" y="25"/>
                    <a:pt x="21204" y="0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1"/>
            <p:cNvSpPr/>
            <p:nvPr/>
          </p:nvSpPr>
          <p:spPr>
            <a:xfrm>
              <a:off x="4594775" y="2561425"/>
              <a:ext cx="447375" cy="1493775"/>
            </a:xfrm>
            <a:custGeom>
              <a:avLst/>
              <a:gdLst/>
              <a:ahLst/>
              <a:cxnLst/>
              <a:rect l="l" t="t" r="r" b="b"/>
              <a:pathLst>
                <a:path w="17895" h="59751" extrusionOk="0">
                  <a:moveTo>
                    <a:pt x="17745" y="1"/>
                  </a:moveTo>
                  <a:lnTo>
                    <a:pt x="17644" y="26"/>
                  </a:lnTo>
                  <a:cubicBezTo>
                    <a:pt x="17068" y="76"/>
                    <a:pt x="16466" y="126"/>
                    <a:pt x="15865" y="151"/>
                  </a:cubicBezTo>
                  <a:cubicBezTo>
                    <a:pt x="15614" y="176"/>
                    <a:pt x="15389" y="176"/>
                    <a:pt x="15138" y="201"/>
                  </a:cubicBezTo>
                  <a:cubicBezTo>
                    <a:pt x="14436" y="251"/>
                    <a:pt x="13760" y="277"/>
                    <a:pt x="13058" y="327"/>
                  </a:cubicBezTo>
                  <a:cubicBezTo>
                    <a:pt x="12256" y="352"/>
                    <a:pt x="11479" y="402"/>
                    <a:pt x="10677" y="427"/>
                  </a:cubicBezTo>
                  <a:lnTo>
                    <a:pt x="10552" y="427"/>
                  </a:lnTo>
                  <a:cubicBezTo>
                    <a:pt x="9499" y="452"/>
                    <a:pt x="8471" y="477"/>
                    <a:pt x="7444" y="477"/>
                  </a:cubicBezTo>
                  <a:cubicBezTo>
                    <a:pt x="6742" y="502"/>
                    <a:pt x="6040" y="502"/>
                    <a:pt x="5313" y="502"/>
                  </a:cubicBezTo>
                  <a:lnTo>
                    <a:pt x="4336" y="502"/>
                  </a:lnTo>
                  <a:cubicBezTo>
                    <a:pt x="4261" y="502"/>
                    <a:pt x="4161" y="502"/>
                    <a:pt x="4060" y="477"/>
                  </a:cubicBezTo>
                  <a:lnTo>
                    <a:pt x="2531" y="477"/>
                  </a:lnTo>
                  <a:cubicBezTo>
                    <a:pt x="2406" y="452"/>
                    <a:pt x="2281" y="452"/>
                    <a:pt x="2130" y="452"/>
                  </a:cubicBezTo>
                  <a:cubicBezTo>
                    <a:pt x="1654" y="452"/>
                    <a:pt x="1203" y="427"/>
                    <a:pt x="727" y="427"/>
                  </a:cubicBezTo>
                  <a:cubicBezTo>
                    <a:pt x="652" y="427"/>
                    <a:pt x="577" y="427"/>
                    <a:pt x="476" y="402"/>
                  </a:cubicBezTo>
                  <a:lnTo>
                    <a:pt x="25" y="402"/>
                  </a:lnTo>
                  <a:cubicBezTo>
                    <a:pt x="25" y="1630"/>
                    <a:pt x="25" y="2858"/>
                    <a:pt x="25" y="4086"/>
                  </a:cubicBezTo>
                  <a:cubicBezTo>
                    <a:pt x="25" y="4086"/>
                    <a:pt x="25" y="4111"/>
                    <a:pt x="25" y="4111"/>
                  </a:cubicBezTo>
                  <a:cubicBezTo>
                    <a:pt x="25" y="8297"/>
                    <a:pt x="25" y="12457"/>
                    <a:pt x="25" y="16643"/>
                  </a:cubicBezTo>
                  <a:cubicBezTo>
                    <a:pt x="25" y="24763"/>
                    <a:pt x="25" y="32883"/>
                    <a:pt x="25" y="40979"/>
                  </a:cubicBezTo>
                  <a:cubicBezTo>
                    <a:pt x="0" y="47144"/>
                    <a:pt x="0" y="53284"/>
                    <a:pt x="0" y="59425"/>
                  </a:cubicBezTo>
                  <a:cubicBezTo>
                    <a:pt x="351" y="59450"/>
                    <a:pt x="727" y="59475"/>
                    <a:pt x="1078" y="59500"/>
                  </a:cubicBezTo>
                  <a:lnTo>
                    <a:pt x="1454" y="59525"/>
                  </a:lnTo>
                  <a:lnTo>
                    <a:pt x="1704" y="59550"/>
                  </a:lnTo>
                  <a:cubicBezTo>
                    <a:pt x="2181" y="59575"/>
                    <a:pt x="2657" y="59600"/>
                    <a:pt x="3133" y="59625"/>
                  </a:cubicBezTo>
                  <a:cubicBezTo>
                    <a:pt x="4336" y="59700"/>
                    <a:pt x="5464" y="59751"/>
                    <a:pt x="6542" y="59751"/>
                  </a:cubicBezTo>
                  <a:lnTo>
                    <a:pt x="6717" y="59751"/>
                  </a:lnTo>
                  <a:cubicBezTo>
                    <a:pt x="7719" y="59751"/>
                    <a:pt x="8797" y="59700"/>
                    <a:pt x="9850" y="59625"/>
                  </a:cubicBezTo>
                  <a:cubicBezTo>
                    <a:pt x="11053" y="59550"/>
                    <a:pt x="12481" y="59425"/>
                    <a:pt x="13885" y="59149"/>
                  </a:cubicBezTo>
                  <a:cubicBezTo>
                    <a:pt x="14612" y="58999"/>
                    <a:pt x="15263" y="58823"/>
                    <a:pt x="15890" y="58623"/>
                  </a:cubicBezTo>
                  <a:cubicBezTo>
                    <a:pt x="16216" y="58497"/>
                    <a:pt x="16517" y="58372"/>
                    <a:pt x="16817" y="58247"/>
                  </a:cubicBezTo>
                  <a:cubicBezTo>
                    <a:pt x="17093" y="58121"/>
                    <a:pt x="17319" y="57996"/>
                    <a:pt x="17494" y="57896"/>
                  </a:cubicBezTo>
                  <a:cubicBezTo>
                    <a:pt x="17619" y="57821"/>
                    <a:pt x="17745" y="57746"/>
                    <a:pt x="17845" y="57645"/>
                  </a:cubicBezTo>
                  <a:cubicBezTo>
                    <a:pt x="17845" y="54863"/>
                    <a:pt x="17845" y="52081"/>
                    <a:pt x="17845" y="49274"/>
                  </a:cubicBezTo>
                  <a:lnTo>
                    <a:pt x="17870" y="42583"/>
                  </a:lnTo>
                  <a:lnTo>
                    <a:pt x="17870" y="30803"/>
                  </a:lnTo>
                  <a:lnTo>
                    <a:pt x="17870" y="18998"/>
                  </a:lnTo>
                  <a:lnTo>
                    <a:pt x="17870" y="18848"/>
                  </a:lnTo>
                  <a:cubicBezTo>
                    <a:pt x="17870" y="12557"/>
                    <a:pt x="17870" y="6292"/>
                    <a:pt x="17895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1"/>
            <p:cNvSpPr/>
            <p:nvPr/>
          </p:nvSpPr>
          <p:spPr>
            <a:xfrm>
              <a:off x="4511425" y="2681100"/>
              <a:ext cx="530725" cy="94800"/>
            </a:xfrm>
            <a:custGeom>
              <a:avLst/>
              <a:gdLst/>
              <a:ahLst/>
              <a:cxnLst/>
              <a:rect l="l" t="t" r="r" b="b"/>
              <a:pathLst>
                <a:path w="21229" h="3792" extrusionOk="0">
                  <a:moveTo>
                    <a:pt x="1" y="1"/>
                  </a:moveTo>
                  <a:lnTo>
                    <a:pt x="1" y="3535"/>
                  </a:lnTo>
                  <a:cubicBezTo>
                    <a:pt x="728" y="3560"/>
                    <a:pt x="1480" y="3610"/>
                    <a:pt x="2206" y="3635"/>
                  </a:cubicBezTo>
                  <a:cubicBezTo>
                    <a:pt x="5423" y="3739"/>
                    <a:pt x="8622" y="3792"/>
                    <a:pt x="11832" y="3792"/>
                  </a:cubicBezTo>
                  <a:cubicBezTo>
                    <a:pt x="12474" y="3792"/>
                    <a:pt x="13117" y="3789"/>
                    <a:pt x="13760" y="3785"/>
                  </a:cubicBezTo>
                  <a:cubicBezTo>
                    <a:pt x="16241" y="3760"/>
                    <a:pt x="18748" y="3685"/>
                    <a:pt x="21229" y="3585"/>
                  </a:cubicBezTo>
                  <a:cubicBezTo>
                    <a:pt x="21229" y="2407"/>
                    <a:pt x="21229" y="1229"/>
                    <a:pt x="21229" y="51"/>
                  </a:cubicBezTo>
                  <a:cubicBezTo>
                    <a:pt x="17846" y="201"/>
                    <a:pt x="14437" y="251"/>
                    <a:pt x="11028" y="251"/>
                  </a:cubicBezTo>
                  <a:lnTo>
                    <a:pt x="10878" y="251"/>
                  </a:lnTo>
                  <a:cubicBezTo>
                    <a:pt x="9700" y="251"/>
                    <a:pt x="8497" y="251"/>
                    <a:pt x="7319" y="226"/>
                  </a:cubicBezTo>
                  <a:lnTo>
                    <a:pt x="6893" y="226"/>
                  </a:lnTo>
                  <a:cubicBezTo>
                    <a:pt x="6843" y="201"/>
                    <a:pt x="6768" y="201"/>
                    <a:pt x="6693" y="201"/>
                  </a:cubicBezTo>
                  <a:lnTo>
                    <a:pt x="5815" y="201"/>
                  </a:lnTo>
                  <a:cubicBezTo>
                    <a:pt x="4637" y="176"/>
                    <a:pt x="3459" y="126"/>
                    <a:pt x="2307" y="101"/>
                  </a:cubicBezTo>
                  <a:lnTo>
                    <a:pt x="2256" y="101"/>
                  </a:lnTo>
                  <a:lnTo>
                    <a:pt x="2156" y="76"/>
                  </a:lnTo>
                  <a:cubicBezTo>
                    <a:pt x="1429" y="51"/>
                    <a:pt x="703" y="26"/>
                    <a:pt x="1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1"/>
            <p:cNvSpPr/>
            <p:nvPr/>
          </p:nvSpPr>
          <p:spPr>
            <a:xfrm>
              <a:off x="4510800" y="3239375"/>
              <a:ext cx="531350" cy="123925"/>
            </a:xfrm>
            <a:custGeom>
              <a:avLst/>
              <a:gdLst/>
              <a:ahLst/>
              <a:cxnLst/>
              <a:rect l="l" t="t" r="r" b="b"/>
              <a:pathLst>
                <a:path w="21254" h="4957" extrusionOk="0">
                  <a:moveTo>
                    <a:pt x="21254" y="1"/>
                  </a:moveTo>
                  <a:cubicBezTo>
                    <a:pt x="17422" y="199"/>
                    <a:pt x="13571" y="281"/>
                    <a:pt x="9734" y="281"/>
                  </a:cubicBezTo>
                  <a:cubicBezTo>
                    <a:pt x="9205" y="281"/>
                    <a:pt x="8675" y="280"/>
                    <a:pt x="8146" y="276"/>
                  </a:cubicBezTo>
                  <a:lnTo>
                    <a:pt x="8121" y="276"/>
                  </a:lnTo>
                  <a:cubicBezTo>
                    <a:pt x="5414" y="276"/>
                    <a:pt x="2708" y="201"/>
                    <a:pt x="1" y="101"/>
                  </a:cubicBezTo>
                  <a:lnTo>
                    <a:pt x="1" y="728"/>
                  </a:lnTo>
                  <a:lnTo>
                    <a:pt x="1" y="4763"/>
                  </a:lnTo>
                  <a:cubicBezTo>
                    <a:pt x="2848" y="4896"/>
                    <a:pt x="5695" y="4957"/>
                    <a:pt x="8542" y="4957"/>
                  </a:cubicBezTo>
                  <a:cubicBezTo>
                    <a:pt x="9455" y="4957"/>
                    <a:pt x="10367" y="4950"/>
                    <a:pt x="11279" y="4938"/>
                  </a:cubicBezTo>
                  <a:cubicBezTo>
                    <a:pt x="14612" y="4888"/>
                    <a:pt x="17921" y="4763"/>
                    <a:pt x="21229" y="4537"/>
                  </a:cubicBezTo>
                  <a:lnTo>
                    <a:pt x="21254" y="3685"/>
                  </a:lnTo>
                  <a:lnTo>
                    <a:pt x="21254" y="1"/>
                  </a:ln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1"/>
            <p:cNvSpPr/>
            <p:nvPr/>
          </p:nvSpPr>
          <p:spPr>
            <a:xfrm>
              <a:off x="4878600" y="4089625"/>
              <a:ext cx="806425" cy="852800"/>
            </a:xfrm>
            <a:custGeom>
              <a:avLst/>
              <a:gdLst/>
              <a:ahLst/>
              <a:cxnLst/>
              <a:rect l="l" t="t" r="r" b="b"/>
              <a:pathLst>
                <a:path w="32257" h="34112" extrusionOk="0">
                  <a:moveTo>
                    <a:pt x="25063" y="1"/>
                  </a:moveTo>
                  <a:cubicBezTo>
                    <a:pt x="25038" y="1"/>
                    <a:pt x="24988" y="1"/>
                    <a:pt x="24963" y="51"/>
                  </a:cubicBezTo>
                  <a:lnTo>
                    <a:pt x="23033" y="1881"/>
                  </a:lnTo>
                  <a:lnTo>
                    <a:pt x="22081" y="2808"/>
                  </a:lnTo>
                  <a:cubicBezTo>
                    <a:pt x="22056" y="2808"/>
                    <a:pt x="22031" y="2833"/>
                    <a:pt x="22031" y="2858"/>
                  </a:cubicBezTo>
                  <a:cubicBezTo>
                    <a:pt x="19725" y="5064"/>
                    <a:pt x="17419" y="7294"/>
                    <a:pt x="15113" y="9500"/>
                  </a:cubicBezTo>
                  <a:cubicBezTo>
                    <a:pt x="11454" y="13059"/>
                    <a:pt x="8246" y="16192"/>
                    <a:pt x="5339" y="19049"/>
                  </a:cubicBezTo>
                  <a:cubicBezTo>
                    <a:pt x="3534" y="20853"/>
                    <a:pt x="1755" y="22608"/>
                    <a:pt x="76" y="24312"/>
                  </a:cubicBezTo>
                  <a:cubicBezTo>
                    <a:pt x="26" y="24362"/>
                    <a:pt x="1" y="24412"/>
                    <a:pt x="26" y="24487"/>
                  </a:cubicBezTo>
                  <a:cubicBezTo>
                    <a:pt x="26" y="24487"/>
                    <a:pt x="26" y="24512"/>
                    <a:pt x="26" y="24512"/>
                  </a:cubicBezTo>
                  <a:cubicBezTo>
                    <a:pt x="502" y="25966"/>
                    <a:pt x="1404" y="27344"/>
                    <a:pt x="2833" y="28798"/>
                  </a:cubicBezTo>
                  <a:cubicBezTo>
                    <a:pt x="3434" y="29400"/>
                    <a:pt x="4136" y="30001"/>
                    <a:pt x="4888" y="30578"/>
                  </a:cubicBezTo>
                  <a:cubicBezTo>
                    <a:pt x="5565" y="31079"/>
                    <a:pt x="6291" y="31555"/>
                    <a:pt x="7043" y="32006"/>
                  </a:cubicBezTo>
                  <a:cubicBezTo>
                    <a:pt x="7444" y="32257"/>
                    <a:pt x="7895" y="32507"/>
                    <a:pt x="8472" y="32808"/>
                  </a:cubicBezTo>
                  <a:cubicBezTo>
                    <a:pt x="9073" y="33109"/>
                    <a:pt x="9625" y="33360"/>
                    <a:pt x="10151" y="33560"/>
                  </a:cubicBezTo>
                  <a:cubicBezTo>
                    <a:pt x="10828" y="33811"/>
                    <a:pt x="11404" y="33986"/>
                    <a:pt x="11956" y="34061"/>
                  </a:cubicBezTo>
                  <a:cubicBezTo>
                    <a:pt x="12181" y="34111"/>
                    <a:pt x="12407" y="34111"/>
                    <a:pt x="12607" y="34111"/>
                  </a:cubicBezTo>
                  <a:cubicBezTo>
                    <a:pt x="12958" y="34111"/>
                    <a:pt x="13284" y="34061"/>
                    <a:pt x="13585" y="33961"/>
                  </a:cubicBezTo>
                  <a:cubicBezTo>
                    <a:pt x="13685" y="33961"/>
                    <a:pt x="13735" y="33911"/>
                    <a:pt x="13760" y="33861"/>
                  </a:cubicBezTo>
                  <a:cubicBezTo>
                    <a:pt x="14712" y="32457"/>
                    <a:pt x="15715" y="31054"/>
                    <a:pt x="16692" y="29700"/>
                  </a:cubicBezTo>
                  <a:cubicBezTo>
                    <a:pt x="17018" y="29224"/>
                    <a:pt x="17344" y="28773"/>
                    <a:pt x="17670" y="28322"/>
                  </a:cubicBezTo>
                  <a:cubicBezTo>
                    <a:pt x="18798" y="26718"/>
                    <a:pt x="20026" y="24938"/>
                    <a:pt x="21530" y="22733"/>
                  </a:cubicBezTo>
                  <a:cubicBezTo>
                    <a:pt x="22958" y="20653"/>
                    <a:pt x="24387" y="18522"/>
                    <a:pt x="25790" y="16467"/>
                  </a:cubicBezTo>
                  <a:cubicBezTo>
                    <a:pt x="26893" y="14813"/>
                    <a:pt x="28021" y="13159"/>
                    <a:pt x="29149" y="11505"/>
                  </a:cubicBezTo>
                  <a:cubicBezTo>
                    <a:pt x="30251" y="9901"/>
                    <a:pt x="31254" y="8422"/>
                    <a:pt x="32231" y="7019"/>
                  </a:cubicBezTo>
                  <a:cubicBezTo>
                    <a:pt x="32256" y="6994"/>
                    <a:pt x="32256" y="6943"/>
                    <a:pt x="32256" y="6893"/>
                  </a:cubicBezTo>
                  <a:cubicBezTo>
                    <a:pt x="32231" y="6843"/>
                    <a:pt x="32206" y="6793"/>
                    <a:pt x="32156" y="6768"/>
                  </a:cubicBezTo>
                  <a:cubicBezTo>
                    <a:pt x="32131" y="6768"/>
                    <a:pt x="32106" y="6743"/>
                    <a:pt x="32081" y="6743"/>
                  </a:cubicBezTo>
                  <a:cubicBezTo>
                    <a:pt x="32006" y="6743"/>
                    <a:pt x="31956" y="6793"/>
                    <a:pt x="31931" y="6843"/>
                  </a:cubicBezTo>
                  <a:cubicBezTo>
                    <a:pt x="31354" y="7645"/>
                    <a:pt x="30803" y="8472"/>
                    <a:pt x="30226" y="9274"/>
                  </a:cubicBezTo>
                  <a:cubicBezTo>
                    <a:pt x="29976" y="8547"/>
                    <a:pt x="29449" y="7971"/>
                    <a:pt x="28898" y="7369"/>
                  </a:cubicBezTo>
                  <a:cubicBezTo>
                    <a:pt x="28246" y="6693"/>
                    <a:pt x="27595" y="6041"/>
                    <a:pt x="26918" y="5465"/>
                  </a:cubicBezTo>
                  <a:cubicBezTo>
                    <a:pt x="25464" y="4262"/>
                    <a:pt x="23986" y="3384"/>
                    <a:pt x="22507" y="2858"/>
                  </a:cubicBezTo>
                  <a:lnTo>
                    <a:pt x="23835" y="1580"/>
                  </a:lnTo>
                  <a:lnTo>
                    <a:pt x="25189" y="302"/>
                  </a:lnTo>
                  <a:cubicBezTo>
                    <a:pt x="25264" y="227"/>
                    <a:pt x="25264" y="126"/>
                    <a:pt x="25189" y="51"/>
                  </a:cubicBezTo>
                  <a:cubicBezTo>
                    <a:pt x="25164" y="26"/>
                    <a:pt x="25114" y="1"/>
                    <a:pt x="25063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1"/>
            <p:cNvSpPr/>
            <p:nvPr/>
          </p:nvSpPr>
          <p:spPr>
            <a:xfrm>
              <a:off x="5124225" y="4089000"/>
              <a:ext cx="560800" cy="854050"/>
            </a:xfrm>
            <a:custGeom>
              <a:avLst/>
              <a:gdLst/>
              <a:ahLst/>
              <a:cxnLst/>
              <a:rect l="l" t="t" r="r" b="b"/>
              <a:pathLst>
                <a:path w="22432" h="34162" extrusionOk="0">
                  <a:moveTo>
                    <a:pt x="15238" y="1"/>
                  </a:moveTo>
                  <a:cubicBezTo>
                    <a:pt x="15188" y="1"/>
                    <a:pt x="15163" y="26"/>
                    <a:pt x="15113" y="51"/>
                  </a:cubicBezTo>
                  <a:lnTo>
                    <a:pt x="13183" y="1906"/>
                  </a:lnTo>
                  <a:lnTo>
                    <a:pt x="12256" y="2808"/>
                  </a:lnTo>
                  <a:cubicBezTo>
                    <a:pt x="12231" y="2833"/>
                    <a:pt x="12206" y="2858"/>
                    <a:pt x="12206" y="2858"/>
                  </a:cubicBezTo>
                  <a:cubicBezTo>
                    <a:pt x="11930" y="3109"/>
                    <a:pt x="11679" y="3384"/>
                    <a:pt x="11404" y="3635"/>
                  </a:cubicBezTo>
                  <a:cubicBezTo>
                    <a:pt x="11429" y="3735"/>
                    <a:pt x="11454" y="3810"/>
                    <a:pt x="11479" y="3911"/>
                  </a:cubicBezTo>
                  <a:cubicBezTo>
                    <a:pt x="11479" y="3911"/>
                    <a:pt x="11479" y="3911"/>
                    <a:pt x="11479" y="3886"/>
                  </a:cubicBezTo>
                  <a:cubicBezTo>
                    <a:pt x="11579" y="4237"/>
                    <a:pt x="11705" y="4562"/>
                    <a:pt x="11880" y="4863"/>
                  </a:cubicBezTo>
                  <a:cubicBezTo>
                    <a:pt x="12030" y="5189"/>
                    <a:pt x="12181" y="5490"/>
                    <a:pt x="12381" y="5790"/>
                  </a:cubicBezTo>
                  <a:cubicBezTo>
                    <a:pt x="12632" y="6166"/>
                    <a:pt x="12908" y="6517"/>
                    <a:pt x="13208" y="6868"/>
                  </a:cubicBezTo>
                  <a:cubicBezTo>
                    <a:pt x="13484" y="7194"/>
                    <a:pt x="13810" y="7495"/>
                    <a:pt x="14136" y="7795"/>
                  </a:cubicBezTo>
                  <a:lnTo>
                    <a:pt x="14111" y="7795"/>
                  </a:lnTo>
                  <a:cubicBezTo>
                    <a:pt x="14963" y="8547"/>
                    <a:pt x="15915" y="9174"/>
                    <a:pt x="16918" y="9700"/>
                  </a:cubicBezTo>
                  <a:lnTo>
                    <a:pt x="16893" y="9700"/>
                  </a:lnTo>
                  <a:cubicBezTo>
                    <a:pt x="17319" y="9926"/>
                    <a:pt x="17770" y="10101"/>
                    <a:pt x="18246" y="10302"/>
                  </a:cubicBezTo>
                  <a:cubicBezTo>
                    <a:pt x="18271" y="10302"/>
                    <a:pt x="18296" y="10352"/>
                    <a:pt x="18296" y="10402"/>
                  </a:cubicBezTo>
                  <a:cubicBezTo>
                    <a:pt x="18271" y="10427"/>
                    <a:pt x="18246" y="10452"/>
                    <a:pt x="18221" y="10452"/>
                  </a:cubicBezTo>
                  <a:cubicBezTo>
                    <a:pt x="18221" y="10452"/>
                    <a:pt x="18221" y="10477"/>
                    <a:pt x="18221" y="10477"/>
                  </a:cubicBezTo>
                  <a:cubicBezTo>
                    <a:pt x="17218" y="11730"/>
                    <a:pt x="16241" y="12983"/>
                    <a:pt x="15263" y="14237"/>
                  </a:cubicBezTo>
                  <a:cubicBezTo>
                    <a:pt x="12507" y="17745"/>
                    <a:pt x="9750" y="21304"/>
                    <a:pt x="6968" y="24813"/>
                  </a:cubicBezTo>
                  <a:cubicBezTo>
                    <a:pt x="4662" y="27720"/>
                    <a:pt x="2356" y="30603"/>
                    <a:pt x="0" y="33460"/>
                  </a:cubicBezTo>
                  <a:cubicBezTo>
                    <a:pt x="100" y="33510"/>
                    <a:pt x="201" y="33535"/>
                    <a:pt x="301" y="33585"/>
                  </a:cubicBezTo>
                  <a:cubicBezTo>
                    <a:pt x="978" y="33861"/>
                    <a:pt x="1554" y="34011"/>
                    <a:pt x="2131" y="34086"/>
                  </a:cubicBezTo>
                  <a:cubicBezTo>
                    <a:pt x="2356" y="34136"/>
                    <a:pt x="2582" y="34162"/>
                    <a:pt x="2782" y="34162"/>
                  </a:cubicBezTo>
                  <a:cubicBezTo>
                    <a:pt x="3133" y="34162"/>
                    <a:pt x="3459" y="34086"/>
                    <a:pt x="3760" y="33986"/>
                  </a:cubicBezTo>
                  <a:cubicBezTo>
                    <a:pt x="3860" y="33986"/>
                    <a:pt x="3910" y="33961"/>
                    <a:pt x="3935" y="33911"/>
                  </a:cubicBezTo>
                  <a:cubicBezTo>
                    <a:pt x="4862" y="32532"/>
                    <a:pt x="5840" y="31179"/>
                    <a:pt x="6767" y="29876"/>
                  </a:cubicBezTo>
                  <a:lnTo>
                    <a:pt x="6867" y="29725"/>
                  </a:lnTo>
                  <a:cubicBezTo>
                    <a:pt x="7193" y="29249"/>
                    <a:pt x="7519" y="28798"/>
                    <a:pt x="7845" y="28347"/>
                  </a:cubicBezTo>
                  <a:cubicBezTo>
                    <a:pt x="9023" y="26693"/>
                    <a:pt x="10251" y="24938"/>
                    <a:pt x="11730" y="22758"/>
                  </a:cubicBezTo>
                  <a:cubicBezTo>
                    <a:pt x="13033" y="20853"/>
                    <a:pt x="14336" y="18898"/>
                    <a:pt x="15614" y="17019"/>
                  </a:cubicBezTo>
                  <a:lnTo>
                    <a:pt x="15790" y="16768"/>
                  </a:lnTo>
                  <a:lnTo>
                    <a:pt x="15965" y="16492"/>
                  </a:lnTo>
                  <a:lnTo>
                    <a:pt x="16366" y="15916"/>
                  </a:lnTo>
                  <a:lnTo>
                    <a:pt x="16867" y="15164"/>
                  </a:lnTo>
                  <a:cubicBezTo>
                    <a:pt x="17695" y="13961"/>
                    <a:pt x="18497" y="12733"/>
                    <a:pt x="19324" y="11530"/>
                  </a:cubicBezTo>
                  <a:cubicBezTo>
                    <a:pt x="20451" y="9876"/>
                    <a:pt x="21454" y="8422"/>
                    <a:pt x="22406" y="7044"/>
                  </a:cubicBezTo>
                  <a:cubicBezTo>
                    <a:pt x="22431" y="7019"/>
                    <a:pt x="22431" y="6968"/>
                    <a:pt x="22431" y="6918"/>
                  </a:cubicBezTo>
                  <a:cubicBezTo>
                    <a:pt x="22406" y="6868"/>
                    <a:pt x="22381" y="6818"/>
                    <a:pt x="22356" y="6793"/>
                  </a:cubicBezTo>
                  <a:cubicBezTo>
                    <a:pt x="22306" y="6768"/>
                    <a:pt x="22281" y="6768"/>
                    <a:pt x="22256" y="6768"/>
                  </a:cubicBezTo>
                  <a:cubicBezTo>
                    <a:pt x="22181" y="6768"/>
                    <a:pt x="22131" y="6793"/>
                    <a:pt x="22081" y="6868"/>
                  </a:cubicBezTo>
                  <a:cubicBezTo>
                    <a:pt x="21529" y="7670"/>
                    <a:pt x="20953" y="8472"/>
                    <a:pt x="20401" y="9299"/>
                  </a:cubicBezTo>
                  <a:cubicBezTo>
                    <a:pt x="20151" y="8572"/>
                    <a:pt x="19624" y="7971"/>
                    <a:pt x="19073" y="7369"/>
                  </a:cubicBezTo>
                  <a:cubicBezTo>
                    <a:pt x="18446" y="6718"/>
                    <a:pt x="17770" y="6066"/>
                    <a:pt x="17093" y="5490"/>
                  </a:cubicBezTo>
                  <a:cubicBezTo>
                    <a:pt x="15639" y="4262"/>
                    <a:pt x="14161" y="3384"/>
                    <a:pt x="12682" y="2883"/>
                  </a:cubicBezTo>
                  <a:lnTo>
                    <a:pt x="14035" y="1630"/>
                  </a:lnTo>
                  <a:lnTo>
                    <a:pt x="15364" y="327"/>
                  </a:lnTo>
                  <a:cubicBezTo>
                    <a:pt x="15439" y="252"/>
                    <a:pt x="15439" y="151"/>
                    <a:pt x="15389" y="76"/>
                  </a:cubicBezTo>
                  <a:cubicBezTo>
                    <a:pt x="15339" y="26"/>
                    <a:pt x="15289" y="1"/>
                    <a:pt x="15238" y="1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1"/>
            <p:cNvSpPr/>
            <p:nvPr/>
          </p:nvSpPr>
          <p:spPr>
            <a:xfrm>
              <a:off x="5433750" y="423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1"/>
            <p:cNvSpPr/>
            <p:nvPr/>
          </p:nvSpPr>
          <p:spPr>
            <a:xfrm>
              <a:off x="5433750" y="423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1"/>
            <p:cNvSpPr/>
            <p:nvPr/>
          </p:nvSpPr>
          <p:spPr>
            <a:xfrm>
              <a:off x="5424350" y="4005675"/>
              <a:ext cx="349025" cy="330225"/>
            </a:xfrm>
            <a:custGeom>
              <a:avLst/>
              <a:gdLst/>
              <a:ahLst/>
              <a:cxnLst/>
              <a:rect l="l" t="t" r="r" b="b"/>
              <a:pathLst>
                <a:path w="13961" h="13209" extrusionOk="0">
                  <a:moveTo>
                    <a:pt x="4637" y="1"/>
                  </a:moveTo>
                  <a:cubicBezTo>
                    <a:pt x="4512" y="1"/>
                    <a:pt x="4386" y="1"/>
                    <a:pt x="4261" y="26"/>
                  </a:cubicBezTo>
                  <a:cubicBezTo>
                    <a:pt x="3835" y="76"/>
                    <a:pt x="3409" y="226"/>
                    <a:pt x="3008" y="477"/>
                  </a:cubicBezTo>
                  <a:cubicBezTo>
                    <a:pt x="2832" y="602"/>
                    <a:pt x="2657" y="752"/>
                    <a:pt x="2507" y="878"/>
                  </a:cubicBezTo>
                  <a:cubicBezTo>
                    <a:pt x="2356" y="1028"/>
                    <a:pt x="2231" y="1179"/>
                    <a:pt x="2106" y="1329"/>
                  </a:cubicBezTo>
                  <a:cubicBezTo>
                    <a:pt x="1905" y="1630"/>
                    <a:pt x="1755" y="1955"/>
                    <a:pt x="1679" y="2306"/>
                  </a:cubicBezTo>
                  <a:cubicBezTo>
                    <a:pt x="1629" y="2482"/>
                    <a:pt x="1604" y="2682"/>
                    <a:pt x="1604" y="2858"/>
                  </a:cubicBezTo>
                  <a:cubicBezTo>
                    <a:pt x="1454" y="2908"/>
                    <a:pt x="1278" y="2983"/>
                    <a:pt x="1128" y="3083"/>
                  </a:cubicBezTo>
                  <a:cubicBezTo>
                    <a:pt x="827" y="3259"/>
                    <a:pt x="577" y="3484"/>
                    <a:pt x="401" y="3760"/>
                  </a:cubicBezTo>
                  <a:cubicBezTo>
                    <a:pt x="226" y="4036"/>
                    <a:pt x="101" y="4336"/>
                    <a:pt x="50" y="4687"/>
                  </a:cubicBezTo>
                  <a:cubicBezTo>
                    <a:pt x="0" y="5013"/>
                    <a:pt x="25" y="5364"/>
                    <a:pt x="75" y="5740"/>
                  </a:cubicBezTo>
                  <a:cubicBezTo>
                    <a:pt x="226" y="6467"/>
                    <a:pt x="527" y="7244"/>
                    <a:pt x="1053" y="8096"/>
                  </a:cubicBezTo>
                  <a:cubicBezTo>
                    <a:pt x="1529" y="8873"/>
                    <a:pt x="2156" y="9650"/>
                    <a:pt x="2908" y="10402"/>
                  </a:cubicBezTo>
                  <a:cubicBezTo>
                    <a:pt x="3634" y="11128"/>
                    <a:pt x="4436" y="11730"/>
                    <a:pt x="5263" y="12231"/>
                  </a:cubicBezTo>
                  <a:cubicBezTo>
                    <a:pt x="6141" y="12732"/>
                    <a:pt x="6993" y="13058"/>
                    <a:pt x="7820" y="13159"/>
                  </a:cubicBezTo>
                  <a:cubicBezTo>
                    <a:pt x="8020" y="13184"/>
                    <a:pt x="8221" y="13209"/>
                    <a:pt x="8421" y="13209"/>
                  </a:cubicBezTo>
                  <a:cubicBezTo>
                    <a:pt x="8998" y="13209"/>
                    <a:pt x="9549" y="13083"/>
                    <a:pt x="10025" y="12833"/>
                  </a:cubicBezTo>
                  <a:cubicBezTo>
                    <a:pt x="10201" y="12758"/>
                    <a:pt x="10376" y="12657"/>
                    <a:pt x="10552" y="12532"/>
                  </a:cubicBezTo>
                  <a:cubicBezTo>
                    <a:pt x="10677" y="12432"/>
                    <a:pt x="10852" y="12281"/>
                    <a:pt x="11028" y="12106"/>
                  </a:cubicBezTo>
                  <a:cubicBezTo>
                    <a:pt x="11228" y="11880"/>
                    <a:pt x="11429" y="11605"/>
                    <a:pt x="11604" y="11304"/>
                  </a:cubicBezTo>
                  <a:cubicBezTo>
                    <a:pt x="11705" y="11128"/>
                    <a:pt x="11805" y="10903"/>
                    <a:pt x="11855" y="10702"/>
                  </a:cubicBezTo>
                  <a:lnTo>
                    <a:pt x="11880" y="10602"/>
                  </a:lnTo>
                  <a:lnTo>
                    <a:pt x="11930" y="10552"/>
                  </a:lnTo>
                  <a:lnTo>
                    <a:pt x="12030" y="10527"/>
                  </a:lnTo>
                  <a:cubicBezTo>
                    <a:pt x="12306" y="10427"/>
                    <a:pt x="12582" y="10301"/>
                    <a:pt x="12832" y="10126"/>
                  </a:cubicBezTo>
                  <a:cubicBezTo>
                    <a:pt x="13083" y="9951"/>
                    <a:pt x="13309" y="9750"/>
                    <a:pt x="13459" y="9499"/>
                  </a:cubicBezTo>
                  <a:cubicBezTo>
                    <a:pt x="13634" y="9249"/>
                    <a:pt x="13785" y="8948"/>
                    <a:pt x="13860" y="8622"/>
                  </a:cubicBezTo>
                  <a:cubicBezTo>
                    <a:pt x="13935" y="8321"/>
                    <a:pt x="13960" y="7996"/>
                    <a:pt x="13935" y="7620"/>
                  </a:cubicBezTo>
                  <a:cubicBezTo>
                    <a:pt x="13910" y="7269"/>
                    <a:pt x="13835" y="6918"/>
                    <a:pt x="13710" y="6592"/>
                  </a:cubicBezTo>
                  <a:cubicBezTo>
                    <a:pt x="13584" y="6266"/>
                    <a:pt x="13409" y="5966"/>
                    <a:pt x="13183" y="5715"/>
                  </a:cubicBezTo>
                  <a:cubicBezTo>
                    <a:pt x="12958" y="5439"/>
                    <a:pt x="12682" y="5214"/>
                    <a:pt x="12381" y="5063"/>
                  </a:cubicBezTo>
                  <a:cubicBezTo>
                    <a:pt x="12356" y="5038"/>
                    <a:pt x="12331" y="5038"/>
                    <a:pt x="12281" y="5038"/>
                  </a:cubicBezTo>
                  <a:lnTo>
                    <a:pt x="12256" y="5038"/>
                  </a:lnTo>
                  <a:cubicBezTo>
                    <a:pt x="12106" y="4888"/>
                    <a:pt x="11930" y="4737"/>
                    <a:pt x="11654" y="4512"/>
                  </a:cubicBezTo>
                  <a:cubicBezTo>
                    <a:pt x="11354" y="4236"/>
                    <a:pt x="11053" y="4011"/>
                    <a:pt x="10652" y="3710"/>
                  </a:cubicBezTo>
                  <a:cubicBezTo>
                    <a:pt x="10376" y="3484"/>
                    <a:pt x="10151" y="3309"/>
                    <a:pt x="9900" y="3108"/>
                  </a:cubicBezTo>
                  <a:cubicBezTo>
                    <a:pt x="9725" y="2958"/>
                    <a:pt x="9549" y="2808"/>
                    <a:pt x="9374" y="2657"/>
                  </a:cubicBezTo>
                  <a:cubicBezTo>
                    <a:pt x="8421" y="1880"/>
                    <a:pt x="7419" y="1053"/>
                    <a:pt x="6291" y="477"/>
                  </a:cubicBezTo>
                  <a:cubicBezTo>
                    <a:pt x="6065" y="351"/>
                    <a:pt x="5815" y="226"/>
                    <a:pt x="5539" y="151"/>
                  </a:cubicBezTo>
                  <a:cubicBezTo>
                    <a:pt x="5238" y="51"/>
                    <a:pt x="4938" y="1"/>
                    <a:pt x="4637" y="1"/>
                  </a:cubicBezTo>
                  <a:close/>
                </a:path>
              </a:pathLst>
            </a:custGeom>
            <a:solidFill>
              <a:srgbClr val="809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1"/>
            <p:cNvSpPr/>
            <p:nvPr/>
          </p:nvSpPr>
          <p:spPr>
            <a:xfrm>
              <a:off x="5443775" y="4037625"/>
              <a:ext cx="329600" cy="297650"/>
            </a:xfrm>
            <a:custGeom>
              <a:avLst/>
              <a:gdLst/>
              <a:ahLst/>
              <a:cxnLst/>
              <a:rect l="l" t="t" r="r" b="b"/>
              <a:pathLst>
                <a:path w="13184" h="11906" extrusionOk="0">
                  <a:moveTo>
                    <a:pt x="6792" y="1"/>
                  </a:moveTo>
                  <a:cubicBezTo>
                    <a:pt x="6642" y="26"/>
                    <a:pt x="6517" y="51"/>
                    <a:pt x="6366" y="76"/>
                  </a:cubicBezTo>
                  <a:cubicBezTo>
                    <a:pt x="6166" y="126"/>
                    <a:pt x="5965" y="176"/>
                    <a:pt x="5765" y="251"/>
                  </a:cubicBezTo>
                  <a:cubicBezTo>
                    <a:pt x="5614" y="327"/>
                    <a:pt x="5439" y="402"/>
                    <a:pt x="5288" y="477"/>
                  </a:cubicBezTo>
                  <a:cubicBezTo>
                    <a:pt x="5138" y="552"/>
                    <a:pt x="4988" y="652"/>
                    <a:pt x="4862" y="753"/>
                  </a:cubicBezTo>
                  <a:cubicBezTo>
                    <a:pt x="4687" y="878"/>
                    <a:pt x="4537" y="1003"/>
                    <a:pt x="4386" y="1129"/>
                  </a:cubicBezTo>
                  <a:cubicBezTo>
                    <a:pt x="4261" y="1254"/>
                    <a:pt x="4136" y="1379"/>
                    <a:pt x="4010" y="1530"/>
                  </a:cubicBezTo>
                  <a:cubicBezTo>
                    <a:pt x="3910" y="1630"/>
                    <a:pt x="3835" y="1755"/>
                    <a:pt x="3760" y="1880"/>
                  </a:cubicBezTo>
                  <a:cubicBezTo>
                    <a:pt x="3684" y="1981"/>
                    <a:pt x="3634" y="2081"/>
                    <a:pt x="3584" y="2206"/>
                  </a:cubicBezTo>
                  <a:cubicBezTo>
                    <a:pt x="3534" y="2281"/>
                    <a:pt x="3509" y="2357"/>
                    <a:pt x="3484" y="2432"/>
                  </a:cubicBezTo>
                  <a:cubicBezTo>
                    <a:pt x="3484" y="2482"/>
                    <a:pt x="3459" y="2507"/>
                    <a:pt x="3459" y="2532"/>
                  </a:cubicBezTo>
                  <a:cubicBezTo>
                    <a:pt x="3484" y="2507"/>
                    <a:pt x="3484" y="2482"/>
                    <a:pt x="3509" y="2457"/>
                  </a:cubicBezTo>
                  <a:cubicBezTo>
                    <a:pt x="3534" y="2432"/>
                    <a:pt x="3559" y="2432"/>
                    <a:pt x="3584" y="2432"/>
                  </a:cubicBezTo>
                  <a:cubicBezTo>
                    <a:pt x="3609" y="2432"/>
                    <a:pt x="3634" y="2432"/>
                    <a:pt x="3634" y="2457"/>
                  </a:cubicBezTo>
                  <a:cubicBezTo>
                    <a:pt x="3659" y="2482"/>
                    <a:pt x="3684" y="2532"/>
                    <a:pt x="3659" y="2557"/>
                  </a:cubicBezTo>
                  <a:cubicBezTo>
                    <a:pt x="3659" y="2582"/>
                    <a:pt x="3684" y="2582"/>
                    <a:pt x="3684" y="2607"/>
                  </a:cubicBezTo>
                  <a:cubicBezTo>
                    <a:pt x="3710" y="2557"/>
                    <a:pt x="3760" y="2532"/>
                    <a:pt x="3810" y="2482"/>
                  </a:cubicBezTo>
                  <a:cubicBezTo>
                    <a:pt x="3835" y="2482"/>
                    <a:pt x="3860" y="2457"/>
                    <a:pt x="3885" y="2457"/>
                  </a:cubicBezTo>
                  <a:cubicBezTo>
                    <a:pt x="3910" y="2457"/>
                    <a:pt x="3910" y="2482"/>
                    <a:pt x="3935" y="2482"/>
                  </a:cubicBezTo>
                  <a:cubicBezTo>
                    <a:pt x="3960" y="2532"/>
                    <a:pt x="3960" y="2582"/>
                    <a:pt x="3935" y="2607"/>
                  </a:cubicBezTo>
                  <a:cubicBezTo>
                    <a:pt x="3885" y="2632"/>
                    <a:pt x="3860" y="2657"/>
                    <a:pt x="3810" y="2708"/>
                  </a:cubicBezTo>
                  <a:cubicBezTo>
                    <a:pt x="3785" y="2733"/>
                    <a:pt x="3760" y="2758"/>
                    <a:pt x="3735" y="2808"/>
                  </a:cubicBezTo>
                  <a:cubicBezTo>
                    <a:pt x="3684" y="2833"/>
                    <a:pt x="3659" y="2883"/>
                    <a:pt x="3634" y="2958"/>
                  </a:cubicBezTo>
                  <a:cubicBezTo>
                    <a:pt x="3609" y="2958"/>
                    <a:pt x="3609" y="2983"/>
                    <a:pt x="3609" y="3008"/>
                  </a:cubicBezTo>
                  <a:cubicBezTo>
                    <a:pt x="3634" y="3008"/>
                    <a:pt x="3634" y="3033"/>
                    <a:pt x="3659" y="3058"/>
                  </a:cubicBezTo>
                  <a:cubicBezTo>
                    <a:pt x="3684" y="3209"/>
                    <a:pt x="3710" y="3384"/>
                    <a:pt x="3760" y="3535"/>
                  </a:cubicBezTo>
                  <a:cubicBezTo>
                    <a:pt x="3785" y="3660"/>
                    <a:pt x="3835" y="3810"/>
                    <a:pt x="3885" y="3936"/>
                  </a:cubicBezTo>
                  <a:cubicBezTo>
                    <a:pt x="3910" y="4011"/>
                    <a:pt x="3935" y="4086"/>
                    <a:pt x="3985" y="4161"/>
                  </a:cubicBezTo>
                  <a:cubicBezTo>
                    <a:pt x="4010" y="4236"/>
                    <a:pt x="4035" y="4287"/>
                    <a:pt x="4085" y="4337"/>
                  </a:cubicBezTo>
                  <a:cubicBezTo>
                    <a:pt x="4186" y="4537"/>
                    <a:pt x="4286" y="4713"/>
                    <a:pt x="4411" y="4863"/>
                  </a:cubicBezTo>
                  <a:cubicBezTo>
                    <a:pt x="4512" y="4988"/>
                    <a:pt x="4612" y="5114"/>
                    <a:pt x="4712" y="5239"/>
                  </a:cubicBezTo>
                  <a:cubicBezTo>
                    <a:pt x="4762" y="5314"/>
                    <a:pt x="4812" y="5364"/>
                    <a:pt x="4862" y="5414"/>
                  </a:cubicBezTo>
                  <a:cubicBezTo>
                    <a:pt x="4938" y="5464"/>
                    <a:pt x="5013" y="5540"/>
                    <a:pt x="5063" y="5590"/>
                  </a:cubicBezTo>
                  <a:cubicBezTo>
                    <a:pt x="5263" y="5765"/>
                    <a:pt x="5464" y="5916"/>
                    <a:pt x="5639" y="6066"/>
                  </a:cubicBezTo>
                  <a:cubicBezTo>
                    <a:pt x="6216" y="6517"/>
                    <a:pt x="6817" y="6893"/>
                    <a:pt x="7444" y="7269"/>
                  </a:cubicBezTo>
                  <a:lnTo>
                    <a:pt x="7419" y="7269"/>
                  </a:lnTo>
                  <a:cubicBezTo>
                    <a:pt x="8070" y="7645"/>
                    <a:pt x="8722" y="8021"/>
                    <a:pt x="9399" y="8347"/>
                  </a:cubicBezTo>
                  <a:cubicBezTo>
                    <a:pt x="9449" y="8372"/>
                    <a:pt x="9474" y="8422"/>
                    <a:pt x="9449" y="8472"/>
                  </a:cubicBezTo>
                  <a:cubicBezTo>
                    <a:pt x="9449" y="8497"/>
                    <a:pt x="9374" y="8522"/>
                    <a:pt x="9349" y="8522"/>
                  </a:cubicBezTo>
                  <a:cubicBezTo>
                    <a:pt x="9349" y="8522"/>
                    <a:pt x="9349" y="8497"/>
                    <a:pt x="9324" y="8497"/>
                  </a:cubicBezTo>
                  <a:cubicBezTo>
                    <a:pt x="9324" y="8505"/>
                    <a:pt x="9321" y="8508"/>
                    <a:pt x="9316" y="8508"/>
                  </a:cubicBezTo>
                  <a:cubicBezTo>
                    <a:pt x="9307" y="8508"/>
                    <a:pt x="9290" y="8497"/>
                    <a:pt x="9273" y="8497"/>
                  </a:cubicBezTo>
                  <a:cubicBezTo>
                    <a:pt x="9073" y="8447"/>
                    <a:pt x="8872" y="8372"/>
                    <a:pt x="8672" y="8271"/>
                  </a:cubicBezTo>
                  <a:cubicBezTo>
                    <a:pt x="8497" y="8221"/>
                    <a:pt x="8346" y="8146"/>
                    <a:pt x="8196" y="8071"/>
                  </a:cubicBezTo>
                  <a:cubicBezTo>
                    <a:pt x="7870" y="7921"/>
                    <a:pt x="7544" y="7770"/>
                    <a:pt x="7243" y="7595"/>
                  </a:cubicBezTo>
                  <a:cubicBezTo>
                    <a:pt x="6642" y="7244"/>
                    <a:pt x="6040" y="6893"/>
                    <a:pt x="5489" y="6492"/>
                  </a:cubicBezTo>
                  <a:cubicBezTo>
                    <a:pt x="5439" y="6467"/>
                    <a:pt x="5414" y="6417"/>
                    <a:pt x="5364" y="6392"/>
                  </a:cubicBezTo>
                  <a:cubicBezTo>
                    <a:pt x="5364" y="6392"/>
                    <a:pt x="5339" y="6392"/>
                    <a:pt x="5314" y="6367"/>
                  </a:cubicBezTo>
                  <a:cubicBezTo>
                    <a:pt x="5314" y="6367"/>
                    <a:pt x="5314" y="6367"/>
                    <a:pt x="5288" y="6342"/>
                  </a:cubicBezTo>
                  <a:cubicBezTo>
                    <a:pt x="4286" y="5590"/>
                    <a:pt x="3359" y="4738"/>
                    <a:pt x="2557" y="3785"/>
                  </a:cubicBezTo>
                  <a:lnTo>
                    <a:pt x="2306" y="3785"/>
                  </a:lnTo>
                  <a:cubicBezTo>
                    <a:pt x="2231" y="3810"/>
                    <a:pt x="2156" y="3810"/>
                    <a:pt x="2080" y="3835"/>
                  </a:cubicBezTo>
                  <a:cubicBezTo>
                    <a:pt x="2005" y="3860"/>
                    <a:pt x="1930" y="3860"/>
                    <a:pt x="1855" y="3911"/>
                  </a:cubicBezTo>
                  <a:cubicBezTo>
                    <a:pt x="1755" y="3936"/>
                    <a:pt x="1679" y="3986"/>
                    <a:pt x="1579" y="4036"/>
                  </a:cubicBezTo>
                  <a:cubicBezTo>
                    <a:pt x="1487" y="4082"/>
                    <a:pt x="1416" y="4128"/>
                    <a:pt x="1328" y="4193"/>
                  </a:cubicBezTo>
                  <a:lnTo>
                    <a:pt x="1328" y="4193"/>
                  </a:lnTo>
                  <a:cubicBezTo>
                    <a:pt x="1328" y="4191"/>
                    <a:pt x="1329" y="4189"/>
                    <a:pt x="1329" y="4186"/>
                  </a:cubicBezTo>
                  <a:lnTo>
                    <a:pt x="1329" y="4186"/>
                  </a:lnTo>
                  <a:cubicBezTo>
                    <a:pt x="1178" y="4287"/>
                    <a:pt x="1053" y="4412"/>
                    <a:pt x="928" y="4537"/>
                  </a:cubicBezTo>
                  <a:cubicBezTo>
                    <a:pt x="827" y="4637"/>
                    <a:pt x="727" y="4738"/>
                    <a:pt x="627" y="4838"/>
                  </a:cubicBezTo>
                  <a:lnTo>
                    <a:pt x="652" y="4838"/>
                  </a:lnTo>
                  <a:cubicBezTo>
                    <a:pt x="552" y="4938"/>
                    <a:pt x="451" y="5063"/>
                    <a:pt x="376" y="5189"/>
                  </a:cubicBezTo>
                  <a:cubicBezTo>
                    <a:pt x="326" y="5289"/>
                    <a:pt x="276" y="5414"/>
                    <a:pt x="201" y="5515"/>
                  </a:cubicBezTo>
                  <a:cubicBezTo>
                    <a:pt x="201" y="5540"/>
                    <a:pt x="201" y="5540"/>
                    <a:pt x="201" y="5540"/>
                  </a:cubicBezTo>
                  <a:cubicBezTo>
                    <a:pt x="151" y="5640"/>
                    <a:pt x="100" y="5740"/>
                    <a:pt x="75" y="5865"/>
                  </a:cubicBezTo>
                  <a:cubicBezTo>
                    <a:pt x="50" y="5966"/>
                    <a:pt x="25" y="6091"/>
                    <a:pt x="0" y="6191"/>
                  </a:cubicBezTo>
                  <a:cubicBezTo>
                    <a:pt x="0" y="6216"/>
                    <a:pt x="0" y="6266"/>
                    <a:pt x="0" y="6317"/>
                  </a:cubicBezTo>
                  <a:cubicBezTo>
                    <a:pt x="75" y="6467"/>
                    <a:pt x="176" y="6642"/>
                    <a:pt x="276" y="6818"/>
                  </a:cubicBezTo>
                  <a:cubicBezTo>
                    <a:pt x="752" y="7595"/>
                    <a:pt x="1379" y="8372"/>
                    <a:pt x="2131" y="9124"/>
                  </a:cubicBezTo>
                  <a:cubicBezTo>
                    <a:pt x="2857" y="9825"/>
                    <a:pt x="3659" y="10452"/>
                    <a:pt x="4486" y="10953"/>
                  </a:cubicBezTo>
                  <a:cubicBezTo>
                    <a:pt x="5364" y="11454"/>
                    <a:pt x="6216" y="11755"/>
                    <a:pt x="7043" y="11881"/>
                  </a:cubicBezTo>
                  <a:cubicBezTo>
                    <a:pt x="7243" y="11906"/>
                    <a:pt x="7444" y="11906"/>
                    <a:pt x="7619" y="11906"/>
                  </a:cubicBezTo>
                  <a:cubicBezTo>
                    <a:pt x="8221" y="11906"/>
                    <a:pt x="8772" y="11780"/>
                    <a:pt x="9248" y="11555"/>
                  </a:cubicBezTo>
                  <a:cubicBezTo>
                    <a:pt x="9424" y="11454"/>
                    <a:pt x="9599" y="11354"/>
                    <a:pt x="9750" y="11254"/>
                  </a:cubicBezTo>
                  <a:cubicBezTo>
                    <a:pt x="9900" y="11129"/>
                    <a:pt x="10075" y="11003"/>
                    <a:pt x="10226" y="10828"/>
                  </a:cubicBezTo>
                  <a:cubicBezTo>
                    <a:pt x="10451" y="10602"/>
                    <a:pt x="10652" y="10327"/>
                    <a:pt x="10802" y="10026"/>
                  </a:cubicBezTo>
                  <a:cubicBezTo>
                    <a:pt x="10928" y="9825"/>
                    <a:pt x="11003" y="9625"/>
                    <a:pt x="11078" y="9399"/>
                  </a:cubicBezTo>
                  <a:lnTo>
                    <a:pt x="11103" y="9324"/>
                  </a:lnTo>
                  <a:lnTo>
                    <a:pt x="11153" y="9274"/>
                  </a:lnTo>
                  <a:lnTo>
                    <a:pt x="11253" y="9249"/>
                  </a:lnTo>
                  <a:cubicBezTo>
                    <a:pt x="11529" y="9149"/>
                    <a:pt x="11805" y="8998"/>
                    <a:pt x="12055" y="8848"/>
                  </a:cubicBezTo>
                  <a:cubicBezTo>
                    <a:pt x="12306" y="8673"/>
                    <a:pt x="12507" y="8447"/>
                    <a:pt x="12682" y="8221"/>
                  </a:cubicBezTo>
                  <a:cubicBezTo>
                    <a:pt x="12857" y="7971"/>
                    <a:pt x="12983" y="7670"/>
                    <a:pt x="13058" y="7344"/>
                  </a:cubicBezTo>
                  <a:cubicBezTo>
                    <a:pt x="13158" y="7043"/>
                    <a:pt x="13183" y="6718"/>
                    <a:pt x="13158" y="6342"/>
                  </a:cubicBezTo>
                  <a:cubicBezTo>
                    <a:pt x="13133" y="5991"/>
                    <a:pt x="13058" y="5640"/>
                    <a:pt x="12908" y="5314"/>
                  </a:cubicBezTo>
                  <a:cubicBezTo>
                    <a:pt x="12782" y="4988"/>
                    <a:pt x="12607" y="4688"/>
                    <a:pt x="12406" y="4437"/>
                  </a:cubicBezTo>
                  <a:cubicBezTo>
                    <a:pt x="12181" y="4161"/>
                    <a:pt x="11905" y="3936"/>
                    <a:pt x="11579" y="3785"/>
                  </a:cubicBezTo>
                  <a:cubicBezTo>
                    <a:pt x="11554" y="3785"/>
                    <a:pt x="11529" y="3760"/>
                    <a:pt x="11504" y="3760"/>
                  </a:cubicBezTo>
                  <a:lnTo>
                    <a:pt x="11479" y="3760"/>
                  </a:lnTo>
                  <a:cubicBezTo>
                    <a:pt x="11304" y="3610"/>
                    <a:pt x="11128" y="3434"/>
                    <a:pt x="10877" y="3234"/>
                  </a:cubicBezTo>
                  <a:cubicBezTo>
                    <a:pt x="10552" y="2958"/>
                    <a:pt x="10226" y="2708"/>
                    <a:pt x="9875" y="2432"/>
                  </a:cubicBezTo>
                  <a:cubicBezTo>
                    <a:pt x="9599" y="2231"/>
                    <a:pt x="9349" y="2031"/>
                    <a:pt x="9123" y="1830"/>
                  </a:cubicBezTo>
                  <a:cubicBezTo>
                    <a:pt x="8948" y="1705"/>
                    <a:pt x="8772" y="1555"/>
                    <a:pt x="8572" y="1404"/>
                  </a:cubicBezTo>
                  <a:cubicBezTo>
                    <a:pt x="7995" y="928"/>
                    <a:pt x="7419" y="427"/>
                    <a:pt x="6792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1"/>
            <p:cNvSpPr/>
            <p:nvPr/>
          </p:nvSpPr>
          <p:spPr>
            <a:xfrm>
              <a:off x="5565325" y="40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1"/>
            <p:cNvSpPr/>
            <p:nvPr/>
          </p:nvSpPr>
          <p:spPr>
            <a:xfrm>
              <a:off x="5565325" y="40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1"/>
            <p:cNvSpPr/>
            <p:nvPr/>
          </p:nvSpPr>
          <p:spPr>
            <a:xfrm>
              <a:off x="5544025" y="407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1"/>
            <p:cNvSpPr/>
            <p:nvPr/>
          </p:nvSpPr>
          <p:spPr>
            <a:xfrm>
              <a:off x="5533375" y="40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1"/>
            <p:cNvSpPr/>
            <p:nvPr/>
          </p:nvSpPr>
          <p:spPr>
            <a:xfrm>
              <a:off x="5449400" y="417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1"/>
            <p:cNvSpPr/>
            <p:nvPr/>
          </p:nvSpPr>
          <p:spPr>
            <a:xfrm>
              <a:off x="5448775" y="41754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1"/>
            <p:cNvSpPr/>
            <p:nvPr/>
          </p:nvSpPr>
          <p:spPr>
            <a:xfrm>
              <a:off x="5448775" y="41754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26"/>
                    <a:pt x="1" y="26"/>
                    <a:pt x="1" y="1"/>
                  </a:cubicBez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1"/>
            <p:cNvSpPr/>
            <p:nvPr/>
          </p:nvSpPr>
          <p:spPr>
            <a:xfrm>
              <a:off x="5539625" y="3291375"/>
              <a:ext cx="782000" cy="914825"/>
            </a:xfrm>
            <a:custGeom>
              <a:avLst/>
              <a:gdLst/>
              <a:ahLst/>
              <a:cxnLst/>
              <a:rect l="l" t="t" r="r" b="b"/>
              <a:pathLst>
                <a:path w="31280" h="36593" extrusionOk="0">
                  <a:moveTo>
                    <a:pt x="27495" y="1"/>
                  </a:moveTo>
                  <a:cubicBezTo>
                    <a:pt x="27269" y="1"/>
                    <a:pt x="27069" y="26"/>
                    <a:pt x="26893" y="101"/>
                  </a:cubicBezTo>
                  <a:cubicBezTo>
                    <a:pt x="26442" y="176"/>
                    <a:pt x="26041" y="427"/>
                    <a:pt x="25665" y="753"/>
                  </a:cubicBezTo>
                  <a:cubicBezTo>
                    <a:pt x="25465" y="953"/>
                    <a:pt x="25314" y="1179"/>
                    <a:pt x="25189" y="1430"/>
                  </a:cubicBezTo>
                  <a:cubicBezTo>
                    <a:pt x="25039" y="1680"/>
                    <a:pt x="24963" y="1956"/>
                    <a:pt x="24938" y="2232"/>
                  </a:cubicBezTo>
                  <a:cubicBezTo>
                    <a:pt x="24938" y="2357"/>
                    <a:pt x="24963" y="2507"/>
                    <a:pt x="24963" y="2608"/>
                  </a:cubicBezTo>
                  <a:cubicBezTo>
                    <a:pt x="24988" y="2758"/>
                    <a:pt x="25039" y="2883"/>
                    <a:pt x="25089" y="3009"/>
                  </a:cubicBezTo>
                  <a:cubicBezTo>
                    <a:pt x="25164" y="3209"/>
                    <a:pt x="25314" y="3410"/>
                    <a:pt x="25540" y="3585"/>
                  </a:cubicBezTo>
                  <a:cubicBezTo>
                    <a:pt x="25314" y="3811"/>
                    <a:pt x="25089" y="4011"/>
                    <a:pt x="24863" y="4212"/>
                  </a:cubicBezTo>
                  <a:cubicBezTo>
                    <a:pt x="24387" y="4562"/>
                    <a:pt x="23836" y="4863"/>
                    <a:pt x="23234" y="5139"/>
                  </a:cubicBezTo>
                  <a:cubicBezTo>
                    <a:pt x="22282" y="5515"/>
                    <a:pt x="21204" y="5790"/>
                    <a:pt x="19800" y="5991"/>
                  </a:cubicBezTo>
                  <a:cubicBezTo>
                    <a:pt x="18948" y="6091"/>
                    <a:pt x="18096" y="6166"/>
                    <a:pt x="17244" y="6242"/>
                  </a:cubicBezTo>
                  <a:cubicBezTo>
                    <a:pt x="16492" y="6292"/>
                    <a:pt x="15740" y="6367"/>
                    <a:pt x="14988" y="6467"/>
                  </a:cubicBezTo>
                  <a:cubicBezTo>
                    <a:pt x="14587" y="6517"/>
                    <a:pt x="14211" y="6567"/>
                    <a:pt x="13861" y="6618"/>
                  </a:cubicBezTo>
                  <a:cubicBezTo>
                    <a:pt x="13485" y="6693"/>
                    <a:pt x="13109" y="6768"/>
                    <a:pt x="12683" y="6893"/>
                  </a:cubicBezTo>
                  <a:cubicBezTo>
                    <a:pt x="11931" y="7094"/>
                    <a:pt x="11154" y="7344"/>
                    <a:pt x="10402" y="7670"/>
                  </a:cubicBezTo>
                  <a:cubicBezTo>
                    <a:pt x="8998" y="8297"/>
                    <a:pt x="7695" y="9124"/>
                    <a:pt x="6492" y="10176"/>
                  </a:cubicBezTo>
                  <a:cubicBezTo>
                    <a:pt x="5389" y="11154"/>
                    <a:pt x="4387" y="12332"/>
                    <a:pt x="3585" y="13660"/>
                  </a:cubicBezTo>
                  <a:cubicBezTo>
                    <a:pt x="2783" y="14938"/>
                    <a:pt x="2156" y="16342"/>
                    <a:pt x="1730" y="17871"/>
                  </a:cubicBezTo>
                  <a:cubicBezTo>
                    <a:pt x="1329" y="19349"/>
                    <a:pt x="1104" y="20928"/>
                    <a:pt x="1104" y="22532"/>
                  </a:cubicBezTo>
                  <a:cubicBezTo>
                    <a:pt x="1104" y="23410"/>
                    <a:pt x="1154" y="24262"/>
                    <a:pt x="1304" y="25039"/>
                  </a:cubicBezTo>
                  <a:cubicBezTo>
                    <a:pt x="1429" y="25891"/>
                    <a:pt x="1630" y="26718"/>
                    <a:pt x="1830" y="27545"/>
                  </a:cubicBezTo>
                  <a:lnTo>
                    <a:pt x="1956" y="28021"/>
                  </a:lnTo>
                  <a:cubicBezTo>
                    <a:pt x="1805" y="28347"/>
                    <a:pt x="1605" y="28673"/>
                    <a:pt x="1354" y="28999"/>
                  </a:cubicBezTo>
                  <a:lnTo>
                    <a:pt x="1379" y="28974"/>
                  </a:lnTo>
                  <a:lnTo>
                    <a:pt x="1379" y="28974"/>
                  </a:lnTo>
                  <a:cubicBezTo>
                    <a:pt x="978" y="29475"/>
                    <a:pt x="527" y="29951"/>
                    <a:pt x="101" y="30377"/>
                  </a:cubicBezTo>
                  <a:cubicBezTo>
                    <a:pt x="101" y="30402"/>
                    <a:pt x="101" y="30402"/>
                    <a:pt x="76" y="30427"/>
                  </a:cubicBezTo>
                  <a:cubicBezTo>
                    <a:pt x="26" y="30452"/>
                    <a:pt x="1" y="30502"/>
                    <a:pt x="26" y="30578"/>
                  </a:cubicBezTo>
                  <a:cubicBezTo>
                    <a:pt x="126" y="31154"/>
                    <a:pt x="352" y="31756"/>
                    <a:pt x="703" y="32407"/>
                  </a:cubicBezTo>
                  <a:cubicBezTo>
                    <a:pt x="1053" y="33009"/>
                    <a:pt x="1505" y="33585"/>
                    <a:pt x="2081" y="34187"/>
                  </a:cubicBezTo>
                  <a:cubicBezTo>
                    <a:pt x="2607" y="34738"/>
                    <a:pt x="3209" y="35214"/>
                    <a:pt x="3886" y="35640"/>
                  </a:cubicBezTo>
                  <a:cubicBezTo>
                    <a:pt x="4537" y="36041"/>
                    <a:pt x="5214" y="36342"/>
                    <a:pt x="5891" y="36492"/>
                  </a:cubicBezTo>
                  <a:cubicBezTo>
                    <a:pt x="6191" y="36543"/>
                    <a:pt x="6492" y="36593"/>
                    <a:pt x="6818" y="36593"/>
                  </a:cubicBezTo>
                  <a:cubicBezTo>
                    <a:pt x="7119" y="36593"/>
                    <a:pt x="7419" y="36543"/>
                    <a:pt x="7720" y="36467"/>
                  </a:cubicBezTo>
                  <a:cubicBezTo>
                    <a:pt x="7745" y="36467"/>
                    <a:pt x="7770" y="36442"/>
                    <a:pt x="7795" y="36417"/>
                  </a:cubicBezTo>
                  <a:cubicBezTo>
                    <a:pt x="7845" y="36392"/>
                    <a:pt x="7871" y="36367"/>
                    <a:pt x="7871" y="36317"/>
                  </a:cubicBezTo>
                  <a:cubicBezTo>
                    <a:pt x="7896" y="36217"/>
                    <a:pt x="7921" y="36142"/>
                    <a:pt x="7946" y="36041"/>
                  </a:cubicBezTo>
                  <a:cubicBezTo>
                    <a:pt x="8046" y="35816"/>
                    <a:pt x="8171" y="35590"/>
                    <a:pt x="8372" y="35314"/>
                  </a:cubicBezTo>
                  <a:lnTo>
                    <a:pt x="8372" y="35340"/>
                  </a:lnTo>
                  <a:cubicBezTo>
                    <a:pt x="8723" y="34888"/>
                    <a:pt x="9099" y="34512"/>
                    <a:pt x="9550" y="34162"/>
                  </a:cubicBezTo>
                  <a:cubicBezTo>
                    <a:pt x="9600" y="34111"/>
                    <a:pt x="9650" y="34086"/>
                    <a:pt x="9700" y="34036"/>
                  </a:cubicBezTo>
                  <a:lnTo>
                    <a:pt x="10151" y="34061"/>
                  </a:lnTo>
                  <a:lnTo>
                    <a:pt x="11229" y="34061"/>
                  </a:lnTo>
                  <a:cubicBezTo>
                    <a:pt x="11805" y="34061"/>
                    <a:pt x="12282" y="34061"/>
                    <a:pt x="12733" y="34011"/>
                  </a:cubicBezTo>
                  <a:cubicBezTo>
                    <a:pt x="13535" y="33961"/>
                    <a:pt x="14362" y="33836"/>
                    <a:pt x="15214" y="33635"/>
                  </a:cubicBezTo>
                  <a:cubicBezTo>
                    <a:pt x="16793" y="33259"/>
                    <a:pt x="18272" y="32708"/>
                    <a:pt x="19625" y="31956"/>
                  </a:cubicBezTo>
                  <a:cubicBezTo>
                    <a:pt x="21003" y="31179"/>
                    <a:pt x="22232" y="30277"/>
                    <a:pt x="23309" y="29199"/>
                  </a:cubicBezTo>
                  <a:cubicBezTo>
                    <a:pt x="24412" y="28121"/>
                    <a:pt x="25314" y="26893"/>
                    <a:pt x="26016" y="25565"/>
                  </a:cubicBezTo>
                  <a:cubicBezTo>
                    <a:pt x="26768" y="24187"/>
                    <a:pt x="27294" y="22708"/>
                    <a:pt x="27570" y="21204"/>
                  </a:cubicBezTo>
                  <a:cubicBezTo>
                    <a:pt x="27720" y="20377"/>
                    <a:pt x="27795" y="19575"/>
                    <a:pt x="27821" y="18798"/>
                  </a:cubicBezTo>
                  <a:cubicBezTo>
                    <a:pt x="27846" y="18372"/>
                    <a:pt x="27821" y="17971"/>
                    <a:pt x="27821" y="17595"/>
                  </a:cubicBezTo>
                  <a:cubicBezTo>
                    <a:pt x="27795" y="17244"/>
                    <a:pt x="27770" y="16893"/>
                    <a:pt x="27720" y="16467"/>
                  </a:cubicBezTo>
                  <a:cubicBezTo>
                    <a:pt x="27645" y="15715"/>
                    <a:pt x="27520" y="14963"/>
                    <a:pt x="27420" y="14237"/>
                  </a:cubicBezTo>
                  <a:cubicBezTo>
                    <a:pt x="27294" y="13385"/>
                    <a:pt x="27169" y="12507"/>
                    <a:pt x="27094" y="11655"/>
                  </a:cubicBezTo>
                  <a:lnTo>
                    <a:pt x="27094" y="11705"/>
                  </a:lnTo>
                  <a:cubicBezTo>
                    <a:pt x="26943" y="10277"/>
                    <a:pt x="26968" y="9149"/>
                    <a:pt x="27144" y="8146"/>
                  </a:cubicBezTo>
                  <a:cubicBezTo>
                    <a:pt x="27244" y="7470"/>
                    <a:pt x="27420" y="6868"/>
                    <a:pt x="27670" y="6342"/>
                  </a:cubicBezTo>
                  <a:cubicBezTo>
                    <a:pt x="27795" y="6066"/>
                    <a:pt x="27946" y="5790"/>
                    <a:pt x="28121" y="5540"/>
                  </a:cubicBezTo>
                  <a:cubicBezTo>
                    <a:pt x="28347" y="5715"/>
                    <a:pt x="28572" y="5816"/>
                    <a:pt x="28798" y="5841"/>
                  </a:cubicBezTo>
                  <a:cubicBezTo>
                    <a:pt x="28873" y="5866"/>
                    <a:pt x="28973" y="5866"/>
                    <a:pt x="29099" y="5866"/>
                  </a:cubicBezTo>
                  <a:lnTo>
                    <a:pt x="29199" y="5866"/>
                  </a:lnTo>
                  <a:cubicBezTo>
                    <a:pt x="29299" y="5866"/>
                    <a:pt x="29450" y="5841"/>
                    <a:pt x="29575" y="5790"/>
                  </a:cubicBezTo>
                  <a:cubicBezTo>
                    <a:pt x="29851" y="5715"/>
                    <a:pt x="30076" y="5565"/>
                    <a:pt x="30302" y="5389"/>
                  </a:cubicBezTo>
                  <a:cubicBezTo>
                    <a:pt x="30527" y="5214"/>
                    <a:pt x="30703" y="4988"/>
                    <a:pt x="30828" y="4763"/>
                  </a:cubicBezTo>
                  <a:cubicBezTo>
                    <a:pt x="31154" y="4237"/>
                    <a:pt x="31279" y="3635"/>
                    <a:pt x="31179" y="3109"/>
                  </a:cubicBezTo>
                  <a:lnTo>
                    <a:pt x="31179" y="3059"/>
                  </a:lnTo>
                  <a:cubicBezTo>
                    <a:pt x="31154" y="2883"/>
                    <a:pt x="31104" y="2708"/>
                    <a:pt x="31029" y="2532"/>
                  </a:cubicBezTo>
                  <a:cubicBezTo>
                    <a:pt x="30953" y="2282"/>
                    <a:pt x="30828" y="2056"/>
                    <a:pt x="30653" y="1780"/>
                  </a:cubicBezTo>
                  <a:cubicBezTo>
                    <a:pt x="30502" y="1580"/>
                    <a:pt x="30327" y="1354"/>
                    <a:pt x="30126" y="1179"/>
                  </a:cubicBezTo>
                  <a:cubicBezTo>
                    <a:pt x="29374" y="2106"/>
                    <a:pt x="28648" y="3034"/>
                    <a:pt x="27896" y="3961"/>
                  </a:cubicBezTo>
                  <a:cubicBezTo>
                    <a:pt x="25339" y="7169"/>
                    <a:pt x="22783" y="10402"/>
                    <a:pt x="20227" y="13610"/>
                  </a:cubicBezTo>
                  <a:cubicBezTo>
                    <a:pt x="18723" y="15490"/>
                    <a:pt x="17219" y="17370"/>
                    <a:pt x="15715" y="19274"/>
                  </a:cubicBezTo>
                  <a:cubicBezTo>
                    <a:pt x="15715" y="19274"/>
                    <a:pt x="15690" y="19299"/>
                    <a:pt x="15690" y="19324"/>
                  </a:cubicBezTo>
                  <a:cubicBezTo>
                    <a:pt x="15665" y="19324"/>
                    <a:pt x="15640" y="19349"/>
                    <a:pt x="15615" y="19349"/>
                  </a:cubicBezTo>
                  <a:cubicBezTo>
                    <a:pt x="15590" y="19324"/>
                    <a:pt x="15540" y="19324"/>
                    <a:pt x="15515" y="19324"/>
                  </a:cubicBezTo>
                  <a:cubicBezTo>
                    <a:pt x="15490" y="19324"/>
                    <a:pt x="15465" y="19299"/>
                    <a:pt x="15440" y="19299"/>
                  </a:cubicBezTo>
                  <a:cubicBezTo>
                    <a:pt x="15364" y="19274"/>
                    <a:pt x="15314" y="19224"/>
                    <a:pt x="15264" y="19174"/>
                  </a:cubicBezTo>
                  <a:cubicBezTo>
                    <a:pt x="15214" y="19149"/>
                    <a:pt x="15189" y="19099"/>
                    <a:pt x="15139" y="19074"/>
                  </a:cubicBezTo>
                  <a:cubicBezTo>
                    <a:pt x="15139" y="19049"/>
                    <a:pt x="15114" y="19024"/>
                    <a:pt x="15114" y="18999"/>
                  </a:cubicBezTo>
                  <a:cubicBezTo>
                    <a:pt x="15089" y="18974"/>
                    <a:pt x="15064" y="18923"/>
                    <a:pt x="15039" y="18873"/>
                  </a:cubicBezTo>
                  <a:cubicBezTo>
                    <a:pt x="15039" y="18848"/>
                    <a:pt x="15013" y="18823"/>
                    <a:pt x="15013" y="18798"/>
                  </a:cubicBezTo>
                  <a:cubicBezTo>
                    <a:pt x="15013" y="18798"/>
                    <a:pt x="15013" y="18773"/>
                    <a:pt x="15013" y="18748"/>
                  </a:cubicBezTo>
                  <a:cubicBezTo>
                    <a:pt x="15013" y="18723"/>
                    <a:pt x="15039" y="18723"/>
                    <a:pt x="15039" y="18698"/>
                  </a:cubicBezTo>
                  <a:cubicBezTo>
                    <a:pt x="15139" y="18573"/>
                    <a:pt x="15239" y="18472"/>
                    <a:pt x="15314" y="18347"/>
                  </a:cubicBezTo>
                  <a:cubicBezTo>
                    <a:pt x="17545" y="15565"/>
                    <a:pt x="19775" y="12758"/>
                    <a:pt x="22006" y="9951"/>
                  </a:cubicBezTo>
                  <a:cubicBezTo>
                    <a:pt x="24487" y="6868"/>
                    <a:pt x="26943" y="3760"/>
                    <a:pt x="29425" y="653"/>
                  </a:cubicBezTo>
                  <a:cubicBezTo>
                    <a:pt x="29299" y="577"/>
                    <a:pt x="29149" y="477"/>
                    <a:pt x="28998" y="402"/>
                  </a:cubicBezTo>
                  <a:cubicBezTo>
                    <a:pt x="28723" y="277"/>
                    <a:pt x="28447" y="151"/>
                    <a:pt x="28171" y="101"/>
                  </a:cubicBezTo>
                  <a:cubicBezTo>
                    <a:pt x="27921" y="26"/>
                    <a:pt x="27695" y="1"/>
                    <a:pt x="27495" y="1"/>
                  </a:cubicBezTo>
                  <a:close/>
                </a:path>
              </a:pathLst>
            </a:custGeom>
            <a:solidFill>
              <a:srgbClr val="847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1"/>
            <p:cNvSpPr/>
            <p:nvPr/>
          </p:nvSpPr>
          <p:spPr>
            <a:xfrm>
              <a:off x="5539625" y="3291375"/>
              <a:ext cx="695525" cy="813950"/>
            </a:xfrm>
            <a:custGeom>
              <a:avLst/>
              <a:gdLst/>
              <a:ahLst/>
              <a:cxnLst/>
              <a:rect l="l" t="t" r="r" b="b"/>
              <a:pathLst>
                <a:path w="27821" h="32558" extrusionOk="0">
                  <a:moveTo>
                    <a:pt x="27495" y="1"/>
                  </a:moveTo>
                  <a:cubicBezTo>
                    <a:pt x="27269" y="1"/>
                    <a:pt x="27069" y="26"/>
                    <a:pt x="26893" y="76"/>
                  </a:cubicBezTo>
                  <a:cubicBezTo>
                    <a:pt x="26442" y="176"/>
                    <a:pt x="26016" y="402"/>
                    <a:pt x="25665" y="753"/>
                  </a:cubicBezTo>
                  <a:cubicBezTo>
                    <a:pt x="25465" y="953"/>
                    <a:pt x="25289" y="1179"/>
                    <a:pt x="25164" y="1430"/>
                  </a:cubicBezTo>
                  <a:cubicBezTo>
                    <a:pt x="25039" y="1680"/>
                    <a:pt x="24963" y="1931"/>
                    <a:pt x="24938" y="2232"/>
                  </a:cubicBezTo>
                  <a:cubicBezTo>
                    <a:pt x="24938" y="2382"/>
                    <a:pt x="24938" y="2507"/>
                    <a:pt x="24963" y="2608"/>
                  </a:cubicBezTo>
                  <a:cubicBezTo>
                    <a:pt x="24988" y="2758"/>
                    <a:pt x="25039" y="2883"/>
                    <a:pt x="25064" y="3009"/>
                  </a:cubicBezTo>
                  <a:cubicBezTo>
                    <a:pt x="25164" y="3209"/>
                    <a:pt x="25314" y="3410"/>
                    <a:pt x="25515" y="3610"/>
                  </a:cubicBezTo>
                  <a:cubicBezTo>
                    <a:pt x="25314" y="3811"/>
                    <a:pt x="25089" y="4011"/>
                    <a:pt x="24838" y="4186"/>
                  </a:cubicBezTo>
                  <a:cubicBezTo>
                    <a:pt x="24387" y="4562"/>
                    <a:pt x="23836" y="4863"/>
                    <a:pt x="23209" y="5139"/>
                  </a:cubicBezTo>
                  <a:cubicBezTo>
                    <a:pt x="22282" y="5515"/>
                    <a:pt x="21179" y="5790"/>
                    <a:pt x="19800" y="5966"/>
                  </a:cubicBezTo>
                  <a:cubicBezTo>
                    <a:pt x="18998" y="6091"/>
                    <a:pt x="18171" y="6166"/>
                    <a:pt x="17344" y="6217"/>
                  </a:cubicBezTo>
                  <a:lnTo>
                    <a:pt x="17294" y="6217"/>
                  </a:lnTo>
                  <a:lnTo>
                    <a:pt x="17244" y="6242"/>
                  </a:lnTo>
                  <a:lnTo>
                    <a:pt x="17169" y="6242"/>
                  </a:lnTo>
                  <a:cubicBezTo>
                    <a:pt x="16467" y="6292"/>
                    <a:pt x="15715" y="6367"/>
                    <a:pt x="14988" y="6442"/>
                  </a:cubicBezTo>
                  <a:cubicBezTo>
                    <a:pt x="14562" y="6492"/>
                    <a:pt x="14186" y="6567"/>
                    <a:pt x="13861" y="6618"/>
                  </a:cubicBezTo>
                  <a:cubicBezTo>
                    <a:pt x="13510" y="6693"/>
                    <a:pt x="13109" y="6768"/>
                    <a:pt x="12683" y="6868"/>
                  </a:cubicBezTo>
                  <a:cubicBezTo>
                    <a:pt x="11931" y="7069"/>
                    <a:pt x="11154" y="7344"/>
                    <a:pt x="10402" y="7670"/>
                  </a:cubicBezTo>
                  <a:cubicBezTo>
                    <a:pt x="8998" y="8297"/>
                    <a:pt x="7695" y="9124"/>
                    <a:pt x="6492" y="10176"/>
                  </a:cubicBezTo>
                  <a:cubicBezTo>
                    <a:pt x="5364" y="11154"/>
                    <a:pt x="4387" y="12332"/>
                    <a:pt x="3560" y="13660"/>
                  </a:cubicBezTo>
                  <a:cubicBezTo>
                    <a:pt x="2783" y="14938"/>
                    <a:pt x="2156" y="16342"/>
                    <a:pt x="1730" y="17871"/>
                  </a:cubicBezTo>
                  <a:cubicBezTo>
                    <a:pt x="1304" y="19349"/>
                    <a:pt x="1104" y="20928"/>
                    <a:pt x="1104" y="22532"/>
                  </a:cubicBezTo>
                  <a:cubicBezTo>
                    <a:pt x="1104" y="23410"/>
                    <a:pt x="1154" y="24237"/>
                    <a:pt x="1279" y="25039"/>
                  </a:cubicBezTo>
                  <a:cubicBezTo>
                    <a:pt x="1429" y="25866"/>
                    <a:pt x="1630" y="26693"/>
                    <a:pt x="1830" y="27495"/>
                  </a:cubicBezTo>
                  <a:lnTo>
                    <a:pt x="1830" y="27545"/>
                  </a:lnTo>
                  <a:lnTo>
                    <a:pt x="1956" y="28021"/>
                  </a:lnTo>
                  <a:cubicBezTo>
                    <a:pt x="1780" y="28347"/>
                    <a:pt x="1580" y="28673"/>
                    <a:pt x="1354" y="28999"/>
                  </a:cubicBezTo>
                  <a:lnTo>
                    <a:pt x="1379" y="28974"/>
                  </a:lnTo>
                  <a:lnTo>
                    <a:pt x="1379" y="28974"/>
                  </a:lnTo>
                  <a:cubicBezTo>
                    <a:pt x="978" y="29475"/>
                    <a:pt x="527" y="29951"/>
                    <a:pt x="101" y="30377"/>
                  </a:cubicBezTo>
                  <a:cubicBezTo>
                    <a:pt x="101" y="30377"/>
                    <a:pt x="76" y="30402"/>
                    <a:pt x="76" y="30402"/>
                  </a:cubicBezTo>
                  <a:cubicBezTo>
                    <a:pt x="26" y="30452"/>
                    <a:pt x="1" y="30502"/>
                    <a:pt x="1" y="30578"/>
                  </a:cubicBezTo>
                  <a:cubicBezTo>
                    <a:pt x="101" y="31154"/>
                    <a:pt x="327" y="31756"/>
                    <a:pt x="703" y="32407"/>
                  </a:cubicBezTo>
                  <a:cubicBezTo>
                    <a:pt x="728" y="32457"/>
                    <a:pt x="778" y="32507"/>
                    <a:pt x="803" y="32558"/>
                  </a:cubicBezTo>
                  <a:cubicBezTo>
                    <a:pt x="1505" y="31856"/>
                    <a:pt x="2131" y="31104"/>
                    <a:pt x="2657" y="30252"/>
                  </a:cubicBezTo>
                  <a:cubicBezTo>
                    <a:pt x="2858" y="29901"/>
                    <a:pt x="3059" y="29550"/>
                    <a:pt x="3209" y="29174"/>
                  </a:cubicBezTo>
                  <a:cubicBezTo>
                    <a:pt x="3359" y="28848"/>
                    <a:pt x="3485" y="28522"/>
                    <a:pt x="3585" y="28172"/>
                  </a:cubicBezTo>
                  <a:cubicBezTo>
                    <a:pt x="3585" y="28172"/>
                    <a:pt x="3585" y="28172"/>
                    <a:pt x="3585" y="28197"/>
                  </a:cubicBezTo>
                  <a:cubicBezTo>
                    <a:pt x="3710" y="27771"/>
                    <a:pt x="3810" y="27319"/>
                    <a:pt x="3861" y="26893"/>
                  </a:cubicBezTo>
                  <a:cubicBezTo>
                    <a:pt x="3911" y="26467"/>
                    <a:pt x="3961" y="26016"/>
                    <a:pt x="3961" y="25590"/>
                  </a:cubicBezTo>
                  <a:cubicBezTo>
                    <a:pt x="3961" y="25224"/>
                    <a:pt x="3961" y="24881"/>
                    <a:pt x="3961" y="24537"/>
                  </a:cubicBezTo>
                  <a:cubicBezTo>
                    <a:pt x="3936" y="24337"/>
                    <a:pt x="3936" y="24136"/>
                    <a:pt x="3911" y="23936"/>
                  </a:cubicBezTo>
                  <a:cubicBezTo>
                    <a:pt x="3911" y="23735"/>
                    <a:pt x="3886" y="23560"/>
                    <a:pt x="3886" y="23360"/>
                  </a:cubicBezTo>
                  <a:cubicBezTo>
                    <a:pt x="3861" y="22558"/>
                    <a:pt x="3886" y="21755"/>
                    <a:pt x="4011" y="20979"/>
                  </a:cubicBezTo>
                  <a:cubicBezTo>
                    <a:pt x="4061" y="20552"/>
                    <a:pt x="4161" y="20151"/>
                    <a:pt x="4287" y="19750"/>
                  </a:cubicBezTo>
                  <a:cubicBezTo>
                    <a:pt x="4387" y="19375"/>
                    <a:pt x="4512" y="18999"/>
                    <a:pt x="4663" y="18648"/>
                  </a:cubicBezTo>
                  <a:cubicBezTo>
                    <a:pt x="4938" y="17996"/>
                    <a:pt x="5264" y="17395"/>
                    <a:pt x="5640" y="16793"/>
                  </a:cubicBezTo>
                  <a:cubicBezTo>
                    <a:pt x="6166" y="16016"/>
                    <a:pt x="6793" y="15264"/>
                    <a:pt x="7470" y="14588"/>
                  </a:cubicBezTo>
                  <a:cubicBezTo>
                    <a:pt x="8121" y="13936"/>
                    <a:pt x="8848" y="13309"/>
                    <a:pt x="9625" y="12783"/>
                  </a:cubicBezTo>
                  <a:cubicBezTo>
                    <a:pt x="10001" y="12507"/>
                    <a:pt x="10377" y="12257"/>
                    <a:pt x="10753" y="12031"/>
                  </a:cubicBezTo>
                  <a:cubicBezTo>
                    <a:pt x="11054" y="11856"/>
                    <a:pt x="11354" y="11680"/>
                    <a:pt x="11655" y="11530"/>
                  </a:cubicBezTo>
                  <a:cubicBezTo>
                    <a:pt x="12307" y="11204"/>
                    <a:pt x="12958" y="10928"/>
                    <a:pt x="13635" y="10678"/>
                  </a:cubicBezTo>
                  <a:cubicBezTo>
                    <a:pt x="15039" y="10126"/>
                    <a:pt x="16492" y="9700"/>
                    <a:pt x="17921" y="9224"/>
                  </a:cubicBezTo>
                  <a:cubicBezTo>
                    <a:pt x="19324" y="8748"/>
                    <a:pt x="20728" y="8247"/>
                    <a:pt x="22031" y="7570"/>
                  </a:cubicBezTo>
                  <a:cubicBezTo>
                    <a:pt x="22056" y="7545"/>
                    <a:pt x="22056" y="7545"/>
                    <a:pt x="22056" y="7545"/>
                  </a:cubicBezTo>
                  <a:cubicBezTo>
                    <a:pt x="22507" y="7319"/>
                    <a:pt x="22958" y="7044"/>
                    <a:pt x="23384" y="6743"/>
                  </a:cubicBezTo>
                  <a:cubicBezTo>
                    <a:pt x="23785" y="6467"/>
                    <a:pt x="24161" y="6166"/>
                    <a:pt x="24537" y="5841"/>
                  </a:cubicBezTo>
                  <a:lnTo>
                    <a:pt x="24512" y="5841"/>
                  </a:lnTo>
                  <a:cubicBezTo>
                    <a:pt x="24813" y="5565"/>
                    <a:pt x="25064" y="5289"/>
                    <a:pt x="25314" y="4988"/>
                  </a:cubicBezTo>
                  <a:cubicBezTo>
                    <a:pt x="25565" y="4713"/>
                    <a:pt x="25765" y="4412"/>
                    <a:pt x="25966" y="4086"/>
                  </a:cubicBezTo>
                  <a:cubicBezTo>
                    <a:pt x="26166" y="3760"/>
                    <a:pt x="26342" y="3410"/>
                    <a:pt x="26517" y="3059"/>
                  </a:cubicBezTo>
                  <a:cubicBezTo>
                    <a:pt x="26317" y="2908"/>
                    <a:pt x="26141" y="2733"/>
                    <a:pt x="26041" y="2532"/>
                  </a:cubicBezTo>
                  <a:cubicBezTo>
                    <a:pt x="25941" y="2332"/>
                    <a:pt x="25891" y="2131"/>
                    <a:pt x="25891" y="1931"/>
                  </a:cubicBezTo>
                  <a:cubicBezTo>
                    <a:pt x="25916" y="1505"/>
                    <a:pt x="26191" y="1104"/>
                    <a:pt x="26492" y="803"/>
                  </a:cubicBezTo>
                  <a:cubicBezTo>
                    <a:pt x="26693" y="628"/>
                    <a:pt x="26893" y="477"/>
                    <a:pt x="27119" y="352"/>
                  </a:cubicBezTo>
                  <a:cubicBezTo>
                    <a:pt x="27319" y="227"/>
                    <a:pt x="27570" y="101"/>
                    <a:pt x="27821" y="26"/>
                  </a:cubicBezTo>
                  <a:cubicBezTo>
                    <a:pt x="27695" y="1"/>
                    <a:pt x="27595" y="1"/>
                    <a:pt x="27495" y="1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1"/>
            <p:cNvSpPr/>
            <p:nvPr/>
          </p:nvSpPr>
          <p:spPr>
            <a:xfrm>
              <a:off x="5606675" y="3684250"/>
              <a:ext cx="146025" cy="406900"/>
            </a:xfrm>
            <a:custGeom>
              <a:avLst/>
              <a:gdLst/>
              <a:ahLst/>
              <a:cxnLst/>
              <a:rect l="l" t="t" r="r" b="b"/>
              <a:pathLst>
                <a:path w="5841" h="16276" extrusionOk="0">
                  <a:moveTo>
                    <a:pt x="5740" y="0"/>
                  </a:moveTo>
                  <a:cubicBezTo>
                    <a:pt x="5715" y="0"/>
                    <a:pt x="5690" y="0"/>
                    <a:pt x="5665" y="25"/>
                  </a:cubicBezTo>
                  <a:cubicBezTo>
                    <a:pt x="5038" y="602"/>
                    <a:pt x="4487" y="1254"/>
                    <a:pt x="4086" y="2005"/>
                  </a:cubicBezTo>
                  <a:cubicBezTo>
                    <a:pt x="3685" y="2682"/>
                    <a:pt x="3409" y="3409"/>
                    <a:pt x="3234" y="4186"/>
                  </a:cubicBezTo>
                  <a:cubicBezTo>
                    <a:pt x="3033" y="4963"/>
                    <a:pt x="2908" y="5740"/>
                    <a:pt x="2833" y="6542"/>
                  </a:cubicBezTo>
                  <a:cubicBezTo>
                    <a:pt x="2783" y="6943"/>
                    <a:pt x="2732" y="7344"/>
                    <a:pt x="2707" y="7770"/>
                  </a:cubicBezTo>
                  <a:cubicBezTo>
                    <a:pt x="2657" y="8171"/>
                    <a:pt x="2632" y="8572"/>
                    <a:pt x="2582" y="8973"/>
                  </a:cubicBezTo>
                  <a:cubicBezTo>
                    <a:pt x="2507" y="9499"/>
                    <a:pt x="2457" y="10025"/>
                    <a:pt x="2356" y="10527"/>
                  </a:cubicBezTo>
                  <a:cubicBezTo>
                    <a:pt x="2181" y="11554"/>
                    <a:pt x="1880" y="12557"/>
                    <a:pt x="1454" y="13484"/>
                  </a:cubicBezTo>
                  <a:cubicBezTo>
                    <a:pt x="1454" y="13459"/>
                    <a:pt x="1479" y="13434"/>
                    <a:pt x="1479" y="13409"/>
                  </a:cubicBezTo>
                  <a:lnTo>
                    <a:pt x="1479" y="13409"/>
                  </a:lnTo>
                  <a:cubicBezTo>
                    <a:pt x="1103" y="14236"/>
                    <a:pt x="602" y="15013"/>
                    <a:pt x="76" y="15740"/>
                  </a:cubicBezTo>
                  <a:cubicBezTo>
                    <a:pt x="26" y="15815"/>
                    <a:pt x="1" y="15915"/>
                    <a:pt x="26" y="16015"/>
                  </a:cubicBezTo>
                  <a:cubicBezTo>
                    <a:pt x="26" y="16091"/>
                    <a:pt x="101" y="16166"/>
                    <a:pt x="176" y="16216"/>
                  </a:cubicBezTo>
                  <a:cubicBezTo>
                    <a:pt x="231" y="16253"/>
                    <a:pt x="300" y="16276"/>
                    <a:pt x="362" y="16276"/>
                  </a:cubicBezTo>
                  <a:cubicBezTo>
                    <a:pt x="385" y="16276"/>
                    <a:pt x="406" y="16273"/>
                    <a:pt x="427" y="16266"/>
                  </a:cubicBezTo>
                  <a:cubicBezTo>
                    <a:pt x="527" y="16241"/>
                    <a:pt x="602" y="16191"/>
                    <a:pt x="652" y="16116"/>
                  </a:cubicBezTo>
                  <a:cubicBezTo>
                    <a:pt x="953" y="15690"/>
                    <a:pt x="1254" y="15264"/>
                    <a:pt x="1529" y="14787"/>
                  </a:cubicBezTo>
                  <a:cubicBezTo>
                    <a:pt x="1780" y="14361"/>
                    <a:pt x="2006" y="13935"/>
                    <a:pt x="2206" y="13484"/>
                  </a:cubicBezTo>
                  <a:cubicBezTo>
                    <a:pt x="2382" y="13083"/>
                    <a:pt x="2507" y="12682"/>
                    <a:pt x="2632" y="12306"/>
                  </a:cubicBezTo>
                  <a:cubicBezTo>
                    <a:pt x="2732" y="11880"/>
                    <a:pt x="2808" y="11479"/>
                    <a:pt x="2883" y="11053"/>
                  </a:cubicBezTo>
                  <a:cubicBezTo>
                    <a:pt x="3008" y="10251"/>
                    <a:pt x="3083" y="9424"/>
                    <a:pt x="3108" y="8622"/>
                  </a:cubicBezTo>
                  <a:cubicBezTo>
                    <a:pt x="3158" y="7795"/>
                    <a:pt x="3184" y="6993"/>
                    <a:pt x="3259" y="6166"/>
                  </a:cubicBezTo>
                  <a:cubicBezTo>
                    <a:pt x="3284" y="5690"/>
                    <a:pt x="3359" y="5188"/>
                    <a:pt x="3434" y="4687"/>
                  </a:cubicBezTo>
                  <a:cubicBezTo>
                    <a:pt x="3585" y="3885"/>
                    <a:pt x="3810" y="3108"/>
                    <a:pt x="4136" y="2356"/>
                  </a:cubicBezTo>
                  <a:cubicBezTo>
                    <a:pt x="4412" y="1805"/>
                    <a:pt x="4762" y="1279"/>
                    <a:pt x="5163" y="802"/>
                  </a:cubicBezTo>
                  <a:cubicBezTo>
                    <a:pt x="5364" y="577"/>
                    <a:pt x="5565" y="351"/>
                    <a:pt x="5790" y="151"/>
                  </a:cubicBezTo>
                  <a:cubicBezTo>
                    <a:pt x="5840" y="101"/>
                    <a:pt x="5790" y="0"/>
                    <a:pt x="5740" y="0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1"/>
            <p:cNvSpPr/>
            <p:nvPr/>
          </p:nvSpPr>
          <p:spPr>
            <a:xfrm>
              <a:off x="5760825" y="3667325"/>
              <a:ext cx="10025" cy="9425"/>
            </a:xfrm>
            <a:custGeom>
              <a:avLst/>
              <a:gdLst/>
              <a:ahLst/>
              <a:cxnLst/>
              <a:rect l="l" t="t" r="r" b="b"/>
              <a:pathLst>
                <a:path w="401" h="377" extrusionOk="0">
                  <a:moveTo>
                    <a:pt x="201" y="1"/>
                  </a:moveTo>
                  <a:cubicBezTo>
                    <a:pt x="100" y="1"/>
                    <a:pt x="25" y="76"/>
                    <a:pt x="25" y="176"/>
                  </a:cubicBezTo>
                  <a:cubicBezTo>
                    <a:pt x="0" y="276"/>
                    <a:pt x="100" y="377"/>
                    <a:pt x="201" y="377"/>
                  </a:cubicBezTo>
                  <a:cubicBezTo>
                    <a:pt x="301" y="377"/>
                    <a:pt x="376" y="301"/>
                    <a:pt x="376" y="201"/>
                  </a:cubicBez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1"/>
            <p:cNvSpPr/>
            <p:nvPr/>
          </p:nvSpPr>
          <p:spPr>
            <a:xfrm>
              <a:off x="5522725" y="4032625"/>
              <a:ext cx="226200" cy="194875"/>
            </a:xfrm>
            <a:custGeom>
              <a:avLst/>
              <a:gdLst/>
              <a:ahLst/>
              <a:cxnLst/>
              <a:rect l="l" t="t" r="r" b="b"/>
              <a:pathLst>
                <a:path w="9048" h="7795" extrusionOk="0">
                  <a:moveTo>
                    <a:pt x="927" y="0"/>
                  </a:moveTo>
                  <a:cubicBezTo>
                    <a:pt x="827" y="25"/>
                    <a:pt x="752" y="50"/>
                    <a:pt x="702" y="75"/>
                  </a:cubicBezTo>
                  <a:cubicBezTo>
                    <a:pt x="627" y="101"/>
                    <a:pt x="552" y="151"/>
                    <a:pt x="501" y="176"/>
                  </a:cubicBezTo>
                  <a:cubicBezTo>
                    <a:pt x="351" y="301"/>
                    <a:pt x="251" y="451"/>
                    <a:pt x="176" y="552"/>
                  </a:cubicBezTo>
                  <a:cubicBezTo>
                    <a:pt x="100" y="702"/>
                    <a:pt x="75" y="852"/>
                    <a:pt x="50" y="1003"/>
                  </a:cubicBezTo>
                  <a:cubicBezTo>
                    <a:pt x="0" y="1178"/>
                    <a:pt x="0" y="1354"/>
                    <a:pt x="0" y="1529"/>
                  </a:cubicBezTo>
                  <a:cubicBezTo>
                    <a:pt x="0" y="1830"/>
                    <a:pt x="50" y="2156"/>
                    <a:pt x="176" y="2582"/>
                  </a:cubicBezTo>
                  <a:cubicBezTo>
                    <a:pt x="276" y="2983"/>
                    <a:pt x="451" y="3384"/>
                    <a:pt x="677" y="3810"/>
                  </a:cubicBezTo>
                  <a:cubicBezTo>
                    <a:pt x="1103" y="4537"/>
                    <a:pt x="1679" y="5213"/>
                    <a:pt x="2406" y="5840"/>
                  </a:cubicBezTo>
                  <a:cubicBezTo>
                    <a:pt x="2958" y="6291"/>
                    <a:pt x="3584" y="6692"/>
                    <a:pt x="4261" y="7018"/>
                  </a:cubicBezTo>
                  <a:cubicBezTo>
                    <a:pt x="4662" y="7218"/>
                    <a:pt x="5113" y="7369"/>
                    <a:pt x="5564" y="7519"/>
                  </a:cubicBezTo>
                  <a:cubicBezTo>
                    <a:pt x="6141" y="7695"/>
                    <a:pt x="6642" y="7795"/>
                    <a:pt x="7093" y="7795"/>
                  </a:cubicBezTo>
                  <a:lnTo>
                    <a:pt x="7218" y="7795"/>
                  </a:lnTo>
                  <a:cubicBezTo>
                    <a:pt x="7419" y="7795"/>
                    <a:pt x="7619" y="7770"/>
                    <a:pt x="7795" y="7745"/>
                  </a:cubicBezTo>
                  <a:cubicBezTo>
                    <a:pt x="8020" y="7695"/>
                    <a:pt x="8246" y="7619"/>
                    <a:pt x="8446" y="7494"/>
                  </a:cubicBezTo>
                  <a:cubicBezTo>
                    <a:pt x="8597" y="7394"/>
                    <a:pt x="8772" y="7218"/>
                    <a:pt x="8872" y="7043"/>
                  </a:cubicBezTo>
                  <a:cubicBezTo>
                    <a:pt x="8923" y="6968"/>
                    <a:pt x="8948" y="6918"/>
                    <a:pt x="8973" y="6842"/>
                  </a:cubicBezTo>
                  <a:cubicBezTo>
                    <a:pt x="9023" y="6767"/>
                    <a:pt x="9023" y="6692"/>
                    <a:pt x="9048" y="6617"/>
                  </a:cubicBezTo>
                  <a:cubicBezTo>
                    <a:pt x="9048" y="6517"/>
                    <a:pt x="9048" y="6416"/>
                    <a:pt x="9048" y="6366"/>
                  </a:cubicBezTo>
                  <a:cubicBezTo>
                    <a:pt x="9048" y="6291"/>
                    <a:pt x="9048" y="6241"/>
                    <a:pt x="9048" y="6191"/>
                  </a:cubicBezTo>
                  <a:cubicBezTo>
                    <a:pt x="9048" y="6166"/>
                    <a:pt x="9048" y="6116"/>
                    <a:pt x="9048" y="6091"/>
                  </a:cubicBezTo>
                  <a:cubicBezTo>
                    <a:pt x="9048" y="6015"/>
                    <a:pt x="8973" y="5940"/>
                    <a:pt x="8872" y="5940"/>
                  </a:cubicBezTo>
                  <a:lnTo>
                    <a:pt x="8722" y="5940"/>
                  </a:lnTo>
                  <a:cubicBezTo>
                    <a:pt x="8547" y="5940"/>
                    <a:pt x="8371" y="5915"/>
                    <a:pt x="8246" y="5865"/>
                  </a:cubicBezTo>
                  <a:cubicBezTo>
                    <a:pt x="8045" y="5815"/>
                    <a:pt x="7845" y="5765"/>
                    <a:pt x="7644" y="5690"/>
                  </a:cubicBezTo>
                  <a:lnTo>
                    <a:pt x="7544" y="5664"/>
                  </a:lnTo>
                  <a:cubicBezTo>
                    <a:pt x="7293" y="5589"/>
                    <a:pt x="7068" y="5489"/>
                    <a:pt x="6817" y="5389"/>
                  </a:cubicBezTo>
                  <a:cubicBezTo>
                    <a:pt x="6341" y="5213"/>
                    <a:pt x="5890" y="4988"/>
                    <a:pt x="5439" y="4737"/>
                  </a:cubicBezTo>
                  <a:cubicBezTo>
                    <a:pt x="4562" y="4236"/>
                    <a:pt x="3785" y="3634"/>
                    <a:pt x="3108" y="2958"/>
                  </a:cubicBezTo>
                  <a:cubicBezTo>
                    <a:pt x="2506" y="2381"/>
                    <a:pt x="2030" y="1730"/>
                    <a:pt x="1629" y="1053"/>
                  </a:cubicBezTo>
                  <a:cubicBezTo>
                    <a:pt x="1479" y="752"/>
                    <a:pt x="1328" y="451"/>
                    <a:pt x="1178" y="151"/>
                  </a:cubicBezTo>
                  <a:cubicBezTo>
                    <a:pt x="1178" y="75"/>
                    <a:pt x="1128" y="50"/>
                    <a:pt x="1078" y="25"/>
                  </a:cubicBezTo>
                  <a:cubicBezTo>
                    <a:pt x="1053" y="25"/>
                    <a:pt x="1003" y="0"/>
                    <a:pt x="953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1"/>
            <p:cNvSpPr/>
            <p:nvPr/>
          </p:nvSpPr>
          <p:spPr>
            <a:xfrm>
              <a:off x="1354150" y="267550"/>
              <a:ext cx="1778225" cy="2920475"/>
            </a:xfrm>
            <a:custGeom>
              <a:avLst/>
              <a:gdLst/>
              <a:ahLst/>
              <a:cxnLst/>
              <a:rect l="l" t="t" r="r" b="b"/>
              <a:pathLst>
                <a:path w="71129" h="116819" extrusionOk="0">
                  <a:moveTo>
                    <a:pt x="47369" y="1"/>
                  </a:moveTo>
                  <a:cubicBezTo>
                    <a:pt x="47344" y="1"/>
                    <a:pt x="47344" y="1"/>
                    <a:pt x="47344" y="26"/>
                  </a:cubicBezTo>
                  <a:lnTo>
                    <a:pt x="35991" y="25465"/>
                  </a:lnTo>
                  <a:lnTo>
                    <a:pt x="0" y="106192"/>
                  </a:lnTo>
                  <a:lnTo>
                    <a:pt x="1404" y="106844"/>
                  </a:lnTo>
                  <a:lnTo>
                    <a:pt x="1404" y="106844"/>
                  </a:lnTo>
                  <a:lnTo>
                    <a:pt x="953" y="106618"/>
                  </a:lnTo>
                  <a:lnTo>
                    <a:pt x="953" y="106618"/>
                  </a:lnTo>
                  <a:cubicBezTo>
                    <a:pt x="7494" y="109575"/>
                    <a:pt x="14061" y="112483"/>
                    <a:pt x="20627" y="115415"/>
                  </a:cubicBezTo>
                  <a:lnTo>
                    <a:pt x="23610" y="116743"/>
                  </a:lnTo>
                  <a:lnTo>
                    <a:pt x="23760" y="116819"/>
                  </a:lnTo>
                  <a:lnTo>
                    <a:pt x="24637" y="114839"/>
                  </a:lnTo>
                  <a:lnTo>
                    <a:pt x="34612" y="92508"/>
                  </a:lnTo>
                  <a:lnTo>
                    <a:pt x="71129" y="10628"/>
                  </a:lnTo>
                  <a:lnTo>
                    <a:pt x="70652" y="10402"/>
                  </a:lnTo>
                  <a:cubicBezTo>
                    <a:pt x="63058" y="6993"/>
                    <a:pt x="55464" y="3610"/>
                    <a:pt x="47870" y="227"/>
                  </a:cubicBezTo>
                  <a:lnTo>
                    <a:pt x="47494" y="51"/>
                  </a:lnTo>
                  <a:lnTo>
                    <a:pt x="47369" y="1"/>
                  </a:ln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1"/>
            <p:cNvSpPr/>
            <p:nvPr/>
          </p:nvSpPr>
          <p:spPr>
            <a:xfrm>
              <a:off x="1354150" y="267550"/>
              <a:ext cx="1733750" cy="2905450"/>
            </a:xfrm>
            <a:custGeom>
              <a:avLst/>
              <a:gdLst/>
              <a:ahLst/>
              <a:cxnLst/>
              <a:rect l="l" t="t" r="r" b="b"/>
              <a:pathLst>
                <a:path w="69350" h="116218" extrusionOk="0">
                  <a:moveTo>
                    <a:pt x="47369" y="1"/>
                  </a:moveTo>
                  <a:cubicBezTo>
                    <a:pt x="47369" y="1"/>
                    <a:pt x="47344" y="1"/>
                    <a:pt x="47344" y="26"/>
                  </a:cubicBezTo>
                  <a:lnTo>
                    <a:pt x="36016" y="25465"/>
                  </a:lnTo>
                  <a:lnTo>
                    <a:pt x="0" y="106192"/>
                  </a:lnTo>
                  <a:cubicBezTo>
                    <a:pt x="6868" y="109275"/>
                    <a:pt x="13760" y="112357"/>
                    <a:pt x="20627" y="115415"/>
                  </a:cubicBezTo>
                  <a:lnTo>
                    <a:pt x="22407" y="116217"/>
                  </a:lnTo>
                  <a:cubicBezTo>
                    <a:pt x="26868" y="106117"/>
                    <a:pt x="31329" y="96042"/>
                    <a:pt x="35765" y="85941"/>
                  </a:cubicBezTo>
                  <a:cubicBezTo>
                    <a:pt x="41479" y="72984"/>
                    <a:pt x="47219" y="60026"/>
                    <a:pt x="52933" y="47069"/>
                  </a:cubicBezTo>
                  <a:cubicBezTo>
                    <a:pt x="58397" y="34663"/>
                    <a:pt x="63885" y="22232"/>
                    <a:pt x="69349" y="9826"/>
                  </a:cubicBezTo>
                  <a:cubicBezTo>
                    <a:pt x="62056" y="6567"/>
                    <a:pt x="54763" y="3309"/>
                    <a:pt x="47469" y="51"/>
                  </a:cubicBezTo>
                  <a:lnTo>
                    <a:pt x="47369" y="1"/>
                  </a:ln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1"/>
            <p:cNvSpPr/>
            <p:nvPr/>
          </p:nvSpPr>
          <p:spPr>
            <a:xfrm>
              <a:off x="1354150" y="268200"/>
              <a:ext cx="1733750" cy="2904800"/>
            </a:xfrm>
            <a:custGeom>
              <a:avLst/>
              <a:gdLst/>
              <a:ahLst/>
              <a:cxnLst/>
              <a:rect l="l" t="t" r="r" b="b"/>
              <a:pathLst>
                <a:path w="69350" h="116192" extrusionOk="0">
                  <a:moveTo>
                    <a:pt x="47369" y="0"/>
                  </a:moveTo>
                  <a:cubicBezTo>
                    <a:pt x="46517" y="1880"/>
                    <a:pt x="45690" y="3759"/>
                    <a:pt x="44838" y="5639"/>
                  </a:cubicBezTo>
                  <a:cubicBezTo>
                    <a:pt x="45138" y="5790"/>
                    <a:pt x="45439" y="5915"/>
                    <a:pt x="45740" y="6065"/>
                  </a:cubicBezTo>
                  <a:cubicBezTo>
                    <a:pt x="49399" y="7769"/>
                    <a:pt x="53058" y="9474"/>
                    <a:pt x="56717" y="11203"/>
                  </a:cubicBezTo>
                  <a:cubicBezTo>
                    <a:pt x="56793" y="11228"/>
                    <a:pt x="56843" y="11328"/>
                    <a:pt x="56868" y="11404"/>
                  </a:cubicBezTo>
                  <a:cubicBezTo>
                    <a:pt x="56893" y="11504"/>
                    <a:pt x="56868" y="11604"/>
                    <a:pt x="56818" y="11679"/>
                  </a:cubicBezTo>
                  <a:cubicBezTo>
                    <a:pt x="56768" y="11754"/>
                    <a:pt x="56692" y="11805"/>
                    <a:pt x="56617" y="11830"/>
                  </a:cubicBezTo>
                  <a:cubicBezTo>
                    <a:pt x="56590" y="11836"/>
                    <a:pt x="56565" y="11839"/>
                    <a:pt x="56541" y="11839"/>
                  </a:cubicBezTo>
                  <a:cubicBezTo>
                    <a:pt x="56475" y="11839"/>
                    <a:pt x="56415" y="11816"/>
                    <a:pt x="56342" y="11780"/>
                  </a:cubicBezTo>
                  <a:cubicBezTo>
                    <a:pt x="55464" y="11379"/>
                    <a:pt x="54562" y="10952"/>
                    <a:pt x="53685" y="10526"/>
                  </a:cubicBezTo>
                  <a:cubicBezTo>
                    <a:pt x="50652" y="9123"/>
                    <a:pt x="47595" y="7694"/>
                    <a:pt x="44562" y="6266"/>
                  </a:cubicBezTo>
                  <a:cubicBezTo>
                    <a:pt x="44311" y="6817"/>
                    <a:pt x="44061" y="7394"/>
                    <a:pt x="43810" y="7945"/>
                  </a:cubicBezTo>
                  <a:lnTo>
                    <a:pt x="51003" y="11328"/>
                  </a:lnTo>
                  <a:cubicBezTo>
                    <a:pt x="51078" y="11353"/>
                    <a:pt x="51128" y="11454"/>
                    <a:pt x="51154" y="11529"/>
                  </a:cubicBezTo>
                  <a:cubicBezTo>
                    <a:pt x="51179" y="11629"/>
                    <a:pt x="51179" y="11729"/>
                    <a:pt x="51128" y="11805"/>
                  </a:cubicBezTo>
                  <a:cubicBezTo>
                    <a:pt x="51078" y="11880"/>
                    <a:pt x="51003" y="11930"/>
                    <a:pt x="50903" y="11955"/>
                  </a:cubicBezTo>
                  <a:cubicBezTo>
                    <a:pt x="50876" y="11962"/>
                    <a:pt x="50851" y="11965"/>
                    <a:pt x="50827" y="11965"/>
                  </a:cubicBezTo>
                  <a:cubicBezTo>
                    <a:pt x="50762" y="11965"/>
                    <a:pt x="50707" y="11942"/>
                    <a:pt x="50652" y="11905"/>
                  </a:cubicBezTo>
                  <a:cubicBezTo>
                    <a:pt x="48271" y="10802"/>
                    <a:pt x="45890" y="9699"/>
                    <a:pt x="43534" y="8571"/>
                  </a:cubicBezTo>
                  <a:cubicBezTo>
                    <a:pt x="43309" y="9098"/>
                    <a:pt x="43083" y="9599"/>
                    <a:pt x="42858" y="10100"/>
                  </a:cubicBezTo>
                  <a:lnTo>
                    <a:pt x="42883" y="10100"/>
                  </a:lnTo>
                  <a:cubicBezTo>
                    <a:pt x="42933" y="10100"/>
                    <a:pt x="42983" y="10125"/>
                    <a:pt x="43058" y="10150"/>
                  </a:cubicBezTo>
                  <a:cubicBezTo>
                    <a:pt x="45414" y="11253"/>
                    <a:pt x="47770" y="12356"/>
                    <a:pt x="50126" y="13459"/>
                  </a:cubicBezTo>
                  <a:cubicBezTo>
                    <a:pt x="50201" y="13484"/>
                    <a:pt x="50251" y="13584"/>
                    <a:pt x="50276" y="13659"/>
                  </a:cubicBezTo>
                  <a:cubicBezTo>
                    <a:pt x="50301" y="13759"/>
                    <a:pt x="50301" y="13860"/>
                    <a:pt x="50251" y="13935"/>
                  </a:cubicBezTo>
                  <a:cubicBezTo>
                    <a:pt x="50201" y="14010"/>
                    <a:pt x="50126" y="14060"/>
                    <a:pt x="50026" y="14085"/>
                  </a:cubicBezTo>
                  <a:cubicBezTo>
                    <a:pt x="49999" y="14092"/>
                    <a:pt x="49974" y="14095"/>
                    <a:pt x="49950" y="14095"/>
                  </a:cubicBezTo>
                  <a:cubicBezTo>
                    <a:pt x="49885" y="14095"/>
                    <a:pt x="49830" y="14072"/>
                    <a:pt x="49775" y="14035"/>
                  </a:cubicBezTo>
                  <a:cubicBezTo>
                    <a:pt x="47419" y="12932"/>
                    <a:pt x="45063" y="11830"/>
                    <a:pt x="42707" y="10727"/>
                  </a:cubicBezTo>
                  <a:cubicBezTo>
                    <a:pt x="42657" y="10727"/>
                    <a:pt x="42632" y="10677"/>
                    <a:pt x="42607" y="10652"/>
                  </a:cubicBezTo>
                  <a:cubicBezTo>
                    <a:pt x="42382" y="11153"/>
                    <a:pt x="42156" y="11629"/>
                    <a:pt x="41956" y="12130"/>
                  </a:cubicBezTo>
                  <a:cubicBezTo>
                    <a:pt x="44311" y="13233"/>
                    <a:pt x="46667" y="14336"/>
                    <a:pt x="49023" y="15439"/>
                  </a:cubicBezTo>
                  <a:cubicBezTo>
                    <a:pt x="49098" y="15464"/>
                    <a:pt x="49149" y="15564"/>
                    <a:pt x="49174" y="15639"/>
                  </a:cubicBezTo>
                  <a:cubicBezTo>
                    <a:pt x="49199" y="15739"/>
                    <a:pt x="49174" y="15815"/>
                    <a:pt x="49123" y="15915"/>
                  </a:cubicBezTo>
                  <a:cubicBezTo>
                    <a:pt x="49073" y="15990"/>
                    <a:pt x="48998" y="16040"/>
                    <a:pt x="48923" y="16065"/>
                  </a:cubicBezTo>
                  <a:cubicBezTo>
                    <a:pt x="48896" y="16072"/>
                    <a:pt x="48871" y="16075"/>
                    <a:pt x="48847" y="16075"/>
                  </a:cubicBezTo>
                  <a:cubicBezTo>
                    <a:pt x="48781" y="16075"/>
                    <a:pt x="48721" y="16052"/>
                    <a:pt x="48647" y="16015"/>
                  </a:cubicBezTo>
                  <a:cubicBezTo>
                    <a:pt x="46316" y="14937"/>
                    <a:pt x="43986" y="13835"/>
                    <a:pt x="41680" y="12757"/>
                  </a:cubicBezTo>
                  <a:cubicBezTo>
                    <a:pt x="41404" y="13308"/>
                    <a:pt x="41153" y="13885"/>
                    <a:pt x="40903" y="14436"/>
                  </a:cubicBezTo>
                  <a:cubicBezTo>
                    <a:pt x="43209" y="15514"/>
                    <a:pt x="45514" y="16592"/>
                    <a:pt x="47820" y="17669"/>
                  </a:cubicBezTo>
                  <a:cubicBezTo>
                    <a:pt x="47895" y="17719"/>
                    <a:pt x="47946" y="17820"/>
                    <a:pt x="47971" y="17895"/>
                  </a:cubicBezTo>
                  <a:cubicBezTo>
                    <a:pt x="47996" y="17970"/>
                    <a:pt x="47971" y="18070"/>
                    <a:pt x="47946" y="18145"/>
                  </a:cubicBezTo>
                  <a:cubicBezTo>
                    <a:pt x="47895" y="18221"/>
                    <a:pt x="47820" y="18296"/>
                    <a:pt x="47720" y="18296"/>
                  </a:cubicBezTo>
                  <a:cubicBezTo>
                    <a:pt x="47691" y="18303"/>
                    <a:pt x="47663" y="18306"/>
                    <a:pt x="47638" y="18306"/>
                  </a:cubicBezTo>
                  <a:cubicBezTo>
                    <a:pt x="47576" y="18306"/>
                    <a:pt x="47522" y="18289"/>
                    <a:pt x="47469" y="18271"/>
                  </a:cubicBezTo>
                  <a:cubicBezTo>
                    <a:pt x="45189" y="17193"/>
                    <a:pt x="42908" y="16140"/>
                    <a:pt x="40627" y="15063"/>
                  </a:cubicBezTo>
                  <a:cubicBezTo>
                    <a:pt x="40427" y="15539"/>
                    <a:pt x="40201" y="16015"/>
                    <a:pt x="40001" y="16491"/>
                  </a:cubicBezTo>
                  <a:cubicBezTo>
                    <a:pt x="40276" y="16642"/>
                    <a:pt x="40552" y="16767"/>
                    <a:pt x="40828" y="16892"/>
                  </a:cubicBezTo>
                  <a:cubicBezTo>
                    <a:pt x="44437" y="18572"/>
                    <a:pt x="48046" y="20276"/>
                    <a:pt x="51655" y="21955"/>
                  </a:cubicBezTo>
                  <a:cubicBezTo>
                    <a:pt x="51730" y="22005"/>
                    <a:pt x="51780" y="22105"/>
                    <a:pt x="51805" y="22181"/>
                  </a:cubicBezTo>
                  <a:cubicBezTo>
                    <a:pt x="51830" y="22256"/>
                    <a:pt x="51805" y="22356"/>
                    <a:pt x="51755" y="22431"/>
                  </a:cubicBezTo>
                  <a:cubicBezTo>
                    <a:pt x="51730" y="22506"/>
                    <a:pt x="51630" y="22557"/>
                    <a:pt x="51555" y="22582"/>
                  </a:cubicBezTo>
                  <a:cubicBezTo>
                    <a:pt x="51525" y="22589"/>
                    <a:pt x="51498" y="22592"/>
                    <a:pt x="51472" y="22592"/>
                  </a:cubicBezTo>
                  <a:cubicBezTo>
                    <a:pt x="51408" y="22592"/>
                    <a:pt x="51350" y="22574"/>
                    <a:pt x="51279" y="22557"/>
                  </a:cubicBezTo>
                  <a:cubicBezTo>
                    <a:pt x="50301" y="22080"/>
                    <a:pt x="49324" y="21629"/>
                    <a:pt x="48347" y="21178"/>
                  </a:cubicBezTo>
                  <a:cubicBezTo>
                    <a:pt x="45464" y="19825"/>
                    <a:pt x="42582" y="18471"/>
                    <a:pt x="39725" y="17118"/>
                  </a:cubicBezTo>
                  <a:cubicBezTo>
                    <a:pt x="39524" y="17569"/>
                    <a:pt x="39324" y="17995"/>
                    <a:pt x="39123" y="18421"/>
                  </a:cubicBezTo>
                  <a:cubicBezTo>
                    <a:pt x="41555" y="19549"/>
                    <a:pt x="43986" y="20702"/>
                    <a:pt x="46417" y="21830"/>
                  </a:cubicBezTo>
                  <a:cubicBezTo>
                    <a:pt x="46492" y="21880"/>
                    <a:pt x="46542" y="21955"/>
                    <a:pt x="46567" y="22055"/>
                  </a:cubicBezTo>
                  <a:cubicBezTo>
                    <a:pt x="46592" y="22130"/>
                    <a:pt x="46567" y="22231"/>
                    <a:pt x="46517" y="22306"/>
                  </a:cubicBezTo>
                  <a:cubicBezTo>
                    <a:pt x="46492" y="22381"/>
                    <a:pt x="46392" y="22431"/>
                    <a:pt x="46316" y="22456"/>
                  </a:cubicBezTo>
                  <a:cubicBezTo>
                    <a:pt x="46287" y="22464"/>
                    <a:pt x="46260" y="22467"/>
                    <a:pt x="46234" y="22467"/>
                  </a:cubicBezTo>
                  <a:cubicBezTo>
                    <a:pt x="46170" y="22467"/>
                    <a:pt x="46112" y="22449"/>
                    <a:pt x="46041" y="22431"/>
                  </a:cubicBezTo>
                  <a:cubicBezTo>
                    <a:pt x="43660" y="21303"/>
                    <a:pt x="41254" y="20176"/>
                    <a:pt x="38848" y="19048"/>
                  </a:cubicBezTo>
                  <a:cubicBezTo>
                    <a:pt x="38647" y="19524"/>
                    <a:pt x="38447" y="20000"/>
                    <a:pt x="38221" y="20476"/>
                  </a:cubicBezTo>
                  <a:cubicBezTo>
                    <a:pt x="40577" y="21554"/>
                    <a:pt x="42908" y="22657"/>
                    <a:pt x="45264" y="23760"/>
                  </a:cubicBezTo>
                  <a:cubicBezTo>
                    <a:pt x="45339" y="23785"/>
                    <a:pt x="45389" y="23885"/>
                    <a:pt x="45414" y="23960"/>
                  </a:cubicBezTo>
                  <a:cubicBezTo>
                    <a:pt x="45439" y="24060"/>
                    <a:pt x="45414" y="24161"/>
                    <a:pt x="45364" y="24236"/>
                  </a:cubicBezTo>
                  <a:cubicBezTo>
                    <a:pt x="45339" y="24311"/>
                    <a:pt x="45239" y="24361"/>
                    <a:pt x="45164" y="24386"/>
                  </a:cubicBezTo>
                  <a:cubicBezTo>
                    <a:pt x="45137" y="24393"/>
                    <a:pt x="45112" y="24396"/>
                    <a:pt x="45088" y="24396"/>
                  </a:cubicBezTo>
                  <a:cubicBezTo>
                    <a:pt x="45023" y="24396"/>
                    <a:pt x="44968" y="24373"/>
                    <a:pt x="44913" y="24336"/>
                  </a:cubicBezTo>
                  <a:cubicBezTo>
                    <a:pt x="42582" y="23258"/>
                    <a:pt x="40276" y="22181"/>
                    <a:pt x="37945" y="21103"/>
                  </a:cubicBezTo>
                  <a:lnTo>
                    <a:pt x="37344" y="22456"/>
                  </a:lnTo>
                  <a:cubicBezTo>
                    <a:pt x="39725" y="23559"/>
                    <a:pt x="42106" y="24687"/>
                    <a:pt x="44512" y="25790"/>
                  </a:cubicBezTo>
                  <a:cubicBezTo>
                    <a:pt x="44587" y="25840"/>
                    <a:pt x="44637" y="25940"/>
                    <a:pt x="44662" y="26015"/>
                  </a:cubicBezTo>
                  <a:cubicBezTo>
                    <a:pt x="44687" y="26090"/>
                    <a:pt x="44662" y="26191"/>
                    <a:pt x="44612" y="26266"/>
                  </a:cubicBezTo>
                  <a:cubicBezTo>
                    <a:pt x="44562" y="26341"/>
                    <a:pt x="44487" y="26416"/>
                    <a:pt x="44412" y="26416"/>
                  </a:cubicBezTo>
                  <a:cubicBezTo>
                    <a:pt x="44382" y="26424"/>
                    <a:pt x="44355" y="26427"/>
                    <a:pt x="44329" y="26427"/>
                  </a:cubicBezTo>
                  <a:cubicBezTo>
                    <a:pt x="44265" y="26427"/>
                    <a:pt x="44207" y="26409"/>
                    <a:pt x="44136" y="26391"/>
                  </a:cubicBezTo>
                  <a:cubicBezTo>
                    <a:pt x="41780" y="25288"/>
                    <a:pt x="39424" y="24186"/>
                    <a:pt x="37068" y="23083"/>
                  </a:cubicBezTo>
                  <a:cubicBezTo>
                    <a:pt x="36868" y="23534"/>
                    <a:pt x="36667" y="23960"/>
                    <a:pt x="36467" y="24411"/>
                  </a:cubicBezTo>
                  <a:cubicBezTo>
                    <a:pt x="38798" y="25514"/>
                    <a:pt x="41128" y="26592"/>
                    <a:pt x="43459" y="27694"/>
                  </a:cubicBezTo>
                  <a:cubicBezTo>
                    <a:pt x="43534" y="27719"/>
                    <a:pt x="43585" y="27820"/>
                    <a:pt x="43610" y="27895"/>
                  </a:cubicBezTo>
                  <a:cubicBezTo>
                    <a:pt x="43635" y="27995"/>
                    <a:pt x="43610" y="28095"/>
                    <a:pt x="43560" y="28171"/>
                  </a:cubicBezTo>
                  <a:cubicBezTo>
                    <a:pt x="43509" y="28246"/>
                    <a:pt x="43434" y="28296"/>
                    <a:pt x="43359" y="28321"/>
                  </a:cubicBezTo>
                  <a:cubicBezTo>
                    <a:pt x="43332" y="28328"/>
                    <a:pt x="43307" y="28331"/>
                    <a:pt x="43283" y="28331"/>
                  </a:cubicBezTo>
                  <a:cubicBezTo>
                    <a:pt x="43217" y="28331"/>
                    <a:pt x="43157" y="28308"/>
                    <a:pt x="43083" y="28271"/>
                  </a:cubicBezTo>
                  <a:cubicBezTo>
                    <a:pt x="40778" y="27193"/>
                    <a:pt x="38472" y="26115"/>
                    <a:pt x="36191" y="25038"/>
                  </a:cubicBezTo>
                  <a:cubicBezTo>
                    <a:pt x="35965" y="25564"/>
                    <a:pt x="35715" y="26065"/>
                    <a:pt x="35489" y="26592"/>
                  </a:cubicBezTo>
                  <a:cubicBezTo>
                    <a:pt x="35640" y="26642"/>
                    <a:pt x="35765" y="26717"/>
                    <a:pt x="35915" y="26767"/>
                  </a:cubicBezTo>
                  <a:cubicBezTo>
                    <a:pt x="39575" y="28496"/>
                    <a:pt x="43234" y="30201"/>
                    <a:pt x="46918" y="31930"/>
                  </a:cubicBezTo>
                  <a:cubicBezTo>
                    <a:pt x="46993" y="31955"/>
                    <a:pt x="47043" y="32055"/>
                    <a:pt x="47068" y="32131"/>
                  </a:cubicBezTo>
                  <a:cubicBezTo>
                    <a:pt x="47093" y="32231"/>
                    <a:pt x="47068" y="32331"/>
                    <a:pt x="47018" y="32406"/>
                  </a:cubicBezTo>
                  <a:cubicBezTo>
                    <a:pt x="46968" y="32481"/>
                    <a:pt x="46893" y="32532"/>
                    <a:pt x="46818" y="32557"/>
                  </a:cubicBezTo>
                  <a:cubicBezTo>
                    <a:pt x="46791" y="32563"/>
                    <a:pt x="46766" y="32566"/>
                    <a:pt x="46742" y="32566"/>
                  </a:cubicBezTo>
                  <a:cubicBezTo>
                    <a:pt x="46675" y="32566"/>
                    <a:pt x="46615" y="32543"/>
                    <a:pt x="46542" y="32506"/>
                  </a:cubicBezTo>
                  <a:cubicBezTo>
                    <a:pt x="45840" y="32181"/>
                    <a:pt x="45113" y="31855"/>
                    <a:pt x="44412" y="31504"/>
                  </a:cubicBezTo>
                  <a:cubicBezTo>
                    <a:pt x="41354" y="30075"/>
                    <a:pt x="38271" y="28647"/>
                    <a:pt x="35214" y="27218"/>
                  </a:cubicBezTo>
                  <a:cubicBezTo>
                    <a:pt x="34963" y="27770"/>
                    <a:pt x="34712" y="28346"/>
                    <a:pt x="34462" y="28897"/>
                  </a:cubicBezTo>
                  <a:cubicBezTo>
                    <a:pt x="36793" y="30000"/>
                    <a:pt x="39123" y="31078"/>
                    <a:pt x="41429" y="32181"/>
                  </a:cubicBezTo>
                  <a:cubicBezTo>
                    <a:pt x="41504" y="32206"/>
                    <a:pt x="41580" y="32306"/>
                    <a:pt x="41605" y="32381"/>
                  </a:cubicBezTo>
                  <a:cubicBezTo>
                    <a:pt x="41605" y="32481"/>
                    <a:pt x="41605" y="32557"/>
                    <a:pt x="41555" y="32657"/>
                  </a:cubicBezTo>
                  <a:cubicBezTo>
                    <a:pt x="41504" y="32732"/>
                    <a:pt x="41429" y="32782"/>
                    <a:pt x="41329" y="32807"/>
                  </a:cubicBezTo>
                  <a:cubicBezTo>
                    <a:pt x="41302" y="32814"/>
                    <a:pt x="41277" y="32817"/>
                    <a:pt x="41253" y="32817"/>
                  </a:cubicBezTo>
                  <a:cubicBezTo>
                    <a:pt x="41188" y="32817"/>
                    <a:pt x="41133" y="32794"/>
                    <a:pt x="41078" y="32757"/>
                  </a:cubicBezTo>
                  <a:cubicBezTo>
                    <a:pt x="38773" y="31679"/>
                    <a:pt x="36492" y="30602"/>
                    <a:pt x="34186" y="29524"/>
                  </a:cubicBezTo>
                  <a:cubicBezTo>
                    <a:pt x="33986" y="29975"/>
                    <a:pt x="33785" y="30401"/>
                    <a:pt x="33610" y="30827"/>
                  </a:cubicBezTo>
                  <a:cubicBezTo>
                    <a:pt x="35840" y="31880"/>
                    <a:pt x="38096" y="32933"/>
                    <a:pt x="40351" y="33985"/>
                  </a:cubicBezTo>
                  <a:cubicBezTo>
                    <a:pt x="40427" y="34035"/>
                    <a:pt x="40477" y="34136"/>
                    <a:pt x="40502" y="34211"/>
                  </a:cubicBezTo>
                  <a:cubicBezTo>
                    <a:pt x="40527" y="34286"/>
                    <a:pt x="40502" y="34386"/>
                    <a:pt x="40452" y="34461"/>
                  </a:cubicBezTo>
                  <a:cubicBezTo>
                    <a:pt x="40402" y="34537"/>
                    <a:pt x="40326" y="34612"/>
                    <a:pt x="40251" y="34637"/>
                  </a:cubicBezTo>
                  <a:cubicBezTo>
                    <a:pt x="40151" y="34637"/>
                    <a:pt x="40076" y="34637"/>
                    <a:pt x="39976" y="34587"/>
                  </a:cubicBezTo>
                  <a:cubicBezTo>
                    <a:pt x="37770" y="33534"/>
                    <a:pt x="35539" y="32506"/>
                    <a:pt x="33309" y="31454"/>
                  </a:cubicBezTo>
                  <a:cubicBezTo>
                    <a:pt x="33108" y="31955"/>
                    <a:pt x="32883" y="32456"/>
                    <a:pt x="32657" y="32933"/>
                  </a:cubicBezTo>
                  <a:cubicBezTo>
                    <a:pt x="34888" y="33985"/>
                    <a:pt x="37093" y="35013"/>
                    <a:pt x="39299" y="36065"/>
                  </a:cubicBezTo>
                  <a:cubicBezTo>
                    <a:pt x="39399" y="36090"/>
                    <a:pt x="39449" y="36191"/>
                    <a:pt x="39474" y="36266"/>
                  </a:cubicBezTo>
                  <a:cubicBezTo>
                    <a:pt x="39499" y="36366"/>
                    <a:pt x="39474" y="36466"/>
                    <a:pt x="39424" y="36542"/>
                  </a:cubicBezTo>
                  <a:cubicBezTo>
                    <a:pt x="39374" y="36617"/>
                    <a:pt x="39299" y="36667"/>
                    <a:pt x="39199" y="36692"/>
                  </a:cubicBezTo>
                  <a:cubicBezTo>
                    <a:pt x="39178" y="36699"/>
                    <a:pt x="39157" y="36702"/>
                    <a:pt x="39134" y="36702"/>
                  </a:cubicBezTo>
                  <a:cubicBezTo>
                    <a:pt x="39071" y="36702"/>
                    <a:pt x="39003" y="36679"/>
                    <a:pt x="38948" y="36642"/>
                  </a:cubicBezTo>
                  <a:cubicBezTo>
                    <a:pt x="36768" y="35614"/>
                    <a:pt x="34562" y="34587"/>
                    <a:pt x="32382" y="33584"/>
                  </a:cubicBezTo>
                  <a:cubicBezTo>
                    <a:pt x="32156" y="34060"/>
                    <a:pt x="31955" y="34537"/>
                    <a:pt x="31730" y="35013"/>
                  </a:cubicBezTo>
                  <a:cubicBezTo>
                    <a:pt x="33935" y="36040"/>
                    <a:pt x="36141" y="37093"/>
                    <a:pt x="38346" y="38121"/>
                  </a:cubicBezTo>
                  <a:cubicBezTo>
                    <a:pt x="38422" y="38146"/>
                    <a:pt x="38472" y="38246"/>
                    <a:pt x="38497" y="38321"/>
                  </a:cubicBezTo>
                  <a:cubicBezTo>
                    <a:pt x="38522" y="38421"/>
                    <a:pt x="38497" y="38522"/>
                    <a:pt x="38447" y="38597"/>
                  </a:cubicBezTo>
                  <a:cubicBezTo>
                    <a:pt x="38397" y="38672"/>
                    <a:pt x="38321" y="38722"/>
                    <a:pt x="38246" y="38747"/>
                  </a:cubicBezTo>
                  <a:cubicBezTo>
                    <a:pt x="38219" y="38754"/>
                    <a:pt x="38194" y="38757"/>
                    <a:pt x="38170" y="38757"/>
                  </a:cubicBezTo>
                  <a:cubicBezTo>
                    <a:pt x="38104" y="38757"/>
                    <a:pt x="38044" y="38734"/>
                    <a:pt x="37971" y="38697"/>
                  </a:cubicBezTo>
                  <a:cubicBezTo>
                    <a:pt x="35815" y="37694"/>
                    <a:pt x="33635" y="36667"/>
                    <a:pt x="31454" y="35639"/>
                  </a:cubicBezTo>
                  <a:cubicBezTo>
                    <a:pt x="31229" y="36141"/>
                    <a:pt x="31028" y="36617"/>
                    <a:pt x="30803" y="37093"/>
                  </a:cubicBezTo>
                  <a:cubicBezTo>
                    <a:pt x="34437" y="38772"/>
                    <a:pt x="38046" y="40476"/>
                    <a:pt x="41655" y="42181"/>
                  </a:cubicBezTo>
                  <a:cubicBezTo>
                    <a:pt x="41730" y="42206"/>
                    <a:pt x="41780" y="42306"/>
                    <a:pt x="41805" y="42381"/>
                  </a:cubicBezTo>
                  <a:cubicBezTo>
                    <a:pt x="41830" y="42481"/>
                    <a:pt x="41805" y="42557"/>
                    <a:pt x="41780" y="42657"/>
                  </a:cubicBezTo>
                  <a:cubicBezTo>
                    <a:pt x="41730" y="42732"/>
                    <a:pt x="41655" y="42782"/>
                    <a:pt x="41555" y="42807"/>
                  </a:cubicBezTo>
                  <a:cubicBezTo>
                    <a:pt x="41528" y="42814"/>
                    <a:pt x="41503" y="42817"/>
                    <a:pt x="41479" y="42817"/>
                  </a:cubicBezTo>
                  <a:cubicBezTo>
                    <a:pt x="41414" y="42817"/>
                    <a:pt x="41359" y="42794"/>
                    <a:pt x="41304" y="42757"/>
                  </a:cubicBezTo>
                  <a:cubicBezTo>
                    <a:pt x="40978" y="42607"/>
                    <a:pt x="40677" y="42456"/>
                    <a:pt x="40351" y="42331"/>
                  </a:cubicBezTo>
                  <a:cubicBezTo>
                    <a:pt x="37093" y="40777"/>
                    <a:pt x="33810" y="39248"/>
                    <a:pt x="30527" y="37720"/>
                  </a:cubicBezTo>
                  <a:cubicBezTo>
                    <a:pt x="30326" y="38196"/>
                    <a:pt x="30101" y="38672"/>
                    <a:pt x="29900" y="39148"/>
                  </a:cubicBezTo>
                  <a:cubicBezTo>
                    <a:pt x="32056" y="40151"/>
                    <a:pt x="34211" y="41153"/>
                    <a:pt x="36367" y="42156"/>
                  </a:cubicBezTo>
                  <a:cubicBezTo>
                    <a:pt x="36442" y="42206"/>
                    <a:pt x="36492" y="42306"/>
                    <a:pt x="36517" y="42381"/>
                  </a:cubicBezTo>
                  <a:cubicBezTo>
                    <a:pt x="36542" y="42481"/>
                    <a:pt x="36517" y="42557"/>
                    <a:pt x="36467" y="42632"/>
                  </a:cubicBezTo>
                  <a:cubicBezTo>
                    <a:pt x="36417" y="42732"/>
                    <a:pt x="36341" y="42782"/>
                    <a:pt x="36266" y="42807"/>
                  </a:cubicBezTo>
                  <a:cubicBezTo>
                    <a:pt x="36239" y="42814"/>
                    <a:pt x="36214" y="42817"/>
                    <a:pt x="36190" y="42817"/>
                  </a:cubicBezTo>
                  <a:cubicBezTo>
                    <a:pt x="36124" y="42817"/>
                    <a:pt x="36064" y="42794"/>
                    <a:pt x="35991" y="42757"/>
                  </a:cubicBezTo>
                  <a:cubicBezTo>
                    <a:pt x="33860" y="41755"/>
                    <a:pt x="31730" y="40777"/>
                    <a:pt x="29625" y="39775"/>
                  </a:cubicBezTo>
                  <a:cubicBezTo>
                    <a:pt x="29424" y="40226"/>
                    <a:pt x="29199" y="40677"/>
                    <a:pt x="28998" y="41128"/>
                  </a:cubicBezTo>
                  <a:cubicBezTo>
                    <a:pt x="31103" y="42106"/>
                    <a:pt x="33209" y="43108"/>
                    <a:pt x="35314" y="44085"/>
                  </a:cubicBezTo>
                  <a:cubicBezTo>
                    <a:pt x="35389" y="44111"/>
                    <a:pt x="35464" y="44211"/>
                    <a:pt x="35464" y="44311"/>
                  </a:cubicBezTo>
                  <a:cubicBezTo>
                    <a:pt x="35489" y="44386"/>
                    <a:pt x="35489" y="44486"/>
                    <a:pt x="35439" y="44562"/>
                  </a:cubicBezTo>
                  <a:cubicBezTo>
                    <a:pt x="35389" y="44637"/>
                    <a:pt x="35314" y="44687"/>
                    <a:pt x="35214" y="44712"/>
                  </a:cubicBezTo>
                  <a:cubicBezTo>
                    <a:pt x="35184" y="44719"/>
                    <a:pt x="35157" y="44722"/>
                    <a:pt x="35131" y="44722"/>
                  </a:cubicBezTo>
                  <a:cubicBezTo>
                    <a:pt x="35069" y="44722"/>
                    <a:pt x="35016" y="44705"/>
                    <a:pt x="34963" y="44687"/>
                  </a:cubicBezTo>
                  <a:cubicBezTo>
                    <a:pt x="32883" y="43710"/>
                    <a:pt x="30803" y="42732"/>
                    <a:pt x="28722" y="41755"/>
                  </a:cubicBezTo>
                  <a:cubicBezTo>
                    <a:pt x="28547" y="42181"/>
                    <a:pt x="28346" y="42632"/>
                    <a:pt x="28146" y="43058"/>
                  </a:cubicBezTo>
                  <a:cubicBezTo>
                    <a:pt x="30251" y="44035"/>
                    <a:pt x="32382" y="45013"/>
                    <a:pt x="34487" y="46015"/>
                  </a:cubicBezTo>
                  <a:cubicBezTo>
                    <a:pt x="34562" y="46040"/>
                    <a:pt x="34612" y="46141"/>
                    <a:pt x="34637" y="46216"/>
                  </a:cubicBezTo>
                  <a:cubicBezTo>
                    <a:pt x="34662" y="46316"/>
                    <a:pt x="34637" y="46416"/>
                    <a:pt x="34587" y="46491"/>
                  </a:cubicBezTo>
                  <a:cubicBezTo>
                    <a:pt x="34537" y="46567"/>
                    <a:pt x="34462" y="46617"/>
                    <a:pt x="34387" y="46642"/>
                  </a:cubicBezTo>
                  <a:cubicBezTo>
                    <a:pt x="34360" y="46649"/>
                    <a:pt x="34335" y="46652"/>
                    <a:pt x="34310" y="46652"/>
                  </a:cubicBezTo>
                  <a:cubicBezTo>
                    <a:pt x="34244" y="46652"/>
                    <a:pt x="34184" y="46628"/>
                    <a:pt x="34111" y="46592"/>
                  </a:cubicBezTo>
                  <a:cubicBezTo>
                    <a:pt x="32031" y="45639"/>
                    <a:pt x="29950" y="44662"/>
                    <a:pt x="27870" y="43684"/>
                  </a:cubicBezTo>
                  <a:cubicBezTo>
                    <a:pt x="27670" y="44111"/>
                    <a:pt x="27494" y="44562"/>
                    <a:pt x="27294" y="44988"/>
                  </a:cubicBezTo>
                  <a:cubicBezTo>
                    <a:pt x="29424" y="45990"/>
                    <a:pt x="31580" y="46993"/>
                    <a:pt x="33735" y="47995"/>
                  </a:cubicBezTo>
                  <a:cubicBezTo>
                    <a:pt x="33810" y="48045"/>
                    <a:pt x="33860" y="48146"/>
                    <a:pt x="33885" y="48221"/>
                  </a:cubicBezTo>
                  <a:cubicBezTo>
                    <a:pt x="33910" y="48296"/>
                    <a:pt x="33885" y="48396"/>
                    <a:pt x="33835" y="48471"/>
                  </a:cubicBezTo>
                  <a:cubicBezTo>
                    <a:pt x="33785" y="48547"/>
                    <a:pt x="33710" y="48597"/>
                    <a:pt x="33635" y="48622"/>
                  </a:cubicBezTo>
                  <a:cubicBezTo>
                    <a:pt x="33605" y="48629"/>
                    <a:pt x="33578" y="48632"/>
                    <a:pt x="33552" y="48632"/>
                  </a:cubicBezTo>
                  <a:cubicBezTo>
                    <a:pt x="33488" y="48632"/>
                    <a:pt x="33430" y="48614"/>
                    <a:pt x="33359" y="48597"/>
                  </a:cubicBezTo>
                  <a:cubicBezTo>
                    <a:pt x="31254" y="47594"/>
                    <a:pt x="29123" y="46617"/>
                    <a:pt x="27018" y="45614"/>
                  </a:cubicBezTo>
                  <a:cubicBezTo>
                    <a:pt x="26793" y="46116"/>
                    <a:pt x="26567" y="46592"/>
                    <a:pt x="26341" y="47093"/>
                  </a:cubicBezTo>
                  <a:cubicBezTo>
                    <a:pt x="26542" y="47193"/>
                    <a:pt x="26742" y="47294"/>
                    <a:pt x="26943" y="47369"/>
                  </a:cubicBezTo>
                  <a:cubicBezTo>
                    <a:pt x="26943" y="47394"/>
                    <a:pt x="26943" y="47394"/>
                    <a:pt x="26968" y="47394"/>
                  </a:cubicBezTo>
                  <a:cubicBezTo>
                    <a:pt x="29048" y="48371"/>
                    <a:pt x="31128" y="49349"/>
                    <a:pt x="33209" y="50326"/>
                  </a:cubicBezTo>
                  <a:cubicBezTo>
                    <a:pt x="33509" y="50451"/>
                    <a:pt x="33785" y="50577"/>
                    <a:pt x="34086" y="50727"/>
                  </a:cubicBezTo>
                  <a:cubicBezTo>
                    <a:pt x="34988" y="51153"/>
                    <a:pt x="35890" y="51579"/>
                    <a:pt x="36793" y="51980"/>
                  </a:cubicBezTo>
                  <a:cubicBezTo>
                    <a:pt x="36868" y="52030"/>
                    <a:pt x="36943" y="52131"/>
                    <a:pt x="36943" y="52206"/>
                  </a:cubicBezTo>
                  <a:cubicBezTo>
                    <a:pt x="36968" y="52306"/>
                    <a:pt x="36968" y="52381"/>
                    <a:pt x="36918" y="52456"/>
                  </a:cubicBezTo>
                  <a:cubicBezTo>
                    <a:pt x="36868" y="52557"/>
                    <a:pt x="36793" y="52607"/>
                    <a:pt x="36692" y="52632"/>
                  </a:cubicBezTo>
                  <a:cubicBezTo>
                    <a:pt x="36665" y="52639"/>
                    <a:pt x="36640" y="52642"/>
                    <a:pt x="36617" y="52642"/>
                  </a:cubicBezTo>
                  <a:cubicBezTo>
                    <a:pt x="36552" y="52642"/>
                    <a:pt x="36497" y="52618"/>
                    <a:pt x="36442" y="52582"/>
                  </a:cubicBezTo>
                  <a:cubicBezTo>
                    <a:pt x="36191" y="52456"/>
                    <a:pt x="35940" y="52356"/>
                    <a:pt x="35715" y="52231"/>
                  </a:cubicBezTo>
                  <a:lnTo>
                    <a:pt x="33735" y="51304"/>
                  </a:lnTo>
                  <a:lnTo>
                    <a:pt x="33710" y="51304"/>
                  </a:lnTo>
                  <a:cubicBezTo>
                    <a:pt x="31580" y="50301"/>
                    <a:pt x="29449" y="49299"/>
                    <a:pt x="27294" y="48296"/>
                  </a:cubicBezTo>
                  <a:cubicBezTo>
                    <a:pt x="27068" y="48196"/>
                    <a:pt x="26843" y="48096"/>
                    <a:pt x="26592" y="47970"/>
                  </a:cubicBezTo>
                  <a:cubicBezTo>
                    <a:pt x="26417" y="47895"/>
                    <a:pt x="26241" y="47820"/>
                    <a:pt x="26066" y="47720"/>
                  </a:cubicBezTo>
                  <a:cubicBezTo>
                    <a:pt x="25840" y="48221"/>
                    <a:pt x="25615" y="48747"/>
                    <a:pt x="25389" y="49248"/>
                  </a:cubicBezTo>
                  <a:cubicBezTo>
                    <a:pt x="27494" y="50226"/>
                    <a:pt x="29574" y="51203"/>
                    <a:pt x="31680" y="52181"/>
                  </a:cubicBezTo>
                  <a:cubicBezTo>
                    <a:pt x="31755" y="52231"/>
                    <a:pt x="31805" y="52331"/>
                    <a:pt x="31830" y="52406"/>
                  </a:cubicBezTo>
                  <a:cubicBezTo>
                    <a:pt x="31855" y="52482"/>
                    <a:pt x="31830" y="52582"/>
                    <a:pt x="31780" y="52657"/>
                  </a:cubicBezTo>
                  <a:cubicBezTo>
                    <a:pt x="31730" y="52732"/>
                    <a:pt x="31655" y="52807"/>
                    <a:pt x="31580" y="52807"/>
                  </a:cubicBezTo>
                  <a:cubicBezTo>
                    <a:pt x="31550" y="52815"/>
                    <a:pt x="31523" y="52818"/>
                    <a:pt x="31497" y="52818"/>
                  </a:cubicBezTo>
                  <a:cubicBezTo>
                    <a:pt x="31433" y="52818"/>
                    <a:pt x="31375" y="52800"/>
                    <a:pt x="31304" y="52782"/>
                  </a:cubicBezTo>
                  <a:cubicBezTo>
                    <a:pt x="29249" y="51805"/>
                    <a:pt x="27168" y="50827"/>
                    <a:pt x="25113" y="49875"/>
                  </a:cubicBezTo>
                  <a:cubicBezTo>
                    <a:pt x="24888" y="50351"/>
                    <a:pt x="24687" y="50827"/>
                    <a:pt x="24462" y="51329"/>
                  </a:cubicBezTo>
                  <a:cubicBezTo>
                    <a:pt x="26442" y="52256"/>
                    <a:pt x="28447" y="53183"/>
                    <a:pt x="30427" y="54111"/>
                  </a:cubicBezTo>
                  <a:cubicBezTo>
                    <a:pt x="30502" y="54161"/>
                    <a:pt x="30552" y="54236"/>
                    <a:pt x="30577" y="54336"/>
                  </a:cubicBezTo>
                  <a:cubicBezTo>
                    <a:pt x="30602" y="54411"/>
                    <a:pt x="30577" y="54512"/>
                    <a:pt x="30527" y="54587"/>
                  </a:cubicBezTo>
                  <a:cubicBezTo>
                    <a:pt x="30477" y="54662"/>
                    <a:pt x="30402" y="54712"/>
                    <a:pt x="30326" y="54737"/>
                  </a:cubicBezTo>
                  <a:cubicBezTo>
                    <a:pt x="30297" y="54744"/>
                    <a:pt x="30270" y="54748"/>
                    <a:pt x="30243" y="54748"/>
                  </a:cubicBezTo>
                  <a:cubicBezTo>
                    <a:pt x="30180" y="54748"/>
                    <a:pt x="30122" y="54730"/>
                    <a:pt x="30051" y="54712"/>
                  </a:cubicBezTo>
                  <a:cubicBezTo>
                    <a:pt x="28096" y="53785"/>
                    <a:pt x="26141" y="52857"/>
                    <a:pt x="24186" y="51955"/>
                  </a:cubicBezTo>
                  <a:cubicBezTo>
                    <a:pt x="23935" y="52482"/>
                    <a:pt x="23710" y="53008"/>
                    <a:pt x="23484" y="53534"/>
                  </a:cubicBezTo>
                  <a:cubicBezTo>
                    <a:pt x="25539" y="54512"/>
                    <a:pt x="27620" y="55464"/>
                    <a:pt x="29675" y="56441"/>
                  </a:cubicBezTo>
                  <a:cubicBezTo>
                    <a:pt x="29750" y="56466"/>
                    <a:pt x="29800" y="56567"/>
                    <a:pt x="29825" y="56667"/>
                  </a:cubicBezTo>
                  <a:cubicBezTo>
                    <a:pt x="29850" y="56742"/>
                    <a:pt x="29825" y="56842"/>
                    <a:pt x="29775" y="56918"/>
                  </a:cubicBezTo>
                  <a:cubicBezTo>
                    <a:pt x="29750" y="56993"/>
                    <a:pt x="29650" y="57043"/>
                    <a:pt x="29574" y="57068"/>
                  </a:cubicBezTo>
                  <a:cubicBezTo>
                    <a:pt x="29545" y="57075"/>
                    <a:pt x="29518" y="57078"/>
                    <a:pt x="29492" y="57078"/>
                  </a:cubicBezTo>
                  <a:cubicBezTo>
                    <a:pt x="29428" y="57078"/>
                    <a:pt x="29370" y="57061"/>
                    <a:pt x="29299" y="57043"/>
                  </a:cubicBezTo>
                  <a:cubicBezTo>
                    <a:pt x="27269" y="56065"/>
                    <a:pt x="25239" y="55113"/>
                    <a:pt x="23183" y="54161"/>
                  </a:cubicBezTo>
                  <a:cubicBezTo>
                    <a:pt x="22958" y="54687"/>
                    <a:pt x="22732" y="55213"/>
                    <a:pt x="22482" y="55740"/>
                  </a:cubicBezTo>
                  <a:cubicBezTo>
                    <a:pt x="24537" y="56692"/>
                    <a:pt x="26567" y="57670"/>
                    <a:pt x="28622" y="58622"/>
                  </a:cubicBezTo>
                  <a:cubicBezTo>
                    <a:pt x="28697" y="58647"/>
                    <a:pt x="28747" y="58747"/>
                    <a:pt x="28772" y="58822"/>
                  </a:cubicBezTo>
                  <a:cubicBezTo>
                    <a:pt x="28798" y="58923"/>
                    <a:pt x="28772" y="59023"/>
                    <a:pt x="28722" y="59098"/>
                  </a:cubicBezTo>
                  <a:cubicBezTo>
                    <a:pt x="28697" y="59173"/>
                    <a:pt x="28597" y="59223"/>
                    <a:pt x="28522" y="59248"/>
                  </a:cubicBezTo>
                  <a:cubicBezTo>
                    <a:pt x="28495" y="59255"/>
                    <a:pt x="28470" y="59258"/>
                    <a:pt x="28446" y="59258"/>
                  </a:cubicBezTo>
                  <a:cubicBezTo>
                    <a:pt x="28380" y="59258"/>
                    <a:pt x="28320" y="59235"/>
                    <a:pt x="28246" y="59198"/>
                  </a:cubicBezTo>
                  <a:cubicBezTo>
                    <a:pt x="26241" y="58271"/>
                    <a:pt x="24236" y="57319"/>
                    <a:pt x="22206" y="56366"/>
                  </a:cubicBezTo>
                  <a:cubicBezTo>
                    <a:pt x="22031" y="56792"/>
                    <a:pt x="21830" y="57218"/>
                    <a:pt x="21655" y="57619"/>
                  </a:cubicBezTo>
                  <a:cubicBezTo>
                    <a:pt x="25264" y="59324"/>
                    <a:pt x="28873" y="61003"/>
                    <a:pt x="32482" y="62707"/>
                  </a:cubicBezTo>
                  <a:cubicBezTo>
                    <a:pt x="32557" y="62732"/>
                    <a:pt x="32632" y="62832"/>
                    <a:pt x="32657" y="62908"/>
                  </a:cubicBezTo>
                  <a:cubicBezTo>
                    <a:pt x="32657" y="63008"/>
                    <a:pt x="32657" y="63083"/>
                    <a:pt x="32607" y="63183"/>
                  </a:cubicBezTo>
                  <a:cubicBezTo>
                    <a:pt x="32557" y="63259"/>
                    <a:pt x="32482" y="63309"/>
                    <a:pt x="32382" y="63334"/>
                  </a:cubicBezTo>
                  <a:cubicBezTo>
                    <a:pt x="32355" y="63340"/>
                    <a:pt x="32330" y="63344"/>
                    <a:pt x="32306" y="63344"/>
                  </a:cubicBezTo>
                  <a:cubicBezTo>
                    <a:pt x="32241" y="63344"/>
                    <a:pt x="32186" y="63320"/>
                    <a:pt x="32131" y="63284"/>
                  </a:cubicBezTo>
                  <a:cubicBezTo>
                    <a:pt x="31805" y="63133"/>
                    <a:pt x="31479" y="62983"/>
                    <a:pt x="31179" y="62832"/>
                  </a:cubicBezTo>
                  <a:cubicBezTo>
                    <a:pt x="27895" y="61304"/>
                    <a:pt x="24637" y="59775"/>
                    <a:pt x="21379" y="58246"/>
                  </a:cubicBezTo>
                  <a:cubicBezTo>
                    <a:pt x="21153" y="58722"/>
                    <a:pt x="20953" y="59198"/>
                    <a:pt x="20727" y="59675"/>
                  </a:cubicBezTo>
                  <a:cubicBezTo>
                    <a:pt x="22883" y="60677"/>
                    <a:pt x="25013" y="61680"/>
                    <a:pt x="27143" y="62682"/>
                  </a:cubicBezTo>
                  <a:cubicBezTo>
                    <a:pt x="27219" y="62732"/>
                    <a:pt x="27294" y="62832"/>
                    <a:pt x="27294" y="62908"/>
                  </a:cubicBezTo>
                  <a:cubicBezTo>
                    <a:pt x="27319" y="62983"/>
                    <a:pt x="27319" y="63083"/>
                    <a:pt x="27269" y="63158"/>
                  </a:cubicBezTo>
                  <a:cubicBezTo>
                    <a:pt x="27219" y="63233"/>
                    <a:pt x="27143" y="63309"/>
                    <a:pt x="27043" y="63309"/>
                  </a:cubicBezTo>
                  <a:cubicBezTo>
                    <a:pt x="27014" y="63316"/>
                    <a:pt x="26987" y="63319"/>
                    <a:pt x="26961" y="63319"/>
                  </a:cubicBezTo>
                  <a:cubicBezTo>
                    <a:pt x="26899" y="63319"/>
                    <a:pt x="26846" y="63301"/>
                    <a:pt x="26793" y="63284"/>
                  </a:cubicBezTo>
                  <a:lnTo>
                    <a:pt x="20452" y="60301"/>
                  </a:lnTo>
                  <a:cubicBezTo>
                    <a:pt x="20201" y="60878"/>
                    <a:pt x="19950" y="61429"/>
                    <a:pt x="19700" y="61980"/>
                  </a:cubicBezTo>
                  <a:cubicBezTo>
                    <a:pt x="21905" y="63008"/>
                    <a:pt x="24086" y="64035"/>
                    <a:pt x="26291" y="65063"/>
                  </a:cubicBezTo>
                  <a:cubicBezTo>
                    <a:pt x="26366" y="65088"/>
                    <a:pt x="26417" y="65188"/>
                    <a:pt x="26442" y="65264"/>
                  </a:cubicBezTo>
                  <a:cubicBezTo>
                    <a:pt x="26467" y="65364"/>
                    <a:pt x="26442" y="65464"/>
                    <a:pt x="26392" y="65539"/>
                  </a:cubicBezTo>
                  <a:cubicBezTo>
                    <a:pt x="26341" y="65614"/>
                    <a:pt x="26266" y="65665"/>
                    <a:pt x="26191" y="65690"/>
                  </a:cubicBezTo>
                  <a:cubicBezTo>
                    <a:pt x="26164" y="65696"/>
                    <a:pt x="26139" y="65699"/>
                    <a:pt x="26115" y="65699"/>
                  </a:cubicBezTo>
                  <a:cubicBezTo>
                    <a:pt x="26049" y="65699"/>
                    <a:pt x="25989" y="65676"/>
                    <a:pt x="25915" y="65639"/>
                  </a:cubicBezTo>
                  <a:cubicBezTo>
                    <a:pt x="23760" y="64637"/>
                    <a:pt x="21605" y="63609"/>
                    <a:pt x="19424" y="62607"/>
                  </a:cubicBezTo>
                  <a:cubicBezTo>
                    <a:pt x="19224" y="63083"/>
                    <a:pt x="19023" y="63534"/>
                    <a:pt x="18797" y="64010"/>
                  </a:cubicBezTo>
                  <a:cubicBezTo>
                    <a:pt x="20903" y="64988"/>
                    <a:pt x="23033" y="65990"/>
                    <a:pt x="25138" y="66968"/>
                  </a:cubicBezTo>
                  <a:cubicBezTo>
                    <a:pt x="25214" y="67018"/>
                    <a:pt x="25264" y="67118"/>
                    <a:pt x="25289" y="67193"/>
                  </a:cubicBezTo>
                  <a:cubicBezTo>
                    <a:pt x="25314" y="67269"/>
                    <a:pt x="25289" y="67369"/>
                    <a:pt x="25239" y="67444"/>
                  </a:cubicBezTo>
                  <a:cubicBezTo>
                    <a:pt x="25188" y="67519"/>
                    <a:pt x="25113" y="67594"/>
                    <a:pt x="25038" y="67594"/>
                  </a:cubicBezTo>
                  <a:cubicBezTo>
                    <a:pt x="25009" y="67602"/>
                    <a:pt x="24982" y="67605"/>
                    <a:pt x="24955" y="67605"/>
                  </a:cubicBezTo>
                  <a:cubicBezTo>
                    <a:pt x="24892" y="67605"/>
                    <a:pt x="24833" y="67587"/>
                    <a:pt x="24762" y="67569"/>
                  </a:cubicBezTo>
                  <a:cubicBezTo>
                    <a:pt x="22682" y="66592"/>
                    <a:pt x="20602" y="65614"/>
                    <a:pt x="18522" y="64637"/>
                  </a:cubicBezTo>
                  <a:cubicBezTo>
                    <a:pt x="18246" y="65238"/>
                    <a:pt x="17995" y="65840"/>
                    <a:pt x="17720" y="66441"/>
                  </a:cubicBezTo>
                  <a:cubicBezTo>
                    <a:pt x="19850" y="67419"/>
                    <a:pt x="21955" y="68421"/>
                    <a:pt x="24086" y="69399"/>
                  </a:cubicBezTo>
                  <a:cubicBezTo>
                    <a:pt x="24161" y="69449"/>
                    <a:pt x="24211" y="69549"/>
                    <a:pt x="24236" y="69624"/>
                  </a:cubicBezTo>
                  <a:cubicBezTo>
                    <a:pt x="24261" y="69700"/>
                    <a:pt x="24236" y="69800"/>
                    <a:pt x="24186" y="69875"/>
                  </a:cubicBezTo>
                  <a:cubicBezTo>
                    <a:pt x="24161" y="69950"/>
                    <a:pt x="24061" y="70025"/>
                    <a:pt x="23985" y="70025"/>
                  </a:cubicBezTo>
                  <a:cubicBezTo>
                    <a:pt x="23956" y="70033"/>
                    <a:pt x="23929" y="70036"/>
                    <a:pt x="23903" y="70036"/>
                  </a:cubicBezTo>
                  <a:cubicBezTo>
                    <a:pt x="23839" y="70036"/>
                    <a:pt x="23781" y="70018"/>
                    <a:pt x="23710" y="70000"/>
                  </a:cubicBezTo>
                  <a:cubicBezTo>
                    <a:pt x="21630" y="69023"/>
                    <a:pt x="19549" y="68045"/>
                    <a:pt x="17444" y="67068"/>
                  </a:cubicBezTo>
                  <a:lnTo>
                    <a:pt x="16692" y="68747"/>
                  </a:lnTo>
                  <a:cubicBezTo>
                    <a:pt x="20276" y="70426"/>
                    <a:pt x="23860" y="72106"/>
                    <a:pt x="27419" y="73785"/>
                  </a:cubicBezTo>
                  <a:cubicBezTo>
                    <a:pt x="27519" y="73810"/>
                    <a:pt x="27569" y="73910"/>
                    <a:pt x="27595" y="73985"/>
                  </a:cubicBezTo>
                  <a:cubicBezTo>
                    <a:pt x="27595" y="74086"/>
                    <a:pt x="27595" y="74186"/>
                    <a:pt x="27544" y="74261"/>
                  </a:cubicBezTo>
                  <a:cubicBezTo>
                    <a:pt x="27494" y="74336"/>
                    <a:pt x="27419" y="74386"/>
                    <a:pt x="27319" y="74411"/>
                  </a:cubicBezTo>
                  <a:cubicBezTo>
                    <a:pt x="27299" y="74418"/>
                    <a:pt x="27277" y="74421"/>
                    <a:pt x="27254" y="74421"/>
                  </a:cubicBezTo>
                  <a:cubicBezTo>
                    <a:pt x="27192" y="74421"/>
                    <a:pt x="27123" y="74398"/>
                    <a:pt x="27068" y="74361"/>
                  </a:cubicBezTo>
                  <a:cubicBezTo>
                    <a:pt x="26667" y="74186"/>
                    <a:pt x="26291" y="74010"/>
                    <a:pt x="25890" y="73810"/>
                  </a:cubicBezTo>
                  <a:cubicBezTo>
                    <a:pt x="22732" y="72331"/>
                    <a:pt x="19574" y="70853"/>
                    <a:pt x="16417" y="69374"/>
                  </a:cubicBezTo>
                  <a:cubicBezTo>
                    <a:pt x="10953" y="81655"/>
                    <a:pt x="5464" y="93910"/>
                    <a:pt x="0" y="106191"/>
                  </a:cubicBezTo>
                  <a:cubicBezTo>
                    <a:pt x="7469" y="109524"/>
                    <a:pt x="14938" y="112858"/>
                    <a:pt x="22407" y="116191"/>
                  </a:cubicBezTo>
                  <a:cubicBezTo>
                    <a:pt x="26868" y="106091"/>
                    <a:pt x="31329" y="96016"/>
                    <a:pt x="35765" y="85915"/>
                  </a:cubicBezTo>
                  <a:cubicBezTo>
                    <a:pt x="41479" y="72958"/>
                    <a:pt x="47219" y="60000"/>
                    <a:pt x="52933" y="47043"/>
                  </a:cubicBezTo>
                  <a:cubicBezTo>
                    <a:pt x="58397" y="34637"/>
                    <a:pt x="63885" y="22206"/>
                    <a:pt x="69349" y="9800"/>
                  </a:cubicBezTo>
                  <a:cubicBezTo>
                    <a:pt x="62031" y="6541"/>
                    <a:pt x="54687" y="3258"/>
                    <a:pt x="47369" y="0"/>
                  </a:cubicBezTo>
                  <a:close/>
                </a:path>
              </a:pathLst>
            </a:custGeom>
            <a:solidFill>
              <a:srgbClr val="D99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1"/>
            <p:cNvSpPr/>
            <p:nvPr/>
          </p:nvSpPr>
          <p:spPr>
            <a:xfrm>
              <a:off x="2404900" y="1789500"/>
              <a:ext cx="391625" cy="386625"/>
            </a:xfrm>
            <a:custGeom>
              <a:avLst/>
              <a:gdLst/>
              <a:ahLst/>
              <a:cxnLst/>
              <a:rect l="l" t="t" r="r" b="b"/>
              <a:pathLst>
                <a:path w="15665" h="15465" extrusionOk="0">
                  <a:moveTo>
                    <a:pt x="15489" y="0"/>
                  </a:moveTo>
                  <a:cubicBezTo>
                    <a:pt x="15439" y="0"/>
                    <a:pt x="15389" y="26"/>
                    <a:pt x="15364" y="51"/>
                  </a:cubicBezTo>
                  <a:cubicBezTo>
                    <a:pt x="15088" y="301"/>
                    <a:pt x="14813" y="527"/>
                    <a:pt x="14512" y="727"/>
                  </a:cubicBezTo>
                  <a:cubicBezTo>
                    <a:pt x="13961" y="1078"/>
                    <a:pt x="13384" y="1354"/>
                    <a:pt x="12682" y="1579"/>
                  </a:cubicBezTo>
                  <a:cubicBezTo>
                    <a:pt x="11580" y="1955"/>
                    <a:pt x="10427" y="2131"/>
                    <a:pt x="9299" y="2281"/>
                  </a:cubicBezTo>
                  <a:cubicBezTo>
                    <a:pt x="8923" y="2356"/>
                    <a:pt x="8547" y="2407"/>
                    <a:pt x="8146" y="2457"/>
                  </a:cubicBezTo>
                  <a:cubicBezTo>
                    <a:pt x="7244" y="2632"/>
                    <a:pt x="6517" y="2782"/>
                    <a:pt x="5865" y="3008"/>
                  </a:cubicBezTo>
                  <a:cubicBezTo>
                    <a:pt x="5464" y="3133"/>
                    <a:pt x="5114" y="3259"/>
                    <a:pt x="4788" y="3409"/>
                  </a:cubicBezTo>
                  <a:cubicBezTo>
                    <a:pt x="4462" y="3584"/>
                    <a:pt x="4111" y="3760"/>
                    <a:pt x="3760" y="4011"/>
                  </a:cubicBezTo>
                  <a:cubicBezTo>
                    <a:pt x="3083" y="4437"/>
                    <a:pt x="2507" y="4988"/>
                    <a:pt x="2031" y="5640"/>
                  </a:cubicBezTo>
                  <a:cubicBezTo>
                    <a:pt x="1605" y="6216"/>
                    <a:pt x="1229" y="6893"/>
                    <a:pt x="928" y="7720"/>
                  </a:cubicBezTo>
                  <a:cubicBezTo>
                    <a:pt x="627" y="8447"/>
                    <a:pt x="427" y="9224"/>
                    <a:pt x="276" y="10101"/>
                  </a:cubicBezTo>
                  <a:cubicBezTo>
                    <a:pt x="126" y="10928"/>
                    <a:pt x="76" y="11755"/>
                    <a:pt x="76" y="12582"/>
                  </a:cubicBezTo>
                  <a:cubicBezTo>
                    <a:pt x="101" y="13155"/>
                    <a:pt x="150" y="13702"/>
                    <a:pt x="249" y="14225"/>
                  </a:cubicBezTo>
                  <a:lnTo>
                    <a:pt x="249" y="14225"/>
                  </a:lnTo>
                  <a:cubicBezTo>
                    <a:pt x="243" y="14211"/>
                    <a:pt x="222" y="14211"/>
                    <a:pt x="201" y="14211"/>
                  </a:cubicBezTo>
                  <a:cubicBezTo>
                    <a:pt x="126" y="14211"/>
                    <a:pt x="76" y="14261"/>
                    <a:pt x="51" y="14311"/>
                  </a:cubicBezTo>
                  <a:cubicBezTo>
                    <a:pt x="1" y="14336"/>
                    <a:pt x="1" y="14387"/>
                    <a:pt x="26" y="14437"/>
                  </a:cubicBezTo>
                  <a:cubicBezTo>
                    <a:pt x="26" y="14437"/>
                    <a:pt x="26" y="14462"/>
                    <a:pt x="26" y="14462"/>
                  </a:cubicBezTo>
                  <a:cubicBezTo>
                    <a:pt x="26" y="14512"/>
                    <a:pt x="51" y="14537"/>
                    <a:pt x="76" y="14562"/>
                  </a:cubicBezTo>
                  <a:lnTo>
                    <a:pt x="126" y="14662"/>
                  </a:lnTo>
                  <a:cubicBezTo>
                    <a:pt x="176" y="14712"/>
                    <a:pt x="226" y="14762"/>
                    <a:pt x="301" y="14838"/>
                  </a:cubicBezTo>
                  <a:cubicBezTo>
                    <a:pt x="327" y="14863"/>
                    <a:pt x="352" y="14888"/>
                    <a:pt x="402" y="14913"/>
                  </a:cubicBezTo>
                  <a:lnTo>
                    <a:pt x="427" y="15013"/>
                  </a:lnTo>
                  <a:lnTo>
                    <a:pt x="427" y="15088"/>
                  </a:lnTo>
                  <a:cubicBezTo>
                    <a:pt x="452" y="15138"/>
                    <a:pt x="477" y="15163"/>
                    <a:pt x="527" y="15189"/>
                  </a:cubicBezTo>
                  <a:cubicBezTo>
                    <a:pt x="552" y="15214"/>
                    <a:pt x="577" y="15239"/>
                    <a:pt x="627" y="15239"/>
                  </a:cubicBezTo>
                  <a:cubicBezTo>
                    <a:pt x="677" y="15214"/>
                    <a:pt x="728" y="15189"/>
                    <a:pt x="753" y="15163"/>
                  </a:cubicBezTo>
                  <a:cubicBezTo>
                    <a:pt x="978" y="15289"/>
                    <a:pt x="1254" y="15364"/>
                    <a:pt x="1580" y="15414"/>
                  </a:cubicBezTo>
                  <a:cubicBezTo>
                    <a:pt x="1730" y="15439"/>
                    <a:pt x="1905" y="15464"/>
                    <a:pt x="2081" y="15464"/>
                  </a:cubicBezTo>
                  <a:cubicBezTo>
                    <a:pt x="2231" y="15464"/>
                    <a:pt x="2382" y="15464"/>
                    <a:pt x="2582" y="15439"/>
                  </a:cubicBezTo>
                  <a:cubicBezTo>
                    <a:pt x="2908" y="15389"/>
                    <a:pt x="3259" y="15339"/>
                    <a:pt x="3660" y="15239"/>
                  </a:cubicBezTo>
                  <a:cubicBezTo>
                    <a:pt x="4261" y="15088"/>
                    <a:pt x="4888" y="14863"/>
                    <a:pt x="5640" y="14512"/>
                  </a:cubicBezTo>
                  <a:cubicBezTo>
                    <a:pt x="5916" y="14387"/>
                    <a:pt x="6191" y="14261"/>
                    <a:pt x="6467" y="14136"/>
                  </a:cubicBezTo>
                  <a:cubicBezTo>
                    <a:pt x="6868" y="13935"/>
                    <a:pt x="7294" y="13710"/>
                    <a:pt x="7720" y="13434"/>
                  </a:cubicBezTo>
                  <a:cubicBezTo>
                    <a:pt x="8547" y="12933"/>
                    <a:pt x="9374" y="12331"/>
                    <a:pt x="10126" y="11655"/>
                  </a:cubicBezTo>
                  <a:cubicBezTo>
                    <a:pt x="10878" y="11003"/>
                    <a:pt x="11580" y="10276"/>
                    <a:pt x="12181" y="9524"/>
                  </a:cubicBezTo>
                  <a:cubicBezTo>
                    <a:pt x="12432" y="9199"/>
                    <a:pt x="12682" y="8823"/>
                    <a:pt x="12933" y="8447"/>
                  </a:cubicBezTo>
                  <a:cubicBezTo>
                    <a:pt x="13109" y="8171"/>
                    <a:pt x="13309" y="7845"/>
                    <a:pt x="13510" y="7444"/>
                  </a:cubicBezTo>
                  <a:cubicBezTo>
                    <a:pt x="13885" y="6717"/>
                    <a:pt x="14236" y="5915"/>
                    <a:pt x="14562" y="5038"/>
                  </a:cubicBezTo>
                  <a:cubicBezTo>
                    <a:pt x="14888" y="4186"/>
                    <a:pt x="15139" y="3334"/>
                    <a:pt x="15339" y="2507"/>
                  </a:cubicBezTo>
                  <a:cubicBezTo>
                    <a:pt x="15540" y="1630"/>
                    <a:pt x="15640" y="903"/>
                    <a:pt x="15665" y="201"/>
                  </a:cubicBezTo>
                  <a:cubicBezTo>
                    <a:pt x="15665" y="151"/>
                    <a:pt x="15640" y="76"/>
                    <a:pt x="15590" y="51"/>
                  </a:cubicBezTo>
                  <a:cubicBezTo>
                    <a:pt x="15565" y="26"/>
                    <a:pt x="15515" y="0"/>
                    <a:pt x="15489" y="0"/>
                  </a:cubicBezTo>
                  <a:close/>
                </a:path>
              </a:pathLst>
            </a:custGeom>
            <a:solidFill>
              <a:srgbClr val="87C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1"/>
            <p:cNvSpPr/>
            <p:nvPr/>
          </p:nvSpPr>
          <p:spPr>
            <a:xfrm>
              <a:off x="2404900" y="1790125"/>
              <a:ext cx="386625" cy="369700"/>
            </a:xfrm>
            <a:custGeom>
              <a:avLst/>
              <a:gdLst/>
              <a:ahLst/>
              <a:cxnLst/>
              <a:rect l="l" t="t" r="r" b="b"/>
              <a:pathLst>
                <a:path w="15465" h="14788" extrusionOk="0">
                  <a:moveTo>
                    <a:pt x="15464" y="1"/>
                  </a:moveTo>
                  <a:cubicBezTo>
                    <a:pt x="15414" y="1"/>
                    <a:pt x="15389" y="26"/>
                    <a:pt x="15364" y="26"/>
                  </a:cubicBezTo>
                  <a:cubicBezTo>
                    <a:pt x="15114" y="276"/>
                    <a:pt x="14813" y="502"/>
                    <a:pt x="14512" y="702"/>
                  </a:cubicBezTo>
                  <a:cubicBezTo>
                    <a:pt x="13986" y="1053"/>
                    <a:pt x="13384" y="1329"/>
                    <a:pt x="12682" y="1579"/>
                  </a:cubicBezTo>
                  <a:lnTo>
                    <a:pt x="12682" y="1554"/>
                  </a:lnTo>
                  <a:cubicBezTo>
                    <a:pt x="11580" y="1930"/>
                    <a:pt x="10427" y="2106"/>
                    <a:pt x="9299" y="2281"/>
                  </a:cubicBezTo>
                  <a:cubicBezTo>
                    <a:pt x="8923" y="2331"/>
                    <a:pt x="8547" y="2382"/>
                    <a:pt x="8146" y="2457"/>
                  </a:cubicBezTo>
                  <a:cubicBezTo>
                    <a:pt x="7244" y="2607"/>
                    <a:pt x="6517" y="2783"/>
                    <a:pt x="5890" y="2983"/>
                  </a:cubicBezTo>
                  <a:cubicBezTo>
                    <a:pt x="5489" y="3108"/>
                    <a:pt x="5114" y="3259"/>
                    <a:pt x="4788" y="3409"/>
                  </a:cubicBezTo>
                  <a:cubicBezTo>
                    <a:pt x="4462" y="3559"/>
                    <a:pt x="4111" y="3760"/>
                    <a:pt x="3760" y="3986"/>
                  </a:cubicBezTo>
                  <a:cubicBezTo>
                    <a:pt x="3108" y="4412"/>
                    <a:pt x="2507" y="4988"/>
                    <a:pt x="2031" y="5640"/>
                  </a:cubicBezTo>
                  <a:cubicBezTo>
                    <a:pt x="1605" y="6216"/>
                    <a:pt x="1229" y="6868"/>
                    <a:pt x="928" y="7695"/>
                  </a:cubicBezTo>
                  <a:cubicBezTo>
                    <a:pt x="652" y="8422"/>
                    <a:pt x="427" y="9199"/>
                    <a:pt x="276" y="10076"/>
                  </a:cubicBezTo>
                  <a:cubicBezTo>
                    <a:pt x="126" y="10878"/>
                    <a:pt x="76" y="11730"/>
                    <a:pt x="101" y="12557"/>
                  </a:cubicBezTo>
                  <a:cubicBezTo>
                    <a:pt x="101" y="13133"/>
                    <a:pt x="151" y="13685"/>
                    <a:pt x="251" y="14211"/>
                  </a:cubicBezTo>
                  <a:cubicBezTo>
                    <a:pt x="226" y="14186"/>
                    <a:pt x="226" y="14186"/>
                    <a:pt x="201" y="14186"/>
                  </a:cubicBezTo>
                  <a:cubicBezTo>
                    <a:pt x="126" y="14211"/>
                    <a:pt x="76" y="14236"/>
                    <a:pt x="51" y="14286"/>
                  </a:cubicBezTo>
                  <a:cubicBezTo>
                    <a:pt x="26" y="14311"/>
                    <a:pt x="1" y="14362"/>
                    <a:pt x="26" y="14412"/>
                  </a:cubicBezTo>
                  <a:cubicBezTo>
                    <a:pt x="26" y="14412"/>
                    <a:pt x="26" y="14437"/>
                    <a:pt x="26" y="14462"/>
                  </a:cubicBezTo>
                  <a:cubicBezTo>
                    <a:pt x="26" y="14487"/>
                    <a:pt x="51" y="14512"/>
                    <a:pt x="76" y="14537"/>
                  </a:cubicBezTo>
                  <a:cubicBezTo>
                    <a:pt x="101" y="14562"/>
                    <a:pt x="126" y="14587"/>
                    <a:pt x="151" y="14637"/>
                  </a:cubicBezTo>
                  <a:cubicBezTo>
                    <a:pt x="176" y="14687"/>
                    <a:pt x="226" y="14737"/>
                    <a:pt x="276" y="14788"/>
                  </a:cubicBezTo>
                  <a:cubicBezTo>
                    <a:pt x="477" y="14311"/>
                    <a:pt x="702" y="13835"/>
                    <a:pt x="953" y="13384"/>
                  </a:cubicBezTo>
                  <a:cubicBezTo>
                    <a:pt x="1279" y="12808"/>
                    <a:pt x="1630" y="12256"/>
                    <a:pt x="2031" y="11755"/>
                  </a:cubicBezTo>
                  <a:cubicBezTo>
                    <a:pt x="2031" y="11730"/>
                    <a:pt x="2031" y="11730"/>
                    <a:pt x="2031" y="11730"/>
                  </a:cubicBezTo>
                  <a:cubicBezTo>
                    <a:pt x="1905" y="11529"/>
                    <a:pt x="1830" y="11304"/>
                    <a:pt x="1780" y="11103"/>
                  </a:cubicBezTo>
                  <a:cubicBezTo>
                    <a:pt x="1705" y="10903"/>
                    <a:pt x="1680" y="10702"/>
                    <a:pt x="1655" y="10502"/>
                  </a:cubicBezTo>
                  <a:cubicBezTo>
                    <a:pt x="1580" y="10051"/>
                    <a:pt x="1555" y="9625"/>
                    <a:pt x="1479" y="9174"/>
                  </a:cubicBezTo>
                  <a:cubicBezTo>
                    <a:pt x="1479" y="9123"/>
                    <a:pt x="1504" y="9098"/>
                    <a:pt x="1555" y="9073"/>
                  </a:cubicBezTo>
                  <a:cubicBezTo>
                    <a:pt x="1605" y="9073"/>
                    <a:pt x="1630" y="9123"/>
                    <a:pt x="1655" y="9148"/>
                  </a:cubicBezTo>
                  <a:cubicBezTo>
                    <a:pt x="1705" y="9474"/>
                    <a:pt x="1730" y="9800"/>
                    <a:pt x="1780" y="10126"/>
                  </a:cubicBezTo>
                  <a:cubicBezTo>
                    <a:pt x="1780" y="10276"/>
                    <a:pt x="1805" y="10427"/>
                    <a:pt x="1830" y="10602"/>
                  </a:cubicBezTo>
                  <a:cubicBezTo>
                    <a:pt x="1855" y="10727"/>
                    <a:pt x="1880" y="10853"/>
                    <a:pt x="1931" y="11003"/>
                  </a:cubicBezTo>
                  <a:cubicBezTo>
                    <a:pt x="1906" y="10978"/>
                    <a:pt x="1905" y="10978"/>
                    <a:pt x="1905" y="10978"/>
                  </a:cubicBezTo>
                  <a:lnTo>
                    <a:pt x="1905" y="10978"/>
                  </a:lnTo>
                  <a:cubicBezTo>
                    <a:pt x="1956" y="11078"/>
                    <a:pt x="1981" y="11204"/>
                    <a:pt x="2031" y="11329"/>
                  </a:cubicBezTo>
                  <a:cubicBezTo>
                    <a:pt x="2056" y="11404"/>
                    <a:pt x="2106" y="11504"/>
                    <a:pt x="2156" y="11605"/>
                  </a:cubicBezTo>
                  <a:cubicBezTo>
                    <a:pt x="2156" y="11580"/>
                    <a:pt x="2181" y="11580"/>
                    <a:pt x="2181" y="11554"/>
                  </a:cubicBezTo>
                  <a:cubicBezTo>
                    <a:pt x="2607" y="11003"/>
                    <a:pt x="3083" y="10502"/>
                    <a:pt x="3610" y="10001"/>
                  </a:cubicBezTo>
                  <a:cubicBezTo>
                    <a:pt x="3585" y="10001"/>
                    <a:pt x="3585" y="9976"/>
                    <a:pt x="3560" y="9950"/>
                  </a:cubicBezTo>
                  <a:cubicBezTo>
                    <a:pt x="3409" y="9650"/>
                    <a:pt x="3284" y="9299"/>
                    <a:pt x="3209" y="8948"/>
                  </a:cubicBezTo>
                  <a:cubicBezTo>
                    <a:pt x="3134" y="8597"/>
                    <a:pt x="3108" y="8246"/>
                    <a:pt x="3083" y="7895"/>
                  </a:cubicBezTo>
                  <a:cubicBezTo>
                    <a:pt x="3058" y="7219"/>
                    <a:pt x="3108" y="6517"/>
                    <a:pt x="3184" y="5840"/>
                  </a:cubicBezTo>
                  <a:cubicBezTo>
                    <a:pt x="3184" y="5790"/>
                    <a:pt x="3209" y="5765"/>
                    <a:pt x="3259" y="5765"/>
                  </a:cubicBezTo>
                  <a:cubicBezTo>
                    <a:pt x="3309" y="5765"/>
                    <a:pt x="3359" y="5815"/>
                    <a:pt x="3334" y="5865"/>
                  </a:cubicBezTo>
                  <a:cubicBezTo>
                    <a:pt x="3284" y="6392"/>
                    <a:pt x="3259" y="6918"/>
                    <a:pt x="3234" y="7419"/>
                  </a:cubicBezTo>
                  <a:cubicBezTo>
                    <a:pt x="3234" y="7720"/>
                    <a:pt x="3259" y="7996"/>
                    <a:pt x="3284" y="8296"/>
                  </a:cubicBezTo>
                  <a:cubicBezTo>
                    <a:pt x="3309" y="8547"/>
                    <a:pt x="3359" y="8823"/>
                    <a:pt x="3434" y="9073"/>
                  </a:cubicBezTo>
                  <a:cubicBezTo>
                    <a:pt x="3434" y="9073"/>
                    <a:pt x="3434" y="9098"/>
                    <a:pt x="3434" y="9098"/>
                  </a:cubicBezTo>
                  <a:cubicBezTo>
                    <a:pt x="3459" y="9249"/>
                    <a:pt x="3509" y="9374"/>
                    <a:pt x="3560" y="9524"/>
                  </a:cubicBezTo>
                  <a:cubicBezTo>
                    <a:pt x="3610" y="9650"/>
                    <a:pt x="3660" y="9775"/>
                    <a:pt x="3710" y="9875"/>
                  </a:cubicBezTo>
                  <a:cubicBezTo>
                    <a:pt x="4211" y="9399"/>
                    <a:pt x="4738" y="8973"/>
                    <a:pt x="5264" y="8522"/>
                  </a:cubicBezTo>
                  <a:cubicBezTo>
                    <a:pt x="5540" y="8296"/>
                    <a:pt x="5840" y="8071"/>
                    <a:pt x="6141" y="7845"/>
                  </a:cubicBezTo>
                  <a:cubicBezTo>
                    <a:pt x="6141" y="7845"/>
                    <a:pt x="6141" y="7820"/>
                    <a:pt x="6141" y="7820"/>
                  </a:cubicBezTo>
                  <a:cubicBezTo>
                    <a:pt x="5991" y="7519"/>
                    <a:pt x="5916" y="7219"/>
                    <a:pt x="5840" y="6918"/>
                  </a:cubicBezTo>
                  <a:cubicBezTo>
                    <a:pt x="5790" y="6592"/>
                    <a:pt x="5740" y="6266"/>
                    <a:pt x="5740" y="5915"/>
                  </a:cubicBezTo>
                  <a:cubicBezTo>
                    <a:pt x="5715" y="5615"/>
                    <a:pt x="5740" y="5289"/>
                    <a:pt x="5765" y="4963"/>
                  </a:cubicBezTo>
                  <a:cubicBezTo>
                    <a:pt x="5790" y="4813"/>
                    <a:pt x="5790" y="4662"/>
                    <a:pt x="5840" y="4512"/>
                  </a:cubicBezTo>
                  <a:cubicBezTo>
                    <a:pt x="5865" y="4361"/>
                    <a:pt x="5890" y="4236"/>
                    <a:pt x="5916" y="4111"/>
                  </a:cubicBezTo>
                  <a:cubicBezTo>
                    <a:pt x="5941" y="4086"/>
                    <a:pt x="5941" y="4061"/>
                    <a:pt x="5966" y="4061"/>
                  </a:cubicBezTo>
                  <a:cubicBezTo>
                    <a:pt x="5991" y="4061"/>
                    <a:pt x="5991" y="4036"/>
                    <a:pt x="5991" y="4036"/>
                  </a:cubicBezTo>
                  <a:cubicBezTo>
                    <a:pt x="6016" y="4036"/>
                    <a:pt x="6016" y="4061"/>
                    <a:pt x="6041" y="4061"/>
                  </a:cubicBezTo>
                  <a:cubicBezTo>
                    <a:pt x="6066" y="4061"/>
                    <a:pt x="6066" y="4086"/>
                    <a:pt x="6091" y="4111"/>
                  </a:cubicBezTo>
                  <a:cubicBezTo>
                    <a:pt x="6091" y="4136"/>
                    <a:pt x="6091" y="4136"/>
                    <a:pt x="6091" y="4161"/>
                  </a:cubicBezTo>
                  <a:cubicBezTo>
                    <a:pt x="6091" y="4186"/>
                    <a:pt x="6066" y="4211"/>
                    <a:pt x="6066" y="4211"/>
                  </a:cubicBezTo>
                  <a:cubicBezTo>
                    <a:pt x="6066" y="4211"/>
                    <a:pt x="6066" y="4211"/>
                    <a:pt x="6066" y="4186"/>
                  </a:cubicBezTo>
                  <a:cubicBezTo>
                    <a:pt x="5966" y="4662"/>
                    <a:pt x="5916" y="5163"/>
                    <a:pt x="5890" y="5640"/>
                  </a:cubicBezTo>
                  <a:cubicBezTo>
                    <a:pt x="5890" y="6141"/>
                    <a:pt x="5941" y="6667"/>
                    <a:pt x="6066" y="7143"/>
                  </a:cubicBezTo>
                  <a:cubicBezTo>
                    <a:pt x="6066" y="7143"/>
                    <a:pt x="6066" y="7143"/>
                    <a:pt x="6066" y="7118"/>
                  </a:cubicBezTo>
                  <a:cubicBezTo>
                    <a:pt x="6116" y="7344"/>
                    <a:pt x="6191" y="7544"/>
                    <a:pt x="6291" y="7745"/>
                  </a:cubicBezTo>
                  <a:cubicBezTo>
                    <a:pt x="7093" y="7118"/>
                    <a:pt x="7946" y="6517"/>
                    <a:pt x="8798" y="5940"/>
                  </a:cubicBezTo>
                  <a:cubicBezTo>
                    <a:pt x="8622" y="5489"/>
                    <a:pt x="8547" y="4988"/>
                    <a:pt x="8572" y="4512"/>
                  </a:cubicBezTo>
                  <a:cubicBezTo>
                    <a:pt x="8597" y="4261"/>
                    <a:pt x="8622" y="3986"/>
                    <a:pt x="8647" y="3710"/>
                  </a:cubicBezTo>
                  <a:cubicBezTo>
                    <a:pt x="8697" y="3509"/>
                    <a:pt x="8748" y="3284"/>
                    <a:pt x="8823" y="3058"/>
                  </a:cubicBezTo>
                  <a:cubicBezTo>
                    <a:pt x="8823" y="3033"/>
                    <a:pt x="8848" y="3033"/>
                    <a:pt x="8848" y="3008"/>
                  </a:cubicBezTo>
                  <a:lnTo>
                    <a:pt x="8923" y="3008"/>
                  </a:lnTo>
                  <a:cubicBezTo>
                    <a:pt x="8948" y="3033"/>
                    <a:pt x="8973" y="3033"/>
                    <a:pt x="8973" y="3058"/>
                  </a:cubicBezTo>
                  <a:cubicBezTo>
                    <a:pt x="8973" y="3083"/>
                    <a:pt x="8973" y="3108"/>
                    <a:pt x="8973" y="3133"/>
                  </a:cubicBezTo>
                  <a:cubicBezTo>
                    <a:pt x="8973" y="3158"/>
                    <a:pt x="8948" y="3184"/>
                    <a:pt x="8948" y="3209"/>
                  </a:cubicBezTo>
                  <a:lnTo>
                    <a:pt x="8948" y="3234"/>
                  </a:lnTo>
                  <a:cubicBezTo>
                    <a:pt x="8823" y="3683"/>
                    <a:pt x="8748" y="4158"/>
                    <a:pt x="8748" y="4657"/>
                  </a:cubicBezTo>
                  <a:lnTo>
                    <a:pt x="8748" y="4657"/>
                  </a:lnTo>
                  <a:cubicBezTo>
                    <a:pt x="8748" y="4651"/>
                    <a:pt x="8748" y="4644"/>
                    <a:pt x="8748" y="4637"/>
                  </a:cubicBezTo>
                  <a:cubicBezTo>
                    <a:pt x="8748" y="4637"/>
                    <a:pt x="8748" y="4662"/>
                    <a:pt x="8748" y="4662"/>
                  </a:cubicBezTo>
                  <a:cubicBezTo>
                    <a:pt x="8748" y="4661"/>
                    <a:pt x="8748" y="4659"/>
                    <a:pt x="8748" y="4657"/>
                  </a:cubicBezTo>
                  <a:lnTo>
                    <a:pt x="8748" y="4657"/>
                  </a:lnTo>
                  <a:cubicBezTo>
                    <a:pt x="8748" y="4801"/>
                    <a:pt x="8749" y="4945"/>
                    <a:pt x="8773" y="5088"/>
                  </a:cubicBezTo>
                  <a:cubicBezTo>
                    <a:pt x="8773" y="5239"/>
                    <a:pt x="8798" y="5389"/>
                    <a:pt x="8848" y="5514"/>
                  </a:cubicBezTo>
                  <a:cubicBezTo>
                    <a:pt x="8873" y="5615"/>
                    <a:pt x="8898" y="5740"/>
                    <a:pt x="8948" y="5840"/>
                  </a:cubicBezTo>
                  <a:cubicBezTo>
                    <a:pt x="9725" y="5264"/>
                    <a:pt x="10527" y="4712"/>
                    <a:pt x="11304" y="4111"/>
                  </a:cubicBezTo>
                  <a:cubicBezTo>
                    <a:pt x="11254" y="3986"/>
                    <a:pt x="11229" y="3835"/>
                    <a:pt x="11229" y="3710"/>
                  </a:cubicBezTo>
                  <a:cubicBezTo>
                    <a:pt x="11229" y="3534"/>
                    <a:pt x="11204" y="3384"/>
                    <a:pt x="11229" y="3234"/>
                  </a:cubicBezTo>
                  <a:cubicBezTo>
                    <a:pt x="11229" y="2908"/>
                    <a:pt x="11304" y="2582"/>
                    <a:pt x="11429" y="2281"/>
                  </a:cubicBezTo>
                  <a:cubicBezTo>
                    <a:pt x="11429" y="2256"/>
                    <a:pt x="11479" y="2231"/>
                    <a:pt x="11505" y="2231"/>
                  </a:cubicBezTo>
                  <a:lnTo>
                    <a:pt x="11530" y="2231"/>
                  </a:lnTo>
                  <a:cubicBezTo>
                    <a:pt x="11580" y="2256"/>
                    <a:pt x="11605" y="2306"/>
                    <a:pt x="11580" y="2356"/>
                  </a:cubicBezTo>
                  <a:cubicBezTo>
                    <a:pt x="11555" y="2432"/>
                    <a:pt x="11505" y="2532"/>
                    <a:pt x="11479" y="2632"/>
                  </a:cubicBezTo>
                  <a:cubicBezTo>
                    <a:pt x="11479" y="2632"/>
                    <a:pt x="11479" y="2607"/>
                    <a:pt x="11479" y="2607"/>
                  </a:cubicBezTo>
                  <a:cubicBezTo>
                    <a:pt x="11454" y="2732"/>
                    <a:pt x="11429" y="2858"/>
                    <a:pt x="11404" y="2983"/>
                  </a:cubicBezTo>
                  <a:cubicBezTo>
                    <a:pt x="11404" y="3108"/>
                    <a:pt x="11404" y="3234"/>
                    <a:pt x="11379" y="3359"/>
                  </a:cubicBezTo>
                  <a:cubicBezTo>
                    <a:pt x="11379" y="3484"/>
                    <a:pt x="11404" y="3610"/>
                    <a:pt x="11404" y="3735"/>
                  </a:cubicBezTo>
                  <a:cubicBezTo>
                    <a:pt x="11429" y="3810"/>
                    <a:pt x="11429" y="3910"/>
                    <a:pt x="11454" y="3986"/>
                  </a:cubicBezTo>
                  <a:cubicBezTo>
                    <a:pt x="11730" y="3760"/>
                    <a:pt x="12031" y="3534"/>
                    <a:pt x="12307" y="3309"/>
                  </a:cubicBezTo>
                  <a:cubicBezTo>
                    <a:pt x="12332" y="3284"/>
                    <a:pt x="12332" y="3284"/>
                    <a:pt x="12332" y="3284"/>
                  </a:cubicBezTo>
                  <a:cubicBezTo>
                    <a:pt x="12657" y="3008"/>
                    <a:pt x="12958" y="2757"/>
                    <a:pt x="13259" y="2457"/>
                  </a:cubicBezTo>
                  <a:cubicBezTo>
                    <a:pt x="13234" y="2281"/>
                    <a:pt x="13259" y="2106"/>
                    <a:pt x="13309" y="1930"/>
                  </a:cubicBezTo>
                  <a:cubicBezTo>
                    <a:pt x="13334" y="1855"/>
                    <a:pt x="13359" y="1755"/>
                    <a:pt x="13384" y="1680"/>
                  </a:cubicBezTo>
                  <a:cubicBezTo>
                    <a:pt x="13434" y="1605"/>
                    <a:pt x="13459" y="1554"/>
                    <a:pt x="13484" y="1504"/>
                  </a:cubicBezTo>
                  <a:cubicBezTo>
                    <a:pt x="13510" y="1479"/>
                    <a:pt x="13535" y="1454"/>
                    <a:pt x="13560" y="1454"/>
                  </a:cubicBezTo>
                  <a:cubicBezTo>
                    <a:pt x="13585" y="1454"/>
                    <a:pt x="13610" y="1479"/>
                    <a:pt x="13610" y="1479"/>
                  </a:cubicBezTo>
                  <a:cubicBezTo>
                    <a:pt x="13635" y="1504"/>
                    <a:pt x="13635" y="1504"/>
                    <a:pt x="13635" y="1529"/>
                  </a:cubicBezTo>
                  <a:cubicBezTo>
                    <a:pt x="13660" y="1554"/>
                    <a:pt x="13635" y="1579"/>
                    <a:pt x="13635" y="1605"/>
                  </a:cubicBezTo>
                  <a:cubicBezTo>
                    <a:pt x="13635" y="1605"/>
                    <a:pt x="13610" y="1630"/>
                    <a:pt x="13610" y="1630"/>
                  </a:cubicBezTo>
                  <a:cubicBezTo>
                    <a:pt x="13585" y="1705"/>
                    <a:pt x="13535" y="1780"/>
                    <a:pt x="13510" y="1830"/>
                  </a:cubicBezTo>
                  <a:cubicBezTo>
                    <a:pt x="13484" y="1880"/>
                    <a:pt x="13484" y="1955"/>
                    <a:pt x="13459" y="2006"/>
                  </a:cubicBezTo>
                  <a:cubicBezTo>
                    <a:pt x="13459" y="2056"/>
                    <a:pt x="13434" y="2106"/>
                    <a:pt x="13434" y="2156"/>
                  </a:cubicBezTo>
                  <a:cubicBezTo>
                    <a:pt x="13434" y="2206"/>
                    <a:pt x="13409" y="2256"/>
                    <a:pt x="13409" y="2306"/>
                  </a:cubicBezTo>
                  <a:cubicBezTo>
                    <a:pt x="13635" y="2106"/>
                    <a:pt x="13860" y="1880"/>
                    <a:pt x="14086" y="1655"/>
                  </a:cubicBezTo>
                  <a:cubicBezTo>
                    <a:pt x="14562" y="1128"/>
                    <a:pt x="15038" y="577"/>
                    <a:pt x="15464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1"/>
            <p:cNvSpPr/>
            <p:nvPr/>
          </p:nvSpPr>
          <p:spPr>
            <a:xfrm>
              <a:off x="2490750" y="201695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0" y="25"/>
                  </a:lnTo>
                  <a:cubicBezTo>
                    <a:pt x="0" y="25"/>
                    <a:pt x="0" y="25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1"/>
            <p:cNvSpPr/>
            <p:nvPr/>
          </p:nvSpPr>
          <p:spPr>
            <a:xfrm>
              <a:off x="2713175" y="1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1"/>
            <p:cNvSpPr/>
            <p:nvPr/>
          </p:nvSpPr>
          <p:spPr>
            <a:xfrm>
              <a:off x="2414925" y="1791375"/>
              <a:ext cx="381600" cy="384750"/>
            </a:xfrm>
            <a:custGeom>
              <a:avLst/>
              <a:gdLst/>
              <a:ahLst/>
              <a:cxnLst/>
              <a:rect l="l" t="t" r="r" b="b"/>
              <a:pathLst>
                <a:path w="15264" h="15390" extrusionOk="0">
                  <a:moveTo>
                    <a:pt x="15214" y="1"/>
                  </a:moveTo>
                  <a:cubicBezTo>
                    <a:pt x="14838" y="552"/>
                    <a:pt x="14412" y="1078"/>
                    <a:pt x="13936" y="1555"/>
                  </a:cubicBezTo>
                  <a:cubicBezTo>
                    <a:pt x="14036" y="1580"/>
                    <a:pt x="14111" y="1580"/>
                    <a:pt x="14186" y="1580"/>
                  </a:cubicBezTo>
                  <a:cubicBezTo>
                    <a:pt x="14236" y="1580"/>
                    <a:pt x="14312" y="1580"/>
                    <a:pt x="14362" y="1555"/>
                  </a:cubicBezTo>
                  <a:lnTo>
                    <a:pt x="14337" y="1555"/>
                  </a:lnTo>
                  <a:cubicBezTo>
                    <a:pt x="14437" y="1555"/>
                    <a:pt x="14537" y="1529"/>
                    <a:pt x="14637" y="1504"/>
                  </a:cubicBezTo>
                  <a:lnTo>
                    <a:pt x="14662" y="1504"/>
                  </a:lnTo>
                  <a:cubicBezTo>
                    <a:pt x="14713" y="1504"/>
                    <a:pt x="14738" y="1529"/>
                    <a:pt x="14763" y="1580"/>
                  </a:cubicBezTo>
                  <a:cubicBezTo>
                    <a:pt x="14763" y="1630"/>
                    <a:pt x="14738" y="1680"/>
                    <a:pt x="14687" y="1680"/>
                  </a:cubicBezTo>
                  <a:cubicBezTo>
                    <a:pt x="14612" y="1705"/>
                    <a:pt x="14537" y="1705"/>
                    <a:pt x="14437" y="1730"/>
                  </a:cubicBezTo>
                  <a:cubicBezTo>
                    <a:pt x="14387" y="1730"/>
                    <a:pt x="14312" y="1755"/>
                    <a:pt x="14236" y="1755"/>
                  </a:cubicBezTo>
                  <a:lnTo>
                    <a:pt x="13986" y="1755"/>
                  </a:lnTo>
                  <a:cubicBezTo>
                    <a:pt x="13936" y="1730"/>
                    <a:pt x="13885" y="1730"/>
                    <a:pt x="13835" y="1730"/>
                  </a:cubicBezTo>
                  <a:cubicBezTo>
                    <a:pt x="13835" y="1705"/>
                    <a:pt x="13835" y="1705"/>
                    <a:pt x="13810" y="1705"/>
                  </a:cubicBezTo>
                  <a:cubicBezTo>
                    <a:pt x="13760" y="1755"/>
                    <a:pt x="13735" y="1805"/>
                    <a:pt x="13685" y="1855"/>
                  </a:cubicBezTo>
                  <a:cubicBezTo>
                    <a:pt x="13184" y="2357"/>
                    <a:pt x="12657" y="2833"/>
                    <a:pt x="12131" y="3284"/>
                  </a:cubicBezTo>
                  <a:cubicBezTo>
                    <a:pt x="12181" y="3309"/>
                    <a:pt x="12231" y="3309"/>
                    <a:pt x="12281" y="3334"/>
                  </a:cubicBezTo>
                  <a:cubicBezTo>
                    <a:pt x="12382" y="3359"/>
                    <a:pt x="12457" y="3359"/>
                    <a:pt x="12532" y="3384"/>
                  </a:cubicBezTo>
                  <a:cubicBezTo>
                    <a:pt x="12657" y="3409"/>
                    <a:pt x="12808" y="3409"/>
                    <a:pt x="12933" y="3409"/>
                  </a:cubicBezTo>
                  <a:cubicBezTo>
                    <a:pt x="13058" y="3409"/>
                    <a:pt x="13159" y="3409"/>
                    <a:pt x="13284" y="3384"/>
                  </a:cubicBezTo>
                  <a:lnTo>
                    <a:pt x="13309" y="3384"/>
                  </a:lnTo>
                  <a:cubicBezTo>
                    <a:pt x="13434" y="3384"/>
                    <a:pt x="13560" y="3359"/>
                    <a:pt x="13710" y="3309"/>
                  </a:cubicBezTo>
                  <a:cubicBezTo>
                    <a:pt x="13735" y="3309"/>
                    <a:pt x="13785" y="3334"/>
                    <a:pt x="13810" y="3384"/>
                  </a:cubicBezTo>
                  <a:cubicBezTo>
                    <a:pt x="13810" y="3434"/>
                    <a:pt x="13785" y="3459"/>
                    <a:pt x="13735" y="3484"/>
                  </a:cubicBezTo>
                  <a:cubicBezTo>
                    <a:pt x="13459" y="3560"/>
                    <a:pt x="13159" y="3585"/>
                    <a:pt x="12858" y="3585"/>
                  </a:cubicBezTo>
                  <a:cubicBezTo>
                    <a:pt x="12708" y="3585"/>
                    <a:pt x="12557" y="3560"/>
                    <a:pt x="12432" y="3535"/>
                  </a:cubicBezTo>
                  <a:cubicBezTo>
                    <a:pt x="12281" y="3509"/>
                    <a:pt x="12156" y="3484"/>
                    <a:pt x="12006" y="3434"/>
                  </a:cubicBezTo>
                  <a:cubicBezTo>
                    <a:pt x="12006" y="3434"/>
                    <a:pt x="11981" y="3409"/>
                    <a:pt x="11981" y="3409"/>
                  </a:cubicBezTo>
                  <a:cubicBezTo>
                    <a:pt x="11855" y="3509"/>
                    <a:pt x="11730" y="3610"/>
                    <a:pt x="11605" y="3710"/>
                  </a:cubicBezTo>
                  <a:cubicBezTo>
                    <a:pt x="11429" y="3860"/>
                    <a:pt x="11254" y="4011"/>
                    <a:pt x="11078" y="4136"/>
                  </a:cubicBezTo>
                  <a:cubicBezTo>
                    <a:pt x="11053" y="4161"/>
                    <a:pt x="11053" y="4186"/>
                    <a:pt x="11028" y="4186"/>
                  </a:cubicBezTo>
                  <a:cubicBezTo>
                    <a:pt x="10577" y="4537"/>
                    <a:pt x="10126" y="4863"/>
                    <a:pt x="9675" y="5189"/>
                  </a:cubicBezTo>
                  <a:cubicBezTo>
                    <a:pt x="9750" y="5239"/>
                    <a:pt x="9825" y="5289"/>
                    <a:pt x="9901" y="5339"/>
                  </a:cubicBezTo>
                  <a:cubicBezTo>
                    <a:pt x="9976" y="5389"/>
                    <a:pt x="10026" y="5414"/>
                    <a:pt x="10101" y="5439"/>
                  </a:cubicBezTo>
                  <a:cubicBezTo>
                    <a:pt x="10276" y="5514"/>
                    <a:pt x="10427" y="5590"/>
                    <a:pt x="10602" y="5640"/>
                  </a:cubicBezTo>
                  <a:cubicBezTo>
                    <a:pt x="10753" y="5665"/>
                    <a:pt x="10903" y="5690"/>
                    <a:pt x="11053" y="5715"/>
                  </a:cubicBezTo>
                  <a:cubicBezTo>
                    <a:pt x="11053" y="5715"/>
                    <a:pt x="11078" y="5740"/>
                    <a:pt x="11078" y="5740"/>
                  </a:cubicBezTo>
                  <a:cubicBezTo>
                    <a:pt x="11404" y="5765"/>
                    <a:pt x="11730" y="5790"/>
                    <a:pt x="12056" y="5790"/>
                  </a:cubicBezTo>
                  <a:cubicBezTo>
                    <a:pt x="12106" y="5790"/>
                    <a:pt x="12131" y="5840"/>
                    <a:pt x="12131" y="5890"/>
                  </a:cubicBezTo>
                  <a:cubicBezTo>
                    <a:pt x="12131" y="5941"/>
                    <a:pt x="12106" y="5966"/>
                    <a:pt x="12056" y="5966"/>
                  </a:cubicBezTo>
                  <a:cubicBezTo>
                    <a:pt x="11830" y="5966"/>
                    <a:pt x="11605" y="5966"/>
                    <a:pt x="11379" y="5941"/>
                  </a:cubicBezTo>
                  <a:cubicBezTo>
                    <a:pt x="11154" y="5915"/>
                    <a:pt x="10928" y="5890"/>
                    <a:pt x="10703" y="5840"/>
                  </a:cubicBezTo>
                  <a:cubicBezTo>
                    <a:pt x="10602" y="5815"/>
                    <a:pt x="10477" y="5765"/>
                    <a:pt x="10352" y="5740"/>
                  </a:cubicBezTo>
                  <a:cubicBezTo>
                    <a:pt x="10251" y="5690"/>
                    <a:pt x="10151" y="5665"/>
                    <a:pt x="10051" y="5615"/>
                  </a:cubicBezTo>
                  <a:cubicBezTo>
                    <a:pt x="9875" y="5540"/>
                    <a:pt x="9700" y="5439"/>
                    <a:pt x="9550" y="5314"/>
                  </a:cubicBezTo>
                  <a:cubicBezTo>
                    <a:pt x="9550" y="5314"/>
                    <a:pt x="9525" y="5289"/>
                    <a:pt x="9525" y="5289"/>
                  </a:cubicBezTo>
                  <a:cubicBezTo>
                    <a:pt x="8748" y="5865"/>
                    <a:pt x="7946" y="6392"/>
                    <a:pt x="7169" y="6968"/>
                  </a:cubicBezTo>
                  <a:cubicBezTo>
                    <a:pt x="7194" y="6993"/>
                    <a:pt x="7219" y="7018"/>
                    <a:pt x="7244" y="7043"/>
                  </a:cubicBezTo>
                  <a:cubicBezTo>
                    <a:pt x="7369" y="7144"/>
                    <a:pt x="7520" y="7244"/>
                    <a:pt x="7670" y="7319"/>
                  </a:cubicBezTo>
                  <a:cubicBezTo>
                    <a:pt x="7795" y="7394"/>
                    <a:pt x="7921" y="7469"/>
                    <a:pt x="8046" y="7520"/>
                  </a:cubicBezTo>
                  <a:cubicBezTo>
                    <a:pt x="8497" y="7720"/>
                    <a:pt x="8998" y="7870"/>
                    <a:pt x="9474" y="7946"/>
                  </a:cubicBezTo>
                  <a:lnTo>
                    <a:pt x="9449" y="7946"/>
                  </a:lnTo>
                  <a:cubicBezTo>
                    <a:pt x="9670" y="7982"/>
                    <a:pt x="9890" y="8006"/>
                    <a:pt x="10110" y="8006"/>
                  </a:cubicBezTo>
                  <a:cubicBezTo>
                    <a:pt x="10190" y="8006"/>
                    <a:pt x="10271" y="8002"/>
                    <a:pt x="10352" y="7996"/>
                  </a:cubicBezTo>
                  <a:cubicBezTo>
                    <a:pt x="10402" y="7996"/>
                    <a:pt x="10427" y="8046"/>
                    <a:pt x="10427" y="8096"/>
                  </a:cubicBezTo>
                  <a:cubicBezTo>
                    <a:pt x="10427" y="8146"/>
                    <a:pt x="10402" y="8171"/>
                    <a:pt x="10352" y="8171"/>
                  </a:cubicBezTo>
                  <a:cubicBezTo>
                    <a:pt x="10271" y="8178"/>
                    <a:pt x="10190" y="8181"/>
                    <a:pt x="10110" y="8181"/>
                  </a:cubicBezTo>
                  <a:cubicBezTo>
                    <a:pt x="9890" y="8181"/>
                    <a:pt x="9670" y="8158"/>
                    <a:pt x="9449" y="8121"/>
                  </a:cubicBezTo>
                  <a:cubicBezTo>
                    <a:pt x="9149" y="8071"/>
                    <a:pt x="8848" y="7996"/>
                    <a:pt x="8547" y="7895"/>
                  </a:cubicBezTo>
                  <a:cubicBezTo>
                    <a:pt x="8246" y="7795"/>
                    <a:pt x="7971" y="7695"/>
                    <a:pt x="7695" y="7545"/>
                  </a:cubicBezTo>
                  <a:cubicBezTo>
                    <a:pt x="7570" y="7469"/>
                    <a:pt x="7444" y="7394"/>
                    <a:pt x="7319" y="7294"/>
                  </a:cubicBezTo>
                  <a:cubicBezTo>
                    <a:pt x="7219" y="7219"/>
                    <a:pt x="7119" y="7144"/>
                    <a:pt x="7018" y="7068"/>
                  </a:cubicBezTo>
                  <a:cubicBezTo>
                    <a:pt x="6266" y="7595"/>
                    <a:pt x="5515" y="8146"/>
                    <a:pt x="4813" y="8748"/>
                  </a:cubicBezTo>
                  <a:cubicBezTo>
                    <a:pt x="4863" y="8798"/>
                    <a:pt x="4938" y="8873"/>
                    <a:pt x="5013" y="8923"/>
                  </a:cubicBezTo>
                  <a:cubicBezTo>
                    <a:pt x="5164" y="9048"/>
                    <a:pt x="5314" y="9174"/>
                    <a:pt x="5489" y="9249"/>
                  </a:cubicBezTo>
                  <a:cubicBezTo>
                    <a:pt x="5640" y="9374"/>
                    <a:pt x="5815" y="9449"/>
                    <a:pt x="6016" y="9525"/>
                  </a:cubicBezTo>
                  <a:cubicBezTo>
                    <a:pt x="6617" y="9800"/>
                    <a:pt x="7244" y="9976"/>
                    <a:pt x="7870" y="10076"/>
                  </a:cubicBezTo>
                  <a:cubicBezTo>
                    <a:pt x="8121" y="10101"/>
                    <a:pt x="8372" y="10151"/>
                    <a:pt x="8647" y="10151"/>
                  </a:cubicBezTo>
                  <a:cubicBezTo>
                    <a:pt x="8697" y="10151"/>
                    <a:pt x="8723" y="10201"/>
                    <a:pt x="8723" y="10251"/>
                  </a:cubicBezTo>
                  <a:cubicBezTo>
                    <a:pt x="8723" y="10301"/>
                    <a:pt x="8672" y="10327"/>
                    <a:pt x="8647" y="10327"/>
                  </a:cubicBezTo>
                  <a:cubicBezTo>
                    <a:pt x="8296" y="10301"/>
                    <a:pt x="7946" y="10251"/>
                    <a:pt x="7595" y="10201"/>
                  </a:cubicBezTo>
                  <a:cubicBezTo>
                    <a:pt x="7219" y="10126"/>
                    <a:pt x="6868" y="10026"/>
                    <a:pt x="6517" y="9926"/>
                  </a:cubicBezTo>
                  <a:cubicBezTo>
                    <a:pt x="5840" y="9675"/>
                    <a:pt x="5189" y="9349"/>
                    <a:pt x="4662" y="8848"/>
                  </a:cubicBezTo>
                  <a:lnTo>
                    <a:pt x="4562" y="8948"/>
                  </a:lnTo>
                  <a:cubicBezTo>
                    <a:pt x="3961" y="9449"/>
                    <a:pt x="3384" y="9976"/>
                    <a:pt x="2858" y="10552"/>
                  </a:cubicBezTo>
                  <a:cubicBezTo>
                    <a:pt x="2783" y="10602"/>
                    <a:pt x="2733" y="10652"/>
                    <a:pt x="2682" y="10728"/>
                  </a:cubicBezTo>
                  <a:lnTo>
                    <a:pt x="2707" y="10728"/>
                  </a:lnTo>
                  <a:cubicBezTo>
                    <a:pt x="2783" y="10828"/>
                    <a:pt x="2883" y="10928"/>
                    <a:pt x="3008" y="11028"/>
                  </a:cubicBezTo>
                  <a:cubicBezTo>
                    <a:pt x="3008" y="11028"/>
                    <a:pt x="3008" y="11003"/>
                    <a:pt x="3008" y="11003"/>
                  </a:cubicBezTo>
                  <a:cubicBezTo>
                    <a:pt x="3159" y="11129"/>
                    <a:pt x="3309" y="11254"/>
                    <a:pt x="3484" y="11354"/>
                  </a:cubicBezTo>
                  <a:cubicBezTo>
                    <a:pt x="3660" y="11454"/>
                    <a:pt x="3835" y="11530"/>
                    <a:pt x="4011" y="11630"/>
                  </a:cubicBezTo>
                  <a:lnTo>
                    <a:pt x="3986" y="11630"/>
                  </a:lnTo>
                  <a:cubicBezTo>
                    <a:pt x="4562" y="11880"/>
                    <a:pt x="5189" y="12056"/>
                    <a:pt x="5790" y="12156"/>
                  </a:cubicBezTo>
                  <a:lnTo>
                    <a:pt x="5765" y="12156"/>
                  </a:lnTo>
                  <a:cubicBezTo>
                    <a:pt x="5991" y="12181"/>
                    <a:pt x="6216" y="12206"/>
                    <a:pt x="6417" y="12206"/>
                  </a:cubicBezTo>
                  <a:cubicBezTo>
                    <a:pt x="6467" y="12206"/>
                    <a:pt x="6517" y="12256"/>
                    <a:pt x="6517" y="12306"/>
                  </a:cubicBezTo>
                  <a:cubicBezTo>
                    <a:pt x="6517" y="12357"/>
                    <a:pt x="6467" y="12382"/>
                    <a:pt x="6417" y="12382"/>
                  </a:cubicBezTo>
                  <a:cubicBezTo>
                    <a:pt x="6091" y="12382"/>
                    <a:pt x="5740" y="12332"/>
                    <a:pt x="5414" y="12256"/>
                  </a:cubicBezTo>
                  <a:cubicBezTo>
                    <a:pt x="5038" y="12181"/>
                    <a:pt x="4687" y="12081"/>
                    <a:pt x="4337" y="11931"/>
                  </a:cubicBezTo>
                  <a:cubicBezTo>
                    <a:pt x="3685" y="11705"/>
                    <a:pt x="3058" y="11354"/>
                    <a:pt x="2582" y="10853"/>
                  </a:cubicBezTo>
                  <a:lnTo>
                    <a:pt x="2557" y="10853"/>
                  </a:lnTo>
                  <a:cubicBezTo>
                    <a:pt x="2131" y="11329"/>
                    <a:pt x="1730" y="11830"/>
                    <a:pt x="1354" y="12357"/>
                  </a:cubicBezTo>
                  <a:cubicBezTo>
                    <a:pt x="1329" y="12407"/>
                    <a:pt x="1279" y="12482"/>
                    <a:pt x="1254" y="12532"/>
                  </a:cubicBezTo>
                  <a:cubicBezTo>
                    <a:pt x="1254" y="12532"/>
                    <a:pt x="1279" y="12532"/>
                    <a:pt x="1279" y="12557"/>
                  </a:cubicBezTo>
                  <a:cubicBezTo>
                    <a:pt x="1329" y="12632"/>
                    <a:pt x="1379" y="12682"/>
                    <a:pt x="1454" y="12758"/>
                  </a:cubicBezTo>
                  <a:cubicBezTo>
                    <a:pt x="1504" y="12808"/>
                    <a:pt x="1555" y="12858"/>
                    <a:pt x="1630" y="12908"/>
                  </a:cubicBezTo>
                  <a:cubicBezTo>
                    <a:pt x="1730" y="13008"/>
                    <a:pt x="1855" y="13083"/>
                    <a:pt x="1956" y="13159"/>
                  </a:cubicBezTo>
                  <a:cubicBezTo>
                    <a:pt x="2081" y="13209"/>
                    <a:pt x="2181" y="13259"/>
                    <a:pt x="2306" y="13309"/>
                  </a:cubicBezTo>
                  <a:lnTo>
                    <a:pt x="2281" y="13309"/>
                  </a:lnTo>
                  <a:cubicBezTo>
                    <a:pt x="2557" y="13434"/>
                    <a:pt x="2833" y="13510"/>
                    <a:pt x="3108" y="13610"/>
                  </a:cubicBezTo>
                  <a:cubicBezTo>
                    <a:pt x="3159" y="13610"/>
                    <a:pt x="3184" y="13660"/>
                    <a:pt x="3184" y="13710"/>
                  </a:cubicBezTo>
                  <a:cubicBezTo>
                    <a:pt x="3165" y="13747"/>
                    <a:pt x="3134" y="13770"/>
                    <a:pt x="3098" y="13770"/>
                  </a:cubicBezTo>
                  <a:cubicBezTo>
                    <a:pt x="3085" y="13770"/>
                    <a:pt x="3072" y="13767"/>
                    <a:pt x="3058" y="13760"/>
                  </a:cubicBezTo>
                  <a:cubicBezTo>
                    <a:pt x="2883" y="13710"/>
                    <a:pt x="2707" y="13660"/>
                    <a:pt x="2532" y="13585"/>
                  </a:cubicBezTo>
                  <a:cubicBezTo>
                    <a:pt x="2357" y="13535"/>
                    <a:pt x="2181" y="13459"/>
                    <a:pt x="2006" y="13359"/>
                  </a:cubicBezTo>
                  <a:cubicBezTo>
                    <a:pt x="1931" y="13309"/>
                    <a:pt x="1830" y="13259"/>
                    <a:pt x="1730" y="13209"/>
                  </a:cubicBezTo>
                  <a:cubicBezTo>
                    <a:pt x="1680" y="13159"/>
                    <a:pt x="1605" y="13109"/>
                    <a:pt x="1530" y="13058"/>
                  </a:cubicBezTo>
                  <a:cubicBezTo>
                    <a:pt x="1379" y="12933"/>
                    <a:pt x="1254" y="12808"/>
                    <a:pt x="1154" y="12682"/>
                  </a:cubicBezTo>
                  <a:cubicBezTo>
                    <a:pt x="928" y="13033"/>
                    <a:pt x="702" y="13384"/>
                    <a:pt x="502" y="13760"/>
                  </a:cubicBezTo>
                  <a:cubicBezTo>
                    <a:pt x="327" y="14136"/>
                    <a:pt x="151" y="14487"/>
                    <a:pt x="1" y="14863"/>
                  </a:cubicBezTo>
                  <a:lnTo>
                    <a:pt x="26" y="14913"/>
                  </a:lnTo>
                  <a:lnTo>
                    <a:pt x="51" y="15013"/>
                  </a:lnTo>
                  <a:cubicBezTo>
                    <a:pt x="51" y="15063"/>
                    <a:pt x="76" y="15088"/>
                    <a:pt x="126" y="15114"/>
                  </a:cubicBezTo>
                  <a:cubicBezTo>
                    <a:pt x="151" y="15139"/>
                    <a:pt x="176" y="15139"/>
                    <a:pt x="201" y="15139"/>
                  </a:cubicBezTo>
                  <a:cubicBezTo>
                    <a:pt x="276" y="15139"/>
                    <a:pt x="327" y="15114"/>
                    <a:pt x="352" y="15088"/>
                  </a:cubicBezTo>
                  <a:cubicBezTo>
                    <a:pt x="577" y="15214"/>
                    <a:pt x="853" y="15289"/>
                    <a:pt x="1179" y="15339"/>
                  </a:cubicBezTo>
                  <a:cubicBezTo>
                    <a:pt x="1329" y="15364"/>
                    <a:pt x="1479" y="15389"/>
                    <a:pt x="1655" y="15389"/>
                  </a:cubicBezTo>
                  <a:cubicBezTo>
                    <a:pt x="1830" y="15389"/>
                    <a:pt x="1981" y="15364"/>
                    <a:pt x="2181" y="15339"/>
                  </a:cubicBezTo>
                  <a:cubicBezTo>
                    <a:pt x="2507" y="15314"/>
                    <a:pt x="2858" y="15264"/>
                    <a:pt x="3259" y="15139"/>
                  </a:cubicBezTo>
                  <a:cubicBezTo>
                    <a:pt x="3835" y="14988"/>
                    <a:pt x="4462" y="14763"/>
                    <a:pt x="5239" y="14437"/>
                  </a:cubicBezTo>
                  <a:cubicBezTo>
                    <a:pt x="5515" y="14312"/>
                    <a:pt x="5765" y="14186"/>
                    <a:pt x="6041" y="14061"/>
                  </a:cubicBezTo>
                  <a:cubicBezTo>
                    <a:pt x="6467" y="13860"/>
                    <a:pt x="6868" y="13635"/>
                    <a:pt x="7319" y="13359"/>
                  </a:cubicBezTo>
                  <a:cubicBezTo>
                    <a:pt x="8146" y="12858"/>
                    <a:pt x="8948" y="12256"/>
                    <a:pt x="9725" y="11580"/>
                  </a:cubicBezTo>
                  <a:cubicBezTo>
                    <a:pt x="10477" y="10928"/>
                    <a:pt x="11154" y="10201"/>
                    <a:pt x="11755" y="9449"/>
                  </a:cubicBezTo>
                  <a:cubicBezTo>
                    <a:pt x="12031" y="9098"/>
                    <a:pt x="12281" y="8748"/>
                    <a:pt x="12507" y="8372"/>
                  </a:cubicBezTo>
                  <a:cubicBezTo>
                    <a:pt x="12708" y="8096"/>
                    <a:pt x="12883" y="7770"/>
                    <a:pt x="13109" y="7344"/>
                  </a:cubicBezTo>
                  <a:cubicBezTo>
                    <a:pt x="13484" y="6617"/>
                    <a:pt x="13835" y="5840"/>
                    <a:pt x="14161" y="4938"/>
                  </a:cubicBezTo>
                  <a:cubicBezTo>
                    <a:pt x="14462" y="4111"/>
                    <a:pt x="14713" y="3259"/>
                    <a:pt x="14913" y="2432"/>
                  </a:cubicBezTo>
                  <a:cubicBezTo>
                    <a:pt x="15114" y="1555"/>
                    <a:pt x="15239" y="828"/>
                    <a:pt x="15264" y="126"/>
                  </a:cubicBezTo>
                  <a:cubicBezTo>
                    <a:pt x="15264" y="76"/>
                    <a:pt x="15239" y="51"/>
                    <a:pt x="15214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1"/>
            <p:cNvSpPr/>
            <p:nvPr/>
          </p:nvSpPr>
          <p:spPr>
            <a:xfrm>
              <a:off x="2691250" y="1934225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26"/>
                  </a:moveTo>
                  <a:cubicBezTo>
                    <a:pt x="0" y="26"/>
                    <a:pt x="0" y="26"/>
                    <a:pt x="0" y="1"/>
                  </a:cubicBezTo>
                  <a:lnTo>
                    <a:pt x="0" y="1"/>
                  </a:lnTo>
                  <a:cubicBezTo>
                    <a:pt x="0" y="26"/>
                    <a:pt x="0" y="26"/>
                    <a:pt x="25" y="26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1"/>
            <p:cNvSpPr/>
            <p:nvPr/>
          </p:nvSpPr>
          <p:spPr>
            <a:xfrm>
              <a:off x="2691875" y="193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1"/>
            <p:cNvSpPr/>
            <p:nvPr/>
          </p:nvSpPr>
          <p:spPr>
            <a:xfrm>
              <a:off x="2747000" y="18759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1"/>
            <p:cNvSpPr/>
            <p:nvPr/>
          </p:nvSpPr>
          <p:spPr>
            <a:xfrm>
              <a:off x="2317175" y="1858425"/>
              <a:ext cx="150400" cy="301400"/>
            </a:xfrm>
            <a:custGeom>
              <a:avLst/>
              <a:gdLst/>
              <a:ahLst/>
              <a:cxnLst/>
              <a:rect l="l" t="t" r="r" b="b"/>
              <a:pathLst>
                <a:path w="6016" h="12056" extrusionOk="0">
                  <a:moveTo>
                    <a:pt x="4011" y="0"/>
                  </a:moveTo>
                  <a:cubicBezTo>
                    <a:pt x="3886" y="0"/>
                    <a:pt x="3735" y="25"/>
                    <a:pt x="3585" y="51"/>
                  </a:cubicBezTo>
                  <a:cubicBezTo>
                    <a:pt x="3359" y="76"/>
                    <a:pt x="3159" y="126"/>
                    <a:pt x="2908" y="226"/>
                  </a:cubicBezTo>
                  <a:cubicBezTo>
                    <a:pt x="2632" y="326"/>
                    <a:pt x="2382" y="452"/>
                    <a:pt x="2106" y="577"/>
                  </a:cubicBezTo>
                  <a:cubicBezTo>
                    <a:pt x="1856" y="727"/>
                    <a:pt x="1630" y="903"/>
                    <a:pt x="1379" y="1103"/>
                  </a:cubicBezTo>
                  <a:cubicBezTo>
                    <a:pt x="1204" y="1279"/>
                    <a:pt x="1003" y="1504"/>
                    <a:pt x="828" y="1755"/>
                  </a:cubicBezTo>
                  <a:cubicBezTo>
                    <a:pt x="527" y="2181"/>
                    <a:pt x="302" y="2732"/>
                    <a:pt x="151" y="3334"/>
                  </a:cubicBezTo>
                  <a:cubicBezTo>
                    <a:pt x="26" y="3885"/>
                    <a:pt x="1" y="4512"/>
                    <a:pt x="26" y="5163"/>
                  </a:cubicBezTo>
                  <a:cubicBezTo>
                    <a:pt x="51" y="5790"/>
                    <a:pt x="176" y="6442"/>
                    <a:pt x="352" y="7093"/>
                  </a:cubicBezTo>
                  <a:cubicBezTo>
                    <a:pt x="477" y="7569"/>
                    <a:pt x="653" y="8071"/>
                    <a:pt x="878" y="8597"/>
                  </a:cubicBezTo>
                  <a:cubicBezTo>
                    <a:pt x="1104" y="9073"/>
                    <a:pt x="1329" y="9524"/>
                    <a:pt x="1605" y="9950"/>
                  </a:cubicBezTo>
                  <a:cubicBezTo>
                    <a:pt x="1881" y="10376"/>
                    <a:pt x="2181" y="10752"/>
                    <a:pt x="2507" y="11103"/>
                  </a:cubicBezTo>
                  <a:cubicBezTo>
                    <a:pt x="2658" y="11254"/>
                    <a:pt x="2833" y="11404"/>
                    <a:pt x="2983" y="11554"/>
                  </a:cubicBezTo>
                  <a:cubicBezTo>
                    <a:pt x="3034" y="11630"/>
                    <a:pt x="3109" y="11705"/>
                    <a:pt x="3184" y="11780"/>
                  </a:cubicBezTo>
                  <a:cubicBezTo>
                    <a:pt x="3234" y="11830"/>
                    <a:pt x="3309" y="11880"/>
                    <a:pt x="3384" y="11955"/>
                  </a:cubicBezTo>
                  <a:cubicBezTo>
                    <a:pt x="3435" y="11980"/>
                    <a:pt x="3485" y="12005"/>
                    <a:pt x="3585" y="12031"/>
                  </a:cubicBezTo>
                  <a:cubicBezTo>
                    <a:pt x="3610" y="12056"/>
                    <a:pt x="3660" y="12056"/>
                    <a:pt x="3685" y="12056"/>
                  </a:cubicBezTo>
                  <a:cubicBezTo>
                    <a:pt x="3710" y="12056"/>
                    <a:pt x="3760" y="12056"/>
                    <a:pt x="3810" y="12031"/>
                  </a:cubicBezTo>
                  <a:cubicBezTo>
                    <a:pt x="3861" y="12031"/>
                    <a:pt x="3911" y="12005"/>
                    <a:pt x="3961" y="11955"/>
                  </a:cubicBezTo>
                  <a:cubicBezTo>
                    <a:pt x="4036" y="11930"/>
                    <a:pt x="4086" y="11880"/>
                    <a:pt x="4111" y="11830"/>
                  </a:cubicBezTo>
                  <a:cubicBezTo>
                    <a:pt x="4211" y="11705"/>
                    <a:pt x="4287" y="11579"/>
                    <a:pt x="4337" y="11429"/>
                  </a:cubicBezTo>
                  <a:cubicBezTo>
                    <a:pt x="4462" y="11203"/>
                    <a:pt x="4537" y="10978"/>
                    <a:pt x="4587" y="10828"/>
                  </a:cubicBezTo>
                  <a:cubicBezTo>
                    <a:pt x="4638" y="10677"/>
                    <a:pt x="4688" y="10502"/>
                    <a:pt x="4738" y="10351"/>
                  </a:cubicBezTo>
                  <a:cubicBezTo>
                    <a:pt x="5013" y="9574"/>
                    <a:pt x="5239" y="8722"/>
                    <a:pt x="5440" y="7770"/>
                  </a:cubicBezTo>
                  <a:cubicBezTo>
                    <a:pt x="5715" y="6617"/>
                    <a:pt x="5866" y="5589"/>
                    <a:pt x="5966" y="4612"/>
                  </a:cubicBezTo>
                  <a:cubicBezTo>
                    <a:pt x="6016" y="4061"/>
                    <a:pt x="6016" y="3584"/>
                    <a:pt x="6016" y="3108"/>
                  </a:cubicBezTo>
                  <a:cubicBezTo>
                    <a:pt x="5991" y="2632"/>
                    <a:pt x="5941" y="2181"/>
                    <a:pt x="5866" y="1780"/>
                  </a:cubicBezTo>
                  <a:cubicBezTo>
                    <a:pt x="5765" y="1379"/>
                    <a:pt x="5615" y="1053"/>
                    <a:pt x="5440" y="777"/>
                  </a:cubicBezTo>
                  <a:cubicBezTo>
                    <a:pt x="5339" y="627"/>
                    <a:pt x="5239" y="502"/>
                    <a:pt x="5114" y="401"/>
                  </a:cubicBezTo>
                  <a:cubicBezTo>
                    <a:pt x="4988" y="276"/>
                    <a:pt x="4838" y="201"/>
                    <a:pt x="4688" y="126"/>
                  </a:cubicBezTo>
                  <a:cubicBezTo>
                    <a:pt x="4487" y="51"/>
                    <a:pt x="4262" y="0"/>
                    <a:pt x="4011" y="0"/>
                  </a:cubicBezTo>
                  <a:close/>
                </a:path>
              </a:pathLst>
            </a:custGeom>
            <a:solidFill>
              <a:srgbClr val="A379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1"/>
            <p:cNvSpPr/>
            <p:nvPr/>
          </p:nvSpPr>
          <p:spPr>
            <a:xfrm>
              <a:off x="2317175" y="1858425"/>
              <a:ext cx="150400" cy="300775"/>
            </a:xfrm>
            <a:custGeom>
              <a:avLst/>
              <a:gdLst/>
              <a:ahLst/>
              <a:cxnLst/>
              <a:rect l="l" t="t" r="r" b="b"/>
              <a:pathLst>
                <a:path w="6016" h="12031" extrusionOk="0">
                  <a:moveTo>
                    <a:pt x="4237" y="502"/>
                  </a:moveTo>
                  <a:cubicBezTo>
                    <a:pt x="4262" y="502"/>
                    <a:pt x="4312" y="527"/>
                    <a:pt x="4337" y="527"/>
                  </a:cubicBezTo>
                  <a:cubicBezTo>
                    <a:pt x="4412" y="527"/>
                    <a:pt x="4487" y="527"/>
                    <a:pt x="4537" y="552"/>
                  </a:cubicBezTo>
                  <a:cubicBezTo>
                    <a:pt x="4612" y="552"/>
                    <a:pt x="4663" y="577"/>
                    <a:pt x="4713" y="602"/>
                  </a:cubicBezTo>
                  <a:cubicBezTo>
                    <a:pt x="4788" y="627"/>
                    <a:pt x="4838" y="652"/>
                    <a:pt x="4888" y="677"/>
                  </a:cubicBezTo>
                  <a:cubicBezTo>
                    <a:pt x="4938" y="727"/>
                    <a:pt x="4988" y="752"/>
                    <a:pt x="5013" y="802"/>
                  </a:cubicBezTo>
                  <a:cubicBezTo>
                    <a:pt x="5089" y="903"/>
                    <a:pt x="5139" y="1003"/>
                    <a:pt x="5139" y="1128"/>
                  </a:cubicBezTo>
                  <a:cubicBezTo>
                    <a:pt x="5164" y="1203"/>
                    <a:pt x="5139" y="1279"/>
                    <a:pt x="5114" y="1354"/>
                  </a:cubicBezTo>
                  <a:cubicBezTo>
                    <a:pt x="5114" y="1379"/>
                    <a:pt x="5089" y="1404"/>
                    <a:pt x="5089" y="1404"/>
                  </a:cubicBezTo>
                  <a:cubicBezTo>
                    <a:pt x="5089" y="1429"/>
                    <a:pt x="5089" y="1429"/>
                    <a:pt x="5064" y="1454"/>
                  </a:cubicBezTo>
                  <a:cubicBezTo>
                    <a:pt x="5064" y="1454"/>
                    <a:pt x="5064" y="1454"/>
                    <a:pt x="5064" y="1479"/>
                  </a:cubicBezTo>
                  <a:cubicBezTo>
                    <a:pt x="5039" y="1479"/>
                    <a:pt x="5039" y="1504"/>
                    <a:pt x="5039" y="1529"/>
                  </a:cubicBezTo>
                  <a:cubicBezTo>
                    <a:pt x="4963" y="1604"/>
                    <a:pt x="4888" y="1680"/>
                    <a:pt x="4813" y="1730"/>
                  </a:cubicBezTo>
                  <a:cubicBezTo>
                    <a:pt x="4788" y="1755"/>
                    <a:pt x="4763" y="1805"/>
                    <a:pt x="4713" y="1830"/>
                  </a:cubicBezTo>
                  <a:cubicBezTo>
                    <a:pt x="4562" y="1955"/>
                    <a:pt x="4387" y="2081"/>
                    <a:pt x="4211" y="2181"/>
                  </a:cubicBezTo>
                  <a:cubicBezTo>
                    <a:pt x="3836" y="2406"/>
                    <a:pt x="3409" y="2607"/>
                    <a:pt x="2983" y="2732"/>
                  </a:cubicBezTo>
                  <a:cubicBezTo>
                    <a:pt x="2783" y="2782"/>
                    <a:pt x="2557" y="2832"/>
                    <a:pt x="2357" y="2858"/>
                  </a:cubicBezTo>
                  <a:cubicBezTo>
                    <a:pt x="2257" y="2858"/>
                    <a:pt x="2181" y="2883"/>
                    <a:pt x="2106" y="2883"/>
                  </a:cubicBezTo>
                  <a:cubicBezTo>
                    <a:pt x="2006" y="2883"/>
                    <a:pt x="1906" y="2858"/>
                    <a:pt x="1830" y="2858"/>
                  </a:cubicBezTo>
                  <a:cubicBezTo>
                    <a:pt x="1730" y="2832"/>
                    <a:pt x="1605" y="2807"/>
                    <a:pt x="1505" y="2757"/>
                  </a:cubicBezTo>
                  <a:cubicBezTo>
                    <a:pt x="1429" y="2707"/>
                    <a:pt x="1354" y="2682"/>
                    <a:pt x="1279" y="2607"/>
                  </a:cubicBezTo>
                  <a:cubicBezTo>
                    <a:pt x="1204" y="2582"/>
                    <a:pt x="1154" y="2532"/>
                    <a:pt x="1129" y="2457"/>
                  </a:cubicBezTo>
                  <a:cubicBezTo>
                    <a:pt x="1104" y="2431"/>
                    <a:pt x="1104" y="2406"/>
                    <a:pt x="1079" y="2356"/>
                  </a:cubicBezTo>
                  <a:cubicBezTo>
                    <a:pt x="1079" y="2331"/>
                    <a:pt x="1054" y="2306"/>
                    <a:pt x="1054" y="2281"/>
                  </a:cubicBezTo>
                  <a:cubicBezTo>
                    <a:pt x="1054" y="2256"/>
                    <a:pt x="1054" y="2231"/>
                    <a:pt x="1054" y="2181"/>
                  </a:cubicBezTo>
                  <a:cubicBezTo>
                    <a:pt x="1054" y="2156"/>
                    <a:pt x="1079" y="2131"/>
                    <a:pt x="1079" y="2106"/>
                  </a:cubicBezTo>
                  <a:cubicBezTo>
                    <a:pt x="1079" y="2056"/>
                    <a:pt x="1104" y="2005"/>
                    <a:pt x="1129" y="1955"/>
                  </a:cubicBezTo>
                  <a:cubicBezTo>
                    <a:pt x="1204" y="1830"/>
                    <a:pt x="1279" y="1730"/>
                    <a:pt x="1379" y="1629"/>
                  </a:cubicBezTo>
                  <a:cubicBezTo>
                    <a:pt x="1505" y="1504"/>
                    <a:pt x="1655" y="1404"/>
                    <a:pt x="1780" y="1304"/>
                  </a:cubicBezTo>
                  <a:cubicBezTo>
                    <a:pt x="1906" y="1203"/>
                    <a:pt x="2031" y="1128"/>
                    <a:pt x="2181" y="1053"/>
                  </a:cubicBezTo>
                  <a:cubicBezTo>
                    <a:pt x="2407" y="953"/>
                    <a:pt x="2632" y="853"/>
                    <a:pt x="2883" y="777"/>
                  </a:cubicBezTo>
                  <a:cubicBezTo>
                    <a:pt x="3059" y="727"/>
                    <a:pt x="3209" y="677"/>
                    <a:pt x="3384" y="627"/>
                  </a:cubicBezTo>
                  <a:cubicBezTo>
                    <a:pt x="3535" y="602"/>
                    <a:pt x="3710" y="552"/>
                    <a:pt x="3861" y="552"/>
                  </a:cubicBezTo>
                  <a:cubicBezTo>
                    <a:pt x="3986" y="527"/>
                    <a:pt x="4111" y="502"/>
                    <a:pt x="4237" y="502"/>
                  </a:cubicBezTo>
                  <a:close/>
                  <a:moveTo>
                    <a:pt x="4011" y="0"/>
                  </a:moveTo>
                  <a:cubicBezTo>
                    <a:pt x="3861" y="0"/>
                    <a:pt x="3735" y="25"/>
                    <a:pt x="3585" y="51"/>
                  </a:cubicBezTo>
                  <a:cubicBezTo>
                    <a:pt x="3359" y="76"/>
                    <a:pt x="3159" y="151"/>
                    <a:pt x="2908" y="226"/>
                  </a:cubicBezTo>
                  <a:cubicBezTo>
                    <a:pt x="2632" y="326"/>
                    <a:pt x="2357" y="452"/>
                    <a:pt x="2106" y="577"/>
                  </a:cubicBezTo>
                  <a:cubicBezTo>
                    <a:pt x="1881" y="727"/>
                    <a:pt x="1630" y="903"/>
                    <a:pt x="1404" y="1103"/>
                  </a:cubicBezTo>
                  <a:cubicBezTo>
                    <a:pt x="1204" y="1279"/>
                    <a:pt x="1003" y="1504"/>
                    <a:pt x="828" y="1755"/>
                  </a:cubicBezTo>
                  <a:cubicBezTo>
                    <a:pt x="527" y="2206"/>
                    <a:pt x="302" y="2732"/>
                    <a:pt x="176" y="3334"/>
                  </a:cubicBezTo>
                  <a:cubicBezTo>
                    <a:pt x="51" y="3885"/>
                    <a:pt x="1" y="4512"/>
                    <a:pt x="26" y="5163"/>
                  </a:cubicBezTo>
                  <a:cubicBezTo>
                    <a:pt x="76" y="5790"/>
                    <a:pt x="176" y="6442"/>
                    <a:pt x="352" y="7093"/>
                  </a:cubicBezTo>
                  <a:cubicBezTo>
                    <a:pt x="477" y="7594"/>
                    <a:pt x="653" y="8071"/>
                    <a:pt x="878" y="8597"/>
                  </a:cubicBezTo>
                  <a:cubicBezTo>
                    <a:pt x="1104" y="9048"/>
                    <a:pt x="1329" y="9524"/>
                    <a:pt x="1630" y="9950"/>
                  </a:cubicBezTo>
                  <a:cubicBezTo>
                    <a:pt x="1881" y="10376"/>
                    <a:pt x="2181" y="10752"/>
                    <a:pt x="2507" y="11103"/>
                  </a:cubicBezTo>
                  <a:cubicBezTo>
                    <a:pt x="2658" y="11254"/>
                    <a:pt x="2833" y="11404"/>
                    <a:pt x="2983" y="11554"/>
                  </a:cubicBezTo>
                  <a:cubicBezTo>
                    <a:pt x="3059" y="11630"/>
                    <a:pt x="3109" y="11705"/>
                    <a:pt x="3184" y="11780"/>
                  </a:cubicBezTo>
                  <a:cubicBezTo>
                    <a:pt x="3234" y="11830"/>
                    <a:pt x="3309" y="11880"/>
                    <a:pt x="3384" y="11930"/>
                  </a:cubicBezTo>
                  <a:cubicBezTo>
                    <a:pt x="3435" y="11980"/>
                    <a:pt x="3485" y="12005"/>
                    <a:pt x="3585" y="12031"/>
                  </a:cubicBezTo>
                  <a:lnTo>
                    <a:pt x="3810" y="12031"/>
                  </a:lnTo>
                  <a:cubicBezTo>
                    <a:pt x="3861" y="12031"/>
                    <a:pt x="3911" y="12005"/>
                    <a:pt x="3961" y="11955"/>
                  </a:cubicBezTo>
                  <a:cubicBezTo>
                    <a:pt x="4011" y="11930"/>
                    <a:pt x="4061" y="11880"/>
                    <a:pt x="4111" y="11830"/>
                  </a:cubicBezTo>
                  <a:cubicBezTo>
                    <a:pt x="4211" y="11705"/>
                    <a:pt x="4287" y="11554"/>
                    <a:pt x="4337" y="11429"/>
                  </a:cubicBezTo>
                  <a:cubicBezTo>
                    <a:pt x="4437" y="11203"/>
                    <a:pt x="4512" y="10978"/>
                    <a:pt x="4587" y="10802"/>
                  </a:cubicBezTo>
                  <a:cubicBezTo>
                    <a:pt x="4638" y="10652"/>
                    <a:pt x="4688" y="10502"/>
                    <a:pt x="4738" y="10351"/>
                  </a:cubicBezTo>
                  <a:cubicBezTo>
                    <a:pt x="4988" y="9574"/>
                    <a:pt x="5214" y="8722"/>
                    <a:pt x="5440" y="7770"/>
                  </a:cubicBezTo>
                  <a:cubicBezTo>
                    <a:pt x="5690" y="6617"/>
                    <a:pt x="5866" y="5589"/>
                    <a:pt x="5966" y="4612"/>
                  </a:cubicBezTo>
                  <a:cubicBezTo>
                    <a:pt x="5991" y="4086"/>
                    <a:pt x="6016" y="3584"/>
                    <a:pt x="6016" y="3108"/>
                  </a:cubicBezTo>
                  <a:cubicBezTo>
                    <a:pt x="5991" y="2632"/>
                    <a:pt x="5941" y="2181"/>
                    <a:pt x="5841" y="1805"/>
                  </a:cubicBezTo>
                  <a:cubicBezTo>
                    <a:pt x="5765" y="1379"/>
                    <a:pt x="5615" y="1053"/>
                    <a:pt x="5440" y="777"/>
                  </a:cubicBezTo>
                  <a:cubicBezTo>
                    <a:pt x="5339" y="627"/>
                    <a:pt x="5239" y="502"/>
                    <a:pt x="5114" y="401"/>
                  </a:cubicBezTo>
                  <a:cubicBezTo>
                    <a:pt x="4988" y="301"/>
                    <a:pt x="4838" y="201"/>
                    <a:pt x="4663" y="126"/>
                  </a:cubicBezTo>
                  <a:cubicBezTo>
                    <a:pt x="4462" y="51"/>
                    <a:pt x="4237" y="0"/>
                    <a:pt x="401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1"/>
            <p:cNvSpPr/>
            <p:nvPr/>
          </p:nvSpPr>
          <p:spPr>
            <a:xfrm>
              <a:off x="1916175" y="2061425"/>
              <a:ext cx="924850" cy="824600"/>
            </a:xfrm>
            <a:custGeom>
              <a:avLst/>
              <a:gdLst/>
              <a:ahLst/>
              <a:cxnLst/>
              <a:rect l="l" t="t" r="r" b="b"/>
              <a:pathLst>
                <a:path w="36994" h="32984" extrusionOk="0">
                  <a:moveTo>
                    <a:pt x="11780" y="1"/>
                  </a:moveTo>
                  <a:cubicBezTo>
                    <a:pt x="10903" y="1"/>
                    <a:pt x="10051" y="101"/>
                    <a:pt x="9174" y="301"/>
                  </a:cubicBezTo>
                  <a:cubicBezTo>
                    <a:pt x="8246" y="527"/>
                    <a:pt x="7319" y="878"/>
                    <a:pt x="6442" y="1329"/>
                  </a:cubicBezTo>
                  <a:cubicBezTo>
                    <a:pt x="5865" y="1630"/>
                    <a:pt x="5289" y="2006"/>
                    <a:pt x="4763" y="2457"/>
                  </a:cubicBezTo>
                  <a:cubicBezTo>
                    <a:pt x="3785" y="3234"/>
                    <a:pt x="2933" y="4236"/>
                    <a:pt x="2206" y="5414"/>
                  </a:cubicBezTo>
                  <a:cubicBezTo>
                    <a:pt x="1555" y="6517"/>
                    <a:pt x="1028" y="7795"/>
                    <a:pt x="652" y="9174"/>
                  </a:cubicBezTo>
                  <a:cubicBezTo>
                    <a:pt x="327" y="10477"/>
                    <a:pt x="101" y="11931"/>
                    <a:pt x="51" y="13434"/>
                  </a:cubicBezTo>
                  <a:cubicBezTo>
                    <a:pt x="1" y="14863"/>
                    <a:pt x="76" y="16367"/>
                    <a:pt x="301" y="17896"/>
                  </a:cubicBezTo>
                  <a:cubicBezTo>
                    <a:pt x="527" y="19374"/>
                    <a:pt x="878" y="20828"/>
                    <a:pt x="1354" y="22256"/>
                  </a:cubicBezTo>
                  <a:cubicBezTo>
                    <a:pt x="1830" y="23685"/>
                    <a:pt x="2432" y="25013"/>
                    <a:pt x="3134" y="26267"/>
                  </a:cubicBezTo>
                  <a:cubicBezTo>
                    <a:pt x="3860" y="27495"/>
                    <a:pt x="4687" y="28622"/>
                    <a:pt x="5590" y="29600"/>
                  </a:cubicBezTo>
                  <a:cubicBezTo>
                    <a:pt x="6542" y="30577"/>
                    <a:pt x="7570" y="31379"/>
                    <a:pt x="8647" y="31981"/>
                  </a:cubicBezTo>
                  <a:cubicBezTo>
                    <a:pt x="8923" y="32131"/>
                    <a:pt x="9224" y="32257"/>
                    <a:pt x="9500" y="32382"/>
                  </a:cubicBezTo>
                  <a:cubicBezTo>
                    <a:pt x="9926" y="32557"/>
                    <a:pt x="10302" y="32708"/>
                    <a:pt x="10652" y="32808"/>
                  </a:cubicBezTo>
                  <a:cubicBezTo>
                    <a:pt x="11129" y="32933"/>
                    <a:pt x="11630" y="32983"/>
                    <a:pt x="12131" y="32983"/>
                  </a:cubicBezTo>
                  <a:lnTo>
                    <a:pt x="12206" y="32983"/>
                  </a:lnTo>
                  <a:cubicBezTo>
                    <a:pt x="12632" y="32983"/>
                    <a:pt x="13083" y="32908"/>
                    <a:pt x="13585" y="32783"/>
                  </a:cubicBezTo>
                  <a:cubicBezTo>
                    <a:pt x="14186" y="32632"/>
                    <a:pt x="14788" y="32357"/>
                    <a:pt x="15314" y="32131"/>
                  </a:cubicBezTo>
                  <a:cubicBezTo>
                    <a:pt x="15515" y="32031"/>
                    <a:pt x="15715" y="31931"/>
                    <a:pt x="15891" y="31856"/>
                  </a:cubicBezTo>
                  <a:cubicBezTo>
                    <a:pt x="16292" y="31655"/>
                    <a:pt x="16693" y="31480"/>
                    <a:pt x="17094" y="31304"/>
                  </a:cubicBezTo>
                  <a:cubicBezTo>
                    <a:pt x="17419" y="31179"/>
                    <a:pt x="17720" y="31054"/>
                    <a:pt x="17996" y="30953"/>
                  </a:cubicBezTo>
                  <a:cubicBezTo>
                    <a:pt x="18347" y="30853"/>
                    <a:pt x="18672" y="30778"/>
                    <a:pt x="18948" y="30728"/>
                  </a:cubicBezTo>
                  <a:cubicBezTo>
                    <a:pt x="19174" y="30703"/>
                    <a:pt x="19374" y="30678"/>
                    <a:pt x="19600" y="30678"/>
                  </a:cubicBezTo>
                  <a:cubicBezTo>
                    <a:pt x="19800" y="30678"/>
                    <a:pt x="20001" y="30703"/>
                    <a:pt x="20226" y="30728"/>
                  </a:cubicBezTo>
                  <a:cubicBezTo>
                    <a:pt x="20953" y="30828"/>
                    <a:pt x="21655" y="31054"/>
                    <a:pt x="22357" y="31279"/>
                  </a:cubicBezTo>
                  <a:cubicBezTo>
                    <a:pt x="22532" y="31329"/>
                    <a:pt x="22733" y="31404"/>
                    <a:pt x="22933" y="31455"/>
                  </a:cubicBezTo>
                  <a:cubicBezTo>
                    <a:pt x="23434" y="31605"/>
                    <a:pt x="23860" y="31705"/>
                    <a:pt x="24287" y="31780"/>
                  </a:cubicBezTo>
                  <a:cubicBezTo>
                    <a:pt x="24537" y="31805"/>
                    <a:pt x="24813" y="31830"/>
                    <a:pt x="25064" y="31830"/>
                  </a:cubicBezTo>
                  <a:cubicBezTo>
                    <a:pt x="25264" y="31830"/>
                    <a:pt x="25465" y="31830"/>
                    <a:pt x="25665" y="31805"/>
                  </a:cubicBezTo>
                  <a:cubicBezTo>
                    <a:pt x="25891" y="31755"/>
                    <a:pt x="26116" y="31705"/>
                    <a:pt x="26367" y="31630"/>
                  </a:cubicBezTo>
                  <a:cubicBezTo>
                    <a:pt x="26567" y="31580"/>
                    <a:pt x="26768" y="31505"/>
                    <a:pt x="26918" y="31429"/>
                  </a:cubicBezTo>
                  <a:cubicBezTo>
                    <a:pt x="27244" y="31304"/>
                    <a:pt x="27570" y="31154"/>
                    <a:pt x="27896" y="30953"/>
                  </a:cubicBezTo>
                  <a:cubicBezTo>
                    <a:pt x="28522" y="30627"/>
                    <a:pt x="29124" y="30201"/>
                    <a:pt x="29725" y="29675"/>
                  </a:cubicBezTo>
                  <a:cubicBezTo>
                    <a:pt x="30277" y="29174"/>
                    <a:pt x="30803" y="28622"/>
                    <a:pt x="31354" y="27971"/>
                  </a:cubicBezTo>
                  <a:cubicBezTo>
                    <a:pt x="31830" y="27369"/>
                    <a:pt x="32307" y="26693"/>
                    <a:pt x="32758" y="25941"/>
                  </a:cubicBezTo>
                  <a:cubicBezTo>
                    <a:pt x="33610" y="24587"/>
                    <a:pt x="34337" y="23033"/>
                    <a:pt x="34988" y="21254"/>
                  </a:cubicBezTo>
                  <a:cubicBezTo>
                    <a:pt x="35565" y="19675"/>
                    <a:pt x="36041" y="17996"/>
                    <a:pt x="36367" y="16266"/>
                  </a:cubicBezTo>
                  <a:cubicBezTo>
                    <a:pt x="36693" y="14637"/>
                    <a:pt x="36893" y="13084"/>
                    <a:pt x="36918" y="11630"/>
                  </a:cubicBezTo>
                  <a:cubicBezTo>
                    <a:pt x="36993" y="9901"/>
                    <a:pt x="36818" y="8271"/>
                    <a:pt x="36417" y="6768"/>
                  </a:cubicBezTo>
                  <a:cubicBezTo>
                    <a:pt x="35941" y="4963"/>
                    <a:pt x="35139" y="3484"/>
                    <a:pt x="34061" y="2382"/>
                  </a:cubicBezTo>
                  <a:cubicBezTo>
                    <a:pt x="33485" y="1780"/>
                    <a:pt x="32808" y="1279"/>
                    <a:pt x="32056" y="928"/>
                  </a:cubicBezTo>
                  <a:cubicBezTo>
                    <a:pt x="31680" y="728"/>
                    <a:pt x="31279" y="577"/>
                    <a:pt x="30853" y="452"/>
                  </a:cubicBezTo>
                  <a:cubicBezTo>
                    <a:pt x="30427" y="327"/>
                    <a:pt x="29976" y="226"/>
                    <a:pt x="29475" y="151"/>
                  </a:cubicBezTo>
                  <a:cubicBezTo>
                    <a:pt x="29149" y="101"/>
                    <a:pt x="28823" y="101"/>
                    <a:pt x="28547" y="101"/>
                  </a:cubicBezTo>
                  <a:lnTo>
                    <a:pt x="28171" y="101"/>
                  </a:lnTo>
                  <a:cubicBezTo>
                    <a:pt x="27795" y="126"/>
                    <a:pt x="27394" y="201"/>
                    <a:pt x="26993" y="301"/>
                  </a:cubicBezTo>
                  <a:cubicBezTo>
                    <a:pt x="26292" y="452"/>
                    <a:pt x="25540" y="753"/>
                    <a:pt x="24663" y="1204"/>
                  </a:cubicBezTo>
                  <a:cubicBezTo>
                    <a:pt x="23810" y="1630"/>
                    <a:pt x="22958" y="2156"/>
                    <a:pt x="22156" y="2632"/>
                  </a:cubicBezTo>
                  <a:lnTo>
                    <a:pt x="21680" y="2933"/>
                  </a:lnTo>
                  <a:cubicBezTo>
                    <a:pt x="21229" y="3209"/>
                    <a:pt x="20703" y="3510"/>
                    <a:pt x="20151" y="3810"/>
                  </a:cubicBezTo>
                  <a:cubicBezTo>
                    <a:pt x="20176" y="3760"/>
                    <a:pt x="20176" y="3685"/>
                    <a:pt x="20126" y="3635"/>
                  </a:cubicBezTo>
                  <a:cubicBezTo>
                    <a:pt x="19449" y="2908"/>
                    <a:pt x="18672" y="2256"/>
                    <a:pt x="17795" y="1705"/>
                  </a:cubicBezTo>
                  <a:cubicBezTo>
                    <a:pt x="16993" y="1204"/>
                    <a:pt x="16066" y="803"/>
                    <a:pt x="15089" y="502"/>
                  </a:cubicBezTo>
                  <a:cubicBezTo>
                    <a:pt x="14161" y="226"/>
                    <a:pt x="13184" y="51"/>
                    <a:pt x="12156" y="26"/>
                  </a:cubicBezTo>
                  <a:cubicBezTo>
                    <a:pt x="12031" y="1"/>
                    <a:pt x="11906" y="1"/>
                    <a:pt x="11780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1"/>
            <p:cNvSpPr/>
            <p:nvPr/>
          </p:nvSpPr>
          <p:spPr>
            <a:xfrm>
              <a:off x="2220700" y="2130975"/>
              <a:ext cx="245625" cy="57150"/>
            </a:xfrm>
            <a:custGeom>
              <a:avLst/>
              <a:gdLst/>
              <a:ahLst/>
              <a:cxnLst/>
              <a:rect l="l" t="t" r="r" b="b"/>
              <a:pathLst>
                <a:path w="9825" h="2286" extrusionOk="0">
                  <a:moveTo>
                    <a:pt x="9725" y="1"/>
                  </a:moveTo>
                  <a:cubicBezTo>
                    <a:pt x="9700" y="1"/>
                    <a:pt x="9674" y="1"/>
                    <a:pt x="9674" y="26"/>
                  </a:cubicBezTo>
                  <a:cubicBezTo>
                    <a:pt x="9649" y="26"/>
                    <a:pt x="9649" y="51"/>
                    <a:pt x="9624" y="51"/>
                  </a:cubicBezTo>
                  <a:cubicBezTo>
                    <a:pt x="9624" y="51"/>
                    <a:pt x="9649" y="51"/>
                    <a:pt x="9649" y="26"/>
                  </a:cubicBezTo>
                  <a:lnTo>
                    <a:pt x="9649" y="26"/>
                  </a:lnTo>
                  <a:cubicBezTo>
                    <a:pt x="9299" y="276"/>
                    <a:pt x="8923" y="452"/>
                    <a:pt x="8547" y="577"/>
                  </a:cubicBezTo>
                  <a:lnTo>
                    <a:pt x="8572" y="577"/>
                  </a:lnTo>
                  <a:cubicBezTo>
                    <a:pt x="8371" y="652"/>
                    <a:pt x="8171" y="702"/>
                    <a:pt x="7970" y="778"/>
                  </a:cubicBezTo>
                  <a:lnTo>
                    <a:pt x="8020" y="753"/>
                  </a:lnTo>
                  <a:lnTo>
                    <a:pt x="8020" y="753"/>
                  </a:lnTo>
                  <a:cubicBezTo>
                    <a:pt x="7745" y="853"/>
                    <a:pt x="7444" y="928"/>
                    <a:pt x="7143" y="1003"/>
                  </a:cubicBezTo>
                  <a:cubicBezTo>
                    <a:pt x="6842" y="1103"/>
                    <a:pt x="6542" y="1179"/>
                    <a:pt x="6241" y="1229"/>
                  </a:cubicBezTo>
                  <a:cubicBezTo>
                    <a:pt x="5614" y="1354"/>
                    <a:pt x="4988" y="1454"/>
                    <a:pt x="4361" y="1504"/>
                  </a:cubicBezTo>
                  <a:cubicBezTo>
                    <a:pt x="4080" y="1520"/>
                    <a:pt x="3802" y="1528"/>
                    <a:pt x="3525" y="1528"/>
                  </a:cubicBezTo>
                  <a:cubicBezTo>
                    <a:pt x="2887" y="1528"/>
                    <a:pt x="2258" y="1484"/>
                    <a:pt x="1629" y="1379"/>
                  </a:cubicBezTo>
                  <a:cubicBezTo>
                    <a:pt x="1454" y="1329"/>
                    <a:pt x="1253" y="1279"/>
                    <a:pt x="1078" y="1229"/>
                  </a:cubicBezTo>
                  <a:cubicBezTo>
                    <a:pt x="953" y="1204"/>
                    <a:pt x="852" y="1179"/>
                    <a:pt x="752" y="1129"/>
                  </a:cubicBezTo>
                  <a:cubicBezTo>
                    <a:pt x="702" y="1129"/>
                    <a:pt x="677" y="1103"/>
                    <a:pt x="627" y="1103"/>
                  </a:cubicBezTo>
                  <a:cubicBezTo>
                    <a:pt x="577" y="1078"/>
                    <a:pt x="501" y="1078"/>
                    <a:pt x="451" y="1053"/>
                  </a:cubicBezTo>
                  <a:cubicBezTo>
                    <a:pt x="411" y="1036"/>
                    <a:pt x="370" y="1028"/>
                    <a:pt x="329" y="1028"/>
                  </a:cubicBezTo>
                  <a:cubicBezTo>
                    <a:pt x="192" y="1028"/>
                    <a:pt x="64" y="1119"/>
                    <a:pt x="25" y="1254"/>
                  </a:cubicBezTo>
                  <a:cubicBezTo>
                    <a:pt x="0" y="1329"/>
                    <a:pt x="0" y="1429"/>
                    <a:pt x="50" y="1504"/>
                  </a:cubicBezTo>
                  <a:cubicBezTo>
                    <a:pt x="100" y="1580"/>
                    <a:pt x="151" y="1630"/>
                    <a:pt x="226" y="1680"/>
                  </a:cubicBezTo>
                  <a:lnTo>
                    <a:pt x="251" y="1680"/>
                  </a:lnTo>
                  <a:cubicBezTo>
                    <a:pt x="577" y="1855"/>
                    <a:pt x="902" y="1956"/>
                    <a:pt x="1253" y="2031"/>
                  </a:cubicBezTo>
                  <a:cubicBezTo>
                    <a:pt x="1629" y="2131"/>
                    <a:pt x="2030" y="2181"/>
                    <a:pt x="2431" y="2231"/>
                  </a:cubicBezTo>
                  <a:cubicBezTo>
                    <a:pt x="2757" y="2270"/>
                    <a:pt x="3079" y="2286"/>
                    <a:pt x="3398" y="2286"/>
                  </a:cubicBezTo>
                  <a:cubicBezTo>
                    <a:pt x="3915" y="2286"/>
                    <a:pt x="4426" y="2243"/>
                    <a:pt x="4938" y="2181"/>
                  </a:cubicBezTo>
                  <a:cubicBezTo>
                    <a:pt x="5339" y="2131"/>
                    <a:pt x="5740" y="2056"/>
                    <a:pt x="6141" y="1956"/>
                  </a:cubicBezTo>
                  <a:cubicBezTo>
                    <a:pt x="6341" y="1905"/>
                    <a:pt x="6542" y="1830"/>
                    <a:pt x="6742" y="1780"/>
                  </a:cubicBezTo>
                  <a:cubicBezTo>
                    <a:pt x="6943" y="1705"/>
                    <a:pt x="7143" y="1630"/>
                    <a:pt x="7344" y="1555"/>
                  </a:cubicBezTo>
                  <a:cubicBezTo>
                    <a:pt x="7544" y="1504"/>
                    <a:pt x="7720" y="1404"/>
                    <a:pt x="7895" y="1329"/>
                  </a:cubicBezTo>
                  <a:cubicBezTo>
                    <a:pt x="7995" y="1279"/>
                    <a:pt x="8070" y="1229"/>
                    <a:pt x="8171" y="1179"/>
                  </a:cubicBezTo>
                  <a:cubicBezTo>
                    <a:pt x="8271" y="1154"/>
                    <a:pt x="8346" y="1103"/>
                    <a:pt x="8421" y="1028"/>
                  </a:cubicBezTo>
                  <a:cubicBezTo>
                    <a:pt x="8772" y="828"/>
                    <a:pt x="9073" y="627"/>
                    <a:pt x="9399" y="427"/>
                  </a:cubicBezTo>
                  <a:lnTo>
                    <a:pt x="9374" y="427"/>
                  </a:lnTo>
                  <a:cubicBezTo>
                    <a:pt x="9424" y="402"/>
                    <a:pt x="9499" y="352"/>
                    <a:pt x="9549" y="327"/>
                  </a:cubicBezTo>
                  <a:lnTo>
                    <a:pt x="9524" y="327"/>
                  </a:lnTo>
                  <a:cubicBezTo>
                    <a:pt x="9624" y="276"/>
                    <a:pt x="9700" y="201"/>
                    <a:pt x="9775" y="151"/>
                  </a:cubicBezTo>
                  <a:cubicBezTo>
                    <a:pt x="9825" y="126"/>
                    <a:pt x="9825" y="51"/>
                    <a:pt x="9800" y="26"/>
                  </a:cubicBezTo>
                  <a:cubicBezTo>
                    <a:pt x="9775" y="1"/>
                    <a:pt x="9750" y="1"/>
                    <a:pt x="9725" y="1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1"/>
            <p:cNvSpPr/>
            <p:nvPr/>
          </p:nvSpPr>
          <p:spPr>
            <a:xfrm>
              <a:off x="1915550" y="2066450"/>
              <a:ext cx="753800" cy="820200"/>
            </a:xfrm>
            <a:custGeom>
              <a:avLst/>
              <a:gdLst/>
              <a:ahLst/>
              <a:cxnLst/>
              <a:rect l="l" t="t" r="r" b="b"/>
              <a:pathLst>
                <a:path w="30152" h="32808" extrusionOk="0">
                  <a:moveTo>
                    <a:pt x="9625" y="0"/>
                  </a:moveTo>
                  <a:cubicBezTo>
                    <a:pt x="9474" y="50"/>
                    <a:pt x="9349" y="75"/>
                    <a:pt x="9199" y="100"/>
                  </a:cubicBezTo>
                  <a:cubicBezTo>
                    <a:pt x="8246" y="326"/>
                    <a:pt x="7319" y="677"/>
                    <a:pt x="6442" y="1128"/>
                  </a:cubicBezTo>
                  <a:cubicBezTo>
                    <a:pt x="5890" y="1429"/>
                    <a:pt x="5314" y="1805"/>
                    <a:pt x="4788" y="2231"/>
                  </a:cubicBezTo>
                  <a:cubicBezTo>
                    <a:pt x="3810" y="3033"/>
                    <a:pt x="2958" y="4035"/>
                    <a:pt x="2231" y="5213"/>
                  </a:cubicBezTo>
                  <a:cubicBezTo>
                    <a:pt x="1580" y="6316"/>
                    <a:pt x="1053" y="7594"/>
                    <a:pt x="677" y="8973"/>
                  </a:cubicBezTo>
                  <a:cubicBezTo>
                    <a:pt x="326" y="10301"/>
                    <a:pt x="126" y="11730"/>
                    <a:pt x="76" y="13233"/>
                  </a:cubicBezTo>
                  <a:cubicBezTo>
                    <a:pt x="1" y="14662"/>
                    <a:pt x="101" y="16166"/>
                    <a:pt x="326" y="17695"/>
                  </a:cubicBezTo>
                  <a:cubicBezTo>
                    <a:pt x="527" y="19173"/>
                    <a:pt x="878" y="20627"/>
                    <a:pt x="1379" y="22055"/>
                  </a:cubicBezTo>
                  <a:cubicBezTo>
                    <a:pt x="1855" y="23484"/>
                    <a:pt x="2457" y="24837"/>
                    <a:pt x="3159" y="26066"/>
                  </a:cubicBezTo>
                  <a:cubicBezTo>
                    <a:pt x="3860" y="27294"/>
                    <a:pt x="4687" y="28421"/>
                    <a:pt x="5615" y="29399"/>
                  </a:cubicBezTo>
                  <a:cubicBezTo>
                    <a:pt x="6567" y="30376"/>
                    <a:pt x="7595" y="31178"/>
                    <a:pt x="8672" y="31780"/>
                  </a:cubicBezTo>
                  <a:cubicBezTo>
                    <a:pt x="8948" y="31930"/>
                    <a:pt x="9249" y="32081"/>
                    <a:pt x="9525" y="32206"/>
                  </a:cubicBezTo>
                  <a:cubicBezTo>
                    <a:pt x="9951" y="32381"/>
                    <a:pt x="10327" y="32507"/>
                    <a:pt x="10677" y="32607"/>
                  </a:cubicBezTo>
                  <a:cubicBezTo>
                    <a:pt x="11154" y="32732"/>
                    <a:pt x="11655" y="32807"/>
                    <a:pt x="12156" y="32807"/>
                  </a:cubicBezTo>
                  <a:lnTo>
                    <a:pt x="12231" y="32807"/>
                  </a:lnTo>
                  <a:cubicBezTo>
                    <a:pt x="12657" y="32782"/>
                    <a:pt x="13108" y="32732"/>
                    <a:pt x="13610" y="32582"/>
                  </a:cubicBezTo>
                  <a:cubicBezTo>
                    <a:pt x="14211" y="32431"/>
                    <a:pt x="14788" y="32181"/>
                    <a:pt x="15339" y="31930"/>
                  </a:cubicBezTo>
                  <a:cubicBezTo>
                    <a:pt x="15439" y="31880"/>
                    <a:pt x="15565" y="31830"/>
                    <a:pt x="15665" y="31780"/>
                  </a:cubicBezTo>
                  <a:lnTo>
                    <a:pt x="15815" y="31705"/>
                  </a:lnTo>
                  <a:lnTo>
                    <a:pt x="15941" y="31655"/>
                  </a:lnTo>
                  <a:cubicBezTo>
                    <a:pt x="16291" y="31479"/>
                    <a:pt x="16718" y="31279"/>
                    <a:pt x="17119" y="31103"/>
                  </a:cubicBezTo>
                  <a:cubicBezTo>
                    <a:pt x="17444" y="30978"/>
                    <a:pt x="17720" y="30878"/>
                    <a:pt x="18021" y="30777"/>
                  </a:cubicBezTo>
                  <a:cubicBezTo>
                    <a:pt x="18372" y="30652"/>
                    <a:pt x="18697" y="30577"/>
                    <a:pt x="18973" y="30527"/>
                  </a:cubicBezTo>
                  <a:cubicBezTo>
                    <a:pt x="19174" y="30502"/>
                    <a:pt x="19399" y="30502"/>
                    <a:pt x="19625" y="30502"/>
                  </a:cubicBezTo>
                  <a:cubicBezTo>
                    <a:pt x="19825" y="30502"/>
                    <a:pt x="20051" y="30502"/>
                    <a:pt x="20251" y="30527"/>
                  </a:cubicBezTo>
                  <a:cubicBezTo>
                    <a:pt x="20978" y="30627"/>
                    <a:pt x="21680" y="30853"/>
                    <a:pt x="22357" y="31078"/>
                  </a:cubicBezTo>
                  <a:lnTo>
                    <a:pt x="22532" y="31128"/>
                  </a:lnTo>
                  <a:cubicBezTo>
                    <a:pt x="22682" y="31178"/>
                    <a:pt x="22808" y="31228"/>
                    <a:pt x="22958" y="31254"/>
                  </a:cubicBezTo>
                  <a:cubicBezTo>
                    <a:pt x="23459" y="31404"/>
                    <a:pt x="23885" y="31529"/>
                    <a:pt x="24312" y="31579"/>
                  </a:cubicBezTo>
                  <a:cubicBezTo>
                    <a:pt x="24562" y="31629"/>
                    <a:pt x="24838" y="31629"/>
                    <a:pt x="25089" y="31629"/>
                  </a:cubicBezTo>
                  <a:cubicBezTo>
                    <a:pt x="25289" y="31629"/>
                    <a:pt x="25490" y="31629"/>
                    <a:pt x="25690" y="31604"/>
                  </a:cubicBezTo>
                  <a:cubicBezTo>
                    <a:pt x="25916" y="31579"/>
                    <a:pt x="26141" y="31504"/>
                    <a:pt x="26392" y="31454"/>
                  </a:cubicBezTo>
                  <a:cubicBezTo>
                    <a:pt x="26592" y="31379"/>
                    <a:pt x="26793" y="31304"/>
                    <a:pt x="26943" y="31228"/>
                  </a:cubicBezTo>
                  <a:cubicBezTo>
                    <a:pt x="27269" y="31103"/>
                    <a:pt x="27595" y="30953"/>
                    <a:pt x="27946" y="30777"/>
                  </a:cubicBezTo>
                  <a:cubicBezTo>
                    <a:pt x="28547" y="30452"/>
                    <a:pt x="29149" y="30000"/>
                    <a:pt x="29750" y="29474"/>
                  </a:cubicBezTo>
                  <a:cubicBezTo>
                    <a:pt x="29876" y="29349"/>
                    <a:pt x="30026" y="29249"/>
                    <a:pt x="30151" y="29123"/>
                  </a:cubicBezTo>
                  <a:cubicBezTo>
                    <a:pt x="29700" y="29023"/>
                    <a:pt x="29249" y="28898"/>
                    <a:pt x="28798" y="28747"/>
                  </a:cubicBezTo>
                  <a:cubicBezTo>
                    <a:pt x="27921" y="28446"/>
                    <a:pt x="27068" y="28071"/>
                    <a:pt x="26266" y="27594"/>
                  </a:cubicBezTo>
                  <a:cubicBezTo>
                    <a:pt x="25840" y="27369"/>
                    <a:pt x="25439" y="27093"/>
                    <a:pt x="25063" y="26817"/>
                  </a:cubicBezTo>
                  <a:cubicBezTo>
                    <a:pt x="24713" y="26542"/>
                    <a:pt x="24362" y="26266"/>
                    <a:pt x="24036" y="25965"/>
                  </a:cubicBezTo>
                  <a:cubicBezTo>
                    <a:pt x="23384" y="25389"/>
                    <a:pt x="22808" y="24737"/>
                    <a:pt x="22281" y="24061"/>
                  </a:cubicBezTo>
                  <a:cubicBezTo>
                    <a:pt x="21780" y="23384"/>
                    <a:pt x="21304" y="22657"/>
                    <a:pt x="20828" y="21930"/>
                  </a:cubicBezTo>
                  <a:cubicBezTo>
                    <a:pt x="19926" y="20477"/>
                    <a:pt x="19073" y="18973"/>
                    <a:pt x="18021" y="17594"/>
                  </a:cubicBezTo>
                  <a:cubicBezTo>
                    <a:pt x="17695" y="17193"/>
                    <a:pt x="17344" y="16792"/>
                    <a:pt x="16993" y="16391"/>
                  </a:cubicBezTo>
                  <a:cubicBezTo>
                    <a:pt x="16793" y="16191"/>
                    <a:pt x="16617" y="16015"/>
                    <a:pt x="16417" y="15840"/>
                  </a:cubicBezTo>
                  <a:cubicBezTo>
                    <a:pt x="16266" y="15690"/>
                    <a:pt x="16116" y="15564"/>
                    <a:pt x="15966" y="15464"/>
                  </a:cubicBezTo>
                  <a:cubicBezTo>
                    <a:pt x="15489" y="15088"/>
                    <a:pt x="14988" y="14787"/>
                    <a:pt x="14437" y="14562"/>
                  </a:cubicBezTo>
                  <a:lnTo>
                    <a:pt x="14462" y="14562"/>
                  </a:lnTo>
                  <a:cubicBezTo>
                    <a:pt x="14061" y="14386"/>
                    <a:pt x="13635" y="14261"/>
                    <a:pt x="13209" y="14211"/>
                  </a:cubicBezTo>
                  <a:cubicBezTo>
                    <a:pt x="13071" y="14198"/>
                    <a:pt x="12933" y="14192"/>
                    <a:pt x="12792" y="14192"/>
                  </a:cubicBezTo>
                  <a:cubicBezTo>
                    <a:pt x="12651" y="14192"/>
                    <a:pt x="12507" y="14198"/>
                    <a:pt x="12357" y="14211"/>
                  </a:cubicBezTo>
                  <a:lnTo>
                    <a:pt x="12382" y="14211"/>
                  </a:lnTo>
                  <a:cubicBezTo>
                    <a:pt x="12156" y="14236"/>
                    <a:pt x="11956" y="14311"/>
                    <a:pt x="11730" y="14386"/>
                  </a:cubicBezTo>
                  <a:lnTo>
                    <a:pt x="11755" y="14386"/>
                  </a:lnTo>
                  <a:cubicBezTo>
                    <a:pt x="11580" y="14461"/>
                    <a:pt x="11404" y="14562"/>
                    <a:pt x="11229" y="14687"/>
                  </a:cubicBezTo>
                  <a:cubicBezTo>
                    <a:pt x="11078" y="14812"/>
                    <a:pt x="10928" y="14963"/>
                    <a:pt x="10778" y="15138"/>
                  </a:cubicBezTo>
                  <a:cubicBezTo>
                    <a:pt x="10602" y="15364"/>
                    <a:pt x="10477" y="15639"/>
                    <a:pt x="10352" y="15890"/>
                  </a:cubicBezTo>
                  <a:cubicBezTo>
                    <a:pt x="10276" y="16065"/>
                    <a:pt x="10201" y="16241"/>
                    <a:pt x="10151" y="16441"/>
                  </a:cubicBezTo>
                  <a:cubicBezTo>
                    <a:pt x="10101" y="16667"/>
                    <a:pt x="10051" y="16893"/>
                    <a:pt x="10001" y="17143"/>
                  </a:cubicBezTo>
                  <a:cubicBezTo>
                    <a:pt x="9976" y="17369"/>
                    <a:pt x="9976" y="17594"/>
                    <a:pt x="9976" y="17795"/>
                  </a:cubicBezTo>
                  <a:cubicBezTo>
                    <a:pt x="9976" y="18020"/>
                    <a:pt x="10001" y="18246"/>
                    <a:pt x="10026" y="18472"/>
                  </a:cubicBezTo>
                  <a:cubicBezTo>
                    <a:pt x="10026" y="18472"/>
                    <a:pt x="10026" y="18472"/>
                    <a:pt x="10026" y="18446"/>
                  </a:cubicBezTo>
                  <a:cubicBezTo>
                    <a:pt x="10076" y="18822"/>
                    <a:pt x="10151" y="19173"/>
                    <a:pt x="10251" y="19499"/>
                  </a:cubicBezTo>
                  <a:cubicBezTo>
                    <a:pt x="10352" y="19825"/>
                    <a:pt x="10477" y="20151"/>
                    <a:pt x="10602" y="20477"/>
                  </a:cubicBezTo>
                  <a:cubicBezTo>
                    <a:pt x="10602" y="20477"/>
                    <a:pt x="10602" y="20451"/>
                    <a:pt x="10602" y="20451"/>
                  </a:cubicBezTo>
                  <a:cubicBezTo>
                    <a:pt x="11003" y="21429"/>
                    <a:pt x="11530" y="22331"/>
                    <a:pt x="12006" y="23284"/>
                  </a:cubicBezTo>
                  <a:cubicBezTo>
                    <a:pt x="12031" y="23309"/>
                    <a:pt x="12031" y="23359"/>
                    <a:pt x="12006" y="23384"/>
                  </a:cubicBezTo>
                  <a:cubicBezTo>
                    <a:pt x="11981" y="23409"/>
                    <a:pt x="11956" y="23409"/>
                    <a:pt x="11931" y="23409"/>
                  </a:cubicBezTo>
                  <a:lnTo>
                    <a:pt x="11905" y="23409"/>
                  </a:lnTo>
                  <a:cubicBezTo>
                    <a:pt x="11605" y="23284"/>
                    <a:pt x="11354" y="23133"/>
                    <a:pt x="11078" y="22983"/>
                  </a:cubicBezTo>
                  <a:cubicBezTo>
                    <a:pt x="9700" y="22206"/>
                    <a:pt x="8497" y="21078"/>
                    <a:pt x="7545" y="19800"/>
                  </a:cubicBezTo>
                  <a:cubicBezTo>
                    <a:pt x="7068" y="19123"/>
                    <a:pt x="6617" y="18421"/>
                    <a:pt x="6266" y="17669"/>
                  </a:cubicBezTo>
                  <a:cubicBezTo>
                    <a:pt x="5890" y="16943"/>
                    <a:pt x="5565" y="16191"/>
                    <a:pt x="5339" y="15389"/>
                  </a:cubicBezTo>
                  <a:cubicBezTo>
                    <a:pt x="4838" y="13860"/>
                    <a:pt x="4562" y="12206"/>
                    <a:pt x="4637" y="10577"/>
                  </a:cubicBezTo>
                  <a:cubicBezTo>
                    <a:pt x="4662" y="9700"/>
                    <a:pt x="4763" y="8847"/>
                    <a:pt x="4963" y="7995"/>
                  </a:cubicBezTo>
                  <a:cubicBezTo>
                    <a:pt x="5164" y="7143"/>
                    <a:pt x="5439" y="6341"/>
                    <a:pt x="5765" y="5564"/>
                  </a:cubicBezTo>
                  <a:cubicBezTo>
                    <a:pt x="6667" y="3459"/>
                    <a:pt x="8021" y="1604"/>
                    <a:pt x="9625" y="0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1"/>
            <p:cNvSpPr/>
            <p:nvPr/>
          </p:nvSpPr>
          <p:spPr>
            <a:xfrm>
              <a:off x="2609800" y="2130350"/>
              <a:ext cx="189250" cy="330225"/>
            </a:xfrm>
            <a:custGeom>
              <a:avLst/>
              <a:gdLst/>
              <a:ahLst/>
              <a:cxnLst/>
              <a:rect l="l" t="t" r="r" b="b"/>
              <a:pathLst>
                <a:path w="7570" h="13209" extrusionOk="0">
                  <a:moveTo>
                    <a:pt x="1253" y="1"/>
                  </a:moveTo>
                  <a:cubicBezTo>
                    <a:pt x="1153" y="1"/>
                    <a:pt x="1053" y="26"/>
                    <a:pt x="928" y="26"/>
                  </a:cubicBezTo>
                  <a:cubicBezTo>
                    <a:pt x="827" y="51"/>
                    <a:pt x="727" y="101"/>
                    <a:pt x="602" y="151"/>
                  </a:cubicBezTo>
                  <a:cubicBezTo>
                    <a:pt x="401" y="251"/>
                    <a:pt x="251" y="402"/>
                    <a:pt x="126" y="627"/>
                  </a:cubicBezTo>
                  <a:cubicBezTo>
                    <a:pt x="75" y="727"/>
                    <a:pt x="50" y="828"/>
                    <a:pt x="25" y="978"/>
                  </a:cubicBezTo>
                  <a:cubicBezTo>
                    <a:pt x="0" y="1128"/>
                    <a:pt x="50" y="1304"/>
                    <a:pt x="75" y="1404"/>
                  </a:cubicBezTo>
                  <a:cubicBezTo>
                    <a:pt x="100" y="1529"/>
                    <a:pt x="176" y="1680"/>
                    <a:pt x="226" y="1780"/>
                  </a:cubicBezTo>
                  <a:cubicBezTo>
                    <a:pt x="301" y="1930"/>
                    <a:pt x="376" y="2056"/>
                    <a:pt x="451" y="2206"/>
                  </a:cubicBezTo>
                  <a:lnTo>
                    <a:pt x="577" y="2382"/>
                  </a:lnTo>
                  <a:cubicBezTo>
                    <a:pt x="677" y="2557"/>
                    <a:pt x="802" y="2732"/>
                    <a:pt x="877" y="2933"/>
                  </a:cubicBezTo>
                  <a:cubicBezTo>
                    <a:pt x="1128" y="3534"/>
                    <a:pt x="1228" y="4186"/>
                    <a:pt x="1329" y="4763"/>
                  </a:cubicBezTo>
                  <a:lnTo>
                    <a:pt x="1303" y="4763"/>
                  </a:lnTo>
                  <a:cubicBezTo>
                    <a:pt x="1354" y="5013"/>
                    <a:pt x="1379" y="5264"/>
                    <a:pt x="1404" y="5514"/>
                  </a:cubicBezTo>
                  <a:cubicBezTo>
                    <a:pt x="1454" y="5840"/>
                    <a:pt x="1479" y="6191"/>
                    <a:pt x="1529" y="6517"/>
                  </a:cubicBezTo>
                  <a:cubicBezTo>
                    <a:pt x="1529" y="6517"/>
                    <a:pt x="1554" y="6542"/>
                    <a:pt x="1554" y="6542"/>
                  </a:cubicBezTo>
                  <a:lnTo>
                    <a:pt x="1579" y="6818"/>
                  </a:lnTo>
                  <a:cubicBezTo>
                    <a:pt x="1579" y="6993"/>
                    <a:pt x="1604" y="7169"/>
                    <a:pt x="1604" y="7344"/>
                  </a:cubicBezTo>
                  <a:cubicBezTo>
                    <a:pt x="1654" y="7820"/>
                    <a:pt x="1704" y="8196"/>
                    <a:pt x="1755" y="8572"/>
                  </a:cubicBezTo>
                  <a:cubicBezTo>
                    <a:pt x="1805" y="8848"/>
                    <a:pt x="1880" y="9123"/>
                    <a:pt x="1980" y="9399"/>
                  </a:cubicBezTo>
                  <a:cubicBezTo>
                    <a:pt x="2156" y="9976"/>
                    <a:pt x="2431" y="10527"/>
                    <a:pt x="2782" y="11078"/>
                  </a:cubicBezTo>
                  <a:cubicBezTo>
                    <a:pt x="2933" y="11329"/>
                    <a:pt x="3133" y="11605"/>
                    <a:pt x="3334" y="11855"/>
                  </a:cubicBezTo>
                  <a:cubicBezTo>
                    <a:pt x="3509" y="12081"/>
                    <a:pt x="3710" y="12306"/>
                    <a:pt x="3935" y="12482"/>
                  </a:cubicBezTo>
                  <a:cubicBezTo>
                    <a:pt x="4136" y="12682"/>
                    <a:pt x="4361" y="12833"/>
                    <a:pt x="4562" y="12958"/>
                  </a:cubicBezTo>
                  <a:cubicBezTo>
                    <a:pt x="4787" y="13083"/>
                    <a:pt x="5013" y="13159"/>
                    <a:pt x="5213" y="13184"/>
                  </a:cubicBezTo>
                  <a:cubicBezTo>
                    <a:pt x="5288" y="13184"/>
                    <a:pt x="5364" y="13209"/>
                    <a:pt x="5439" y="13209"/>
                  </a:cubicBezTo>
                  <a:cubicBezTo>
                    <a:pt x="5589" y="13209"/>
                    <a:pt x="5740" y="13184"/>
                    <a:pt x="5890" y="13134"/>
                  </a:cubicBezTo>
                  <a:cubicBezTo>
                    <a:pt x="6090" y="13058"/>
                    <a:pt x="6291" y="12908"/>
                    <a:pt x="6466" y="12707"/>
                  </a:cubicBezTo>
                  <a:cubicBezTo>
                    <a:pt x="6667" y="12507"/>
                    <a:pt x="6817" y="12256"/>
                    <a:pt x="6968" y="11931"/>
                  </a:cubicBezTo>
                  <a:cubicBezTo>
                    <a:pt x="7143" y="11580"/>
                    <a:pt x="7243" y="11204"/>
                    <a:pt x="7369" y="10753"/>
                  </a:cubicBezTo>
                  <a:cubicBezTo>
                    <a:pt x="7519" y="10076"/>
                    <a:pt x="7569" y="9324"/>
                    <a:pt x="7519" y="8522"/>
                  </a:cubicBezTo>
                  <a:cubicBezTo>
                    <a:pt x="7494" y="7770"/>
                    <a:pt x="7344" y="6968"/>
                    <a:pt x="7118" y="6166"/>
                  </a:cubicBezTo>
                  <a:cubicBezTo>
                    <a:pt x="6918" y="5389"/>
                    <a:pt x="6617" y="4637"/>
                    <a:pt x="6216" y="3910"/>
                  </a:cubicBezTo>
                  <a:cubicBezTo>
                    <a:pt x="5840" y="3209"/>
                    <a:pt x="5414" y="2557"/>
                    <a:pt x="4887" y="1981"/>
                  </a:cubicBezTo>
                  <a:cubicBezTo>
                    <a:pt x="4637" y="1705"/>
                    <a:pt x="4386" y="1454"/>
                    <a:pt x="4085" y="1204"/>
                  </a:cubicBezTo>
                  <a:cubicBezTo>
                    <a:pt x="3835" y="1003"/>
                    <a:pt x="3584" y="828"/>
                    <a:pt x="3334" y="677"/>
                  </a:cubicBezTo>
                  <a:cubicBezTo>
                    <a:pt x="3158" y="577"/>
                    <a:pt x="2958" y="477"/>
                    <a:pt x="2732" y="377"/>
                  </a:cubicBezTo>
                  <a:cubicBezTo>
                    <a:pt x="2481" y="251"/>
                    <a:pt x="2231" y="176"/>
                    <a:pt x="2005" y="101"/>
                  </a:cubicBezTo>
                  <a:cubicBezTo>
                    <a:pt x="1755" y="51"/>
                    <a:pt x="1504" y="1"/>
                    <a:pt x="1253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1"/>
            <p:cNvSpPr/>
            <p:nvPr/>
          </p:nvSpPr>
          <p:spPr>
            <a:xfrm>
              <a:off x="2678100" y="2473725"/>
              <a:ext cx="93375" cy="134100"/>
            </a:xfrm>
            <a:custGeom>
              <a:avLst/>
              <a:gdLst/>
              <a:ahLst/>
              <a:cxnLst/>
              <a:rect l="l" t="t" r="r" b="b"/>
              <a:pathLst>
                <a:path w="3735" h="5364" extrusionOk="0">
                  <a:moveTo>
                    <a:pt x="1980" y="0"/>
                  </a:moveTo>
                  <a:cubicBezTo>
                    <a:pt x="1905" y="0"/>
                    <a:pt x="1805" y="0"/>
                    <a:pt x="1729" y="25"/>
                  </a:cubicBezTo>
                  <a:cubicBezTo>
                    <a:pt x="1579" y="50"/>
                    <a:pt x="1429" y="100"/>
                    <a:pt x="1253" y="201"/>
                  </a:cubicBezTo>
                  <a:cubicBezTo>
                    <a:pt x="1103" y="276"/>
                    <a:pt x="952" y="426"/>
                    <a:pt x="777" y="602"/>
                  </a:cubicBezTo>
                  <a:cubicBezTo>
                    <a:pt x="652" y="752"/>
                    <a:pt x="526" y="902"/>
                    <a:pt x="451" y="1078"/>
                  </a:cubicBezTo>
                  <a:cubicBezTo>
                    <a:pt x="351" y="1253"/>
                    <a:pt x="301" y="1429"/>
                    <a:pt x="226" y="1679"/>
                  </a:cubicBezTo>
                  <a:cubicBezTo>
                    <a:pt x="201" y="1830"/>
                    <a:pt x="176" y="1980"/>
                    <a:pt x="150" y="2155"/>
                  </a:cubicBezTo>
                  <a:cubicBezTo>
                    <a:pt x="75" y="2456"/>
                    <a:pt x="25" y="2757"/>
                    <a:pt x="25" y="3083"/>
                  </a:cubicBezTo>
                  <a:cubicBezTo>
                    <a:pt x="0" y="3434"/>
                    <a:pt x="50" y="3759"/>
                    <a:pt x="125" y="4060"/>
                  </a:cubicBezTo>
                  <a:cubicBezTo>
                    <a:pt x="176" y="4186"/>
                    <a:pt x="226" y="4311"/>
                    <a:pt x="301" y="4436"/>
                  </a:cubicBezTo>
                  <a:cubicBezTo>
                    <a:pt x="326" y="4511"/>
                    <a:pt x="376" y="4561"/>
                    <a:pt x="401" y="4612"/>
                  </a:cubicBezTo>
                  <a:cubicBezTo>
                    <a:pt x="476" y="4712"/>
                    <a:pt x="551" y="4787"/>
                    <a:pt x="602" y="4887"/>
                  </a:cubicBezTo>
                  <a:cubicBezTo>
                    <a:pt x="827" y="5113"/>
                    <a:pt x="1103" y="5288"/>
                    <a:pt x="1379" y="5338"/>
                  </a:cubicBezTo>
                  <a:cubicBezTo>
                    <a:pt x="1454" y="5363"/>
                    <a:pt x="1529" y="5363"/>
                    <a:pt x="1604" y="5363"/>
                  </a:cubicBezTo>
                  <a:lnTo>
                    <a:pt x="1780" y="5363"/>
                  </a:lnTo>
                  <a:cubicBezTo>
                    <a:pt x="1905" y="5338"/>
                    <a:pt x="2030" y="5288"/>
                    <a:pt x="2155" y="5238"/>
                  </a:cubicBezTo>
                  <a:cubicBezTo>
                    <a:pt x="2281" y="5163"/>
                    <a:pt x="2381" y="5088"/>
                    <a:pt x="2481" y="5013"/>
                  </a:cubicBezTo>
                  <a:cubicBezTo>
                    <a:pt x="2582" y="4912"/>
                    <a:pt x="2707" y="4812"/>
                    <a:pt x="2807" y="4687"/>
                  </a:cubicBezTo>
                  <a:cubicBezTo>
                    <a:pt x="3008" y="4436"/>
                    <a:pt x="3183" y="4160"/>
                    <a:pt x="3333" y="3835"/>
                  </a:cubicBezTo>
                  <a:cubicBezTo>
                    <a:pt x="3459" y="3534"/>
                    <a:pt x="3584" y="3233"/>
                    <a:pt x="3634" y="2907"/>
                  </a:cubicBezTo>
                  <a:cubicBezTo>
                    <a:pt x="3709" y="2582"/>
                    <a:pt x="3734" y="2281"/>
                    <a:pt x="3709" y="2005"/>
                  </a:cubicBezTo>
                  <a:cubicBezTo>
                    <a:pt x="3684" y="1629"/>
                    <a:pt x="3559" y="1253"/>
                    <a:pt x="3384" y="902"/>
                  </a:cubicBezTo>
                  <a:cubicBezTo>
                    <a:pt x="3208" y="602"/>
                    <a:pt x="2957" y="351"/>
                    <a:pt x="2657" y="175"/>
                  </a:cubicBezTo>
                  <a:cubicBezTo>
                    <a:pt x="2531" y="100"/>
                    <a:pt x="2381" y="50"/>
                    <a:pt x="2231" y="25"/>
                  </a:cubicBezTo>
                  <a:cubicBezTo>
                    <a:pt x="2155" y="0"/>
                    <a:pt x="2055" y="0"/>
                    <a:pt x="1980" y="0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1"/>
            <p:cNvSpPr/>
            <p:nvPr/>
          </p:nvSpPr>
          <p:spPr>
            <a:xfrm>
              <a:off x="2679975" y="2479975"/>
              <a:ext cx="38250" cy="87750"/>
            </a:xfrm>
            <a:custGeom>
              <a:avLst/>
              <a:gdLst/>
              <a:ahLst/>
              <a:cxnLst/>
              <a:rect l="l" t="t" r="r" b="b"/>
              <a:pathLst>
                <a:path w="1530" h="3510" extrusionOk="0">
                  <a:moveTo>
                    <a:pt x="1278" y="1"/>
                  </a:moveTo>
                  <a:cubicBezTo>
                    <a:pt x="1128" y="76"/>
                    <a:pt x="1003" y="151"/>
                    <a:pt x="877" y="251"/>
                  </a:cubicBezTo>
                  <a:cubicBezTo>
                    <a:pt x="752" y="352"/>
                    <a:pt x="627" y="477"/>
                    <a:pt x="527" y="602"/>
                  </a:cubicBezTo>
                  <a:cubicBezTo>
                    <a:pt x="326" y="853"/>
                    <a:pt x="201" y="1154"/>
                    <a:pt x="126" y="1479"/>
                  </a:cubicBezTo>
                  <a:cubicBezTo>
                    <a:pt x="25" y="1805"/>
                    <a:pt x="0" y="2131"/>
                    <a:pt x="0" y="2457"/>
                  </a:cubicBezTo>
                  <a:cubicBezTo>
                    <a:pt x="0" y="2783"/>
                    <a:pt x="50" y="3083"/>
                    <a:pt x="126" y="3384"/>
                  </a:cubicBezTo>
                  <a:cubicBezTo>
                    <a:pt x="126" y="3434"/>
                    <a:pt x="176" y="3484"/>
                    <a:pt x="201" y="3484"/>
                  </a:cubicBezTo>
                  <a:cubicBezTo>
                    <a:pt x="251" y="3509"/>
                    <a:pt x="301" y="3509"/>
                    <a:pt x="326" y="3509"/>
                  </a:cubicBezTo>
                  <a:cubicBezTo>
                    <a:pt x="376" y="3484"/>
                    <a:pt x="426" y="3459"/>
                    <a:pt x="451" y="3409"/>
                  </a:cubicBezTo>
                  <a:cubicBezTo>
                    <a:pt x="451" y="3384"/>
                    <a:pt x="451" y="3334"/>
                    <a:pt x="451" y="3284"/>
                  </a:cubicBezTo>
                  <a:cubicBezTo>
                    <a:pt x="451" y="3259"/>
                    <a:pt x="426" y="3234"/>
                    <a:pt x="426" y="3209"/>
                  </a:cubicBezTo>
                  <a:cubicBezTo>
                    <a:pt x="376" y="2858"/>
                    <a:pt x="351" y="2507"/>
                    <a:pt x="376" y="2131"/>
                  </a:cubicBezTo>
                  <a:lnTo>
                    <a:pt x="376" y="2131"/>
                  </a:lnTo>
                  <a:lnTo>
                    <a:pt x="351" y="2181"/>
                  </a:lnTo>
                  <a:cubicBezTo>
                    <a:pt x="376" y="1905"/>
                    <a:pt x="426" y="1630"/>
                    <a:pt x="527" y="1354"/>
                  </a:cubicBezTo>
                  <a:cubicBezTo>
                    <a:pt x="577" y="1204"/>
                    <a:pt x="652" y="1053"/>
                    <a:pt x="752" y="903"/>
                  </a:cubicBezTo>
                  <a:cubicBezTo>
                    <a:pt x="827" y="778"/>
                    <a:pt x="928" y="652"/>
                    <a:pt x="1053" y="552"/>
                  </a:cubicBezTo>
                  <a:cubicBezTo>
                    <a:pt x="1153" y="452"/>
                    <a:pt x="1278" y="402"/>
                    <a:pt x="1404" y="326"/>
                  </a:cubicBezTo>
                  <a:cubicBezTo>
                    <a:pt x="1429" y="301"/>
                    <a:pt x="1479" y="276"/>
                    <a:pt x="1504" y="251"/>
                  </a:cubicBezTo>
                  <a:cubicBezTo>
                    <a:pt x="1504" y="201"/>
                    <a:pt x="1529" y="151"/>
                    <a:pt x="1504" y="101"/>
                  </a:cubicBezTo>
                  <a:cubicBezTo>
                    <a:pt x="1479" y="76"/>
                    <a:pt x="1454" y="26"/>
                    <a:pt x="1429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1"/>
            <p:cNvSpPr/>
            <p:nvPr/>
          </p:nvSpPr>
          <p:spPr>
            <a:xfrm>
              <a:off x="2676825" y="2490000"/>
              <a:ext cx="27600" cy="80250"/>
            </a:xfrm>
            <a:custGeom>
              <a:avLst/>
              <a:gdLst/>
              <a:ahLst/>
              <a:cxnLst/>
              <a:rect l="l" t="t" r="r" b="b"/>
              <a:pathLst>
                <a:path w="1104" h="3210" extrusionOk="0">
                  <a:moveTo>
                    <a:pt x="928" y="1"/>
                  </a:moveTo>
                  <a:cubicBezTo>
                    <a:pt x="878" y="1"/>
                    <a:pt x="828" y="26"/>
                    <a:pt x="803" y="51"/>
                  </a:cubicBezTo>
                  <a:cubicBezTo>
                    <a:pt x="452" y="477"/>
                    <a:pt x="201" y="1003"/>
                    <a:pt x="76" y="1530"/>
                  </a:cubicBezTo>
                  <a:cubicBezTo>
                    <a:pt x="26" y="1805"/>
                    <a:pt x="1" y="2081"/>
                    <a:pt x="26" y="2357"/>
                  </a:cubicBezTo>
                  <a:cubicBezTo>
                    <a:pt x="51" y="2507"/>
                    <a:pt x="76" y="2632"/>
                    <a:pt x="101" y="2758"/>
                  </a:cubicBezTo>
                  <a:cubicBezTo>
                    <a:pt x="151" y="2883"/>
                    <a:pt x="201" y="3008"/>
                    <a:pt x="277" y="3134"/>
                  </a:cubicBezTo>
                  <a:cubicBezTo>
                    <a:pt x="293" y="3182"/>
                    <a:pt x="351" y="3210"/>
                    <a:pt x="410" y="3210"/>
                  </a:cubicBezTo>
                  <a:cubicBezTo>
                    <a:pt x="443" y="3210"/>
                    <a:pt x="476" y="3201"/>
                    <a:pt x="502" y="3184"/>
                  </a:cubicBezTo>
                  <a:cubicBezTo>
                    <a:pt x="552" y="3159"/>
                    <a:pt x="577" y="3108"/>
                    <a:pt x="577" y="3083"/>
                  </a:cubicBezTo>
                  <a:cubicBezTo>
                    <a:pt x="602" y="3033"/>
                    <a:pt x="577" y="2983"/>
                    <a:pt x="552" y="2958"/>
                  </a:cubicBezTo>
                  <a:cubicBezTo>
                    <a:pt x="552" y="2933"/>
                    <a:pt x="527" y="2908"/>
                    <a:pt x="527" y="2883"/>
                  </a:cubicBezTo>
                  <a:cubicBezTo>
                    <a:pt x="477" y="2758"/>
                    <a:pt x="427" y="2632"/>
                    <a:pt x="402" y="2482"/>
                  </a:cubicBezTo>
                  <a:cubicBezTo>
                    <a:pt x="377" y="2306"/>
                    <a:pt x="352" y="2106"/>
                    <a:pt x="377" y="1931"/>
                  </a:cubicBezTo>
                  <a:cubicBezTo>
                    <a:pt x="402" y="1705"/>
                    <a:pt x="452" y="1479"/>
                    <a:pt x="527" y="1254"/>
                  </a:cubicBezTo>
                  <a:lnTo>
                    <a:pt x="527" y="1254"/>
                  </a:lnTo>
                  <a:cubicBezTo>
                    <a:pt x="527" y="1254"/>
                    <a:pt x="502" y="1279"/>
                    <a:pt x="502" y="1279"/>
                  </a:cubicBezTo>
                  <a:cubicBezTo>
                    <a:pt x="602" y="1003"/>
                    <a:pt x="728" y="727"/>
                    <a:pt x="903" y="477"/>
                  </a:cubicBezTo>
                  <a:cubicBezTo>
                    <a:pt x="953" y="427"/>
                    <a:pt x="1003" y="352"/>
                    <a:pt x="1054" y="276"/>
                  </a:cubicBezTo>
                  <a:cubicBezTo>
                    <a:pt x="1104" y="201"/>
                    <a:pt x="1104" y="101"/>
                    <a:pt x="1029" y="51"/>
                  </a:cubicBezTo>
                  <a:cubicBezTo>
                    <a:pt x="1003" y="1"/>
                    <a:pt x="953" y="1"/>
                    <a:pt x="928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1"/>
            <p:cNvSpPr/>
            <p:nvPr/>
          </p:nvSpPr>
          <p:spPr>
            <a:xfrm>
              <a:off x="2677475" y="2519450"/>
              <a:ext cx="14425" cy="54700"/>
            </a:xfrm>
            <a:custGeom>
              <a:avLst/>
              <a:gdLst/>
              <a:ahLst/>
              <a:cxnLst/>
              <a:rect l="l" t="t" r="r" b="b"/>
              <a:pathLst>
                <a:path w="577" h="2188" extrusionOk="0">
                  <a:moveTo>
                    <a:pt x="376" y="1"/>
                  </a:moveTo>
                  <a:cubicBezTo>
                    <a:pt x="326" y="1"/>
                    <a:pt x="251" y="51"/>
                    <a:pt x="226" y="101"/>
                  </a:cubicBezTo>
                  <a:cubicBezTo>
                    <a:pt x="150" y="226"/>
                    <a:pt x="100" y="377"/>
                    <a:pt x="50" y="527"/>
                  </a:cubicBezTo>
                  <a:cubicBezTo>
                    <a:pt x="0" y="702"/>
                    <a:pt x="0" y="878"/>
                    <a:pt x="0" y="1053"/>
                  </a:cubicBezTo>
                  <a:cubicBezTo>
                    <a:pt x="0" y="1229"/>
                    <a:pt x="25" y="1404"/>
                    <a:pt x="50" y="1580"/>
                  </a:cubicBezTo>
                  <a:cubicBezTo>
                    <a:pt x="75" y="1755"/>
                    <a:pt x="125" y="1905"/>
                    <a:pt x="201" y="2081"/>
                  </a:cubicBezTo>
                  <a:cubicBezTo>
                    <a:pt x="221" y="2143"/>
                    <a:pt x="293" y="2188"/>
                    <a:pt x="359" y="2188"/>
                  </a:cubicBezTo>
                  <a:cubicBezTo>
                    <a:pt x="374" y="2188"/>
                    <a:pt x="388" y="2186"/>
                    <a:pt x="401" y="2181"/>
                  </a:cubicBezTo>
                  <a:cubicBezTo>
                    <a:pt x="501" y="2156"/>
                    <a:pt x="551" y="2056"/>
                    <a:pt x="526" y="1956"/>
                  </a:cubicBezTo>
                  <a:cubicBezTo>
                    <a:pt x="451" y="1805"/>
                    <a:pt x="426" y="1655"/>
                    <a:pt x="376" y="1504"/>
                  </a:cubicBezTo>
                  <a:cubicBezTo>
                    <a:pt x="351" y="1304"/>
                    <a:pt x="326" y="1128"/>
                    <a:pt x="351" y="928"/>
                  </a:cubicBezTo>
                  <a:cubicBezTo>
                    <a:pt x="351" y="778"/>
                    <a:pt x="376" y="627"/>
                    <a:pt x="426" y="477"/>
                  </a:cubicBezTo>
                  <a:cubicBezTo>
                    <a:pt x="451" y="402"/>
                    <a:pt x="501" y="326"/>
                    <a:pt x="526" y="251"/>
                  </a:cubicBezTo>
                  <a:cubicBezTo>
                    <a:pt x="576" y="176"/>
                    <a:pt x="551" y="76"/>
                    <a:pt x="451" y="26"/>
                  </a:cubicBezTo>
                  <a:cubicBezTo>
                    <a:pt x="426" y="26"/>
                    <a:pt x="401" y="1"/>
                    <a:pt x="376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1"/>
            <p:cNvSpPr/>
            <p:nvPr/>
          </p:nvSpPr>
          <p:spPr>
            <a:xfrm>
              <a:off x="2673700" y="2530725"/>
              <a:ext cx="16950" cy="44675"/>
            </a:xfrm>
            <a:custGeom>
              <a:avLst/>
              <a:gdLst/>
              <a:ahLst/>
              <a:cxnLst/>
              <a:rect l="l" t="t" r="r" b="b"/>
              <a:pathLst>
                <a:path w="678" h="1787" extrusionOk="0">
                  <a:moveTo>
                    <a:pt x="377" y="1"/>
                  </a:moveTo>
                  <a:cubicBezTo>
                    <a:pt x="326" y="26"/>
                    <a:pt x="301" y="51"/>
                    <a:pt x="276" y="101"/>
                  </a:cubicBezTo>
                  <a:cubicBezTo>
                    <a:pt x="1" y="577"/>
                    <a:pt x="151" y="1179"/>
                    <a:pt x="326" y="1655"/>
                  </a:cubicBezTo>
                  <a:cubicBezTo>
                    <a:pt x="347" y="1738"/>
                    <a:pt x="420" y="1787"/>
                    <a:pt x="501" y="1787"/>
                  </a:cubicBezTo>
                  <a:cubicBezTo>
                    <a:pt x="518" y="1787"/>
                    <a:pt x="535" y="1785"/>
                    <a:pt x="552" y="1780"/>
                  </a:cubicBezTo>
                  <a:cubicBezTo>
                    <a:pt x="627" y="1730"/>
                    <a:pt x="677" y="1630"/>
                    <a:pt x="652" y="1555"/>
                  </a:cubicBezTo>
                  <a:cubicBezTo>
                    <a:pt x="602" y="1379"/>
                    <a:pt x="552" y="1204"/>
                    <a:pt x="502" y="1028"/>
                  </a:cubicBezTo>
                  <a:cubicBezTo>
                    <a:pt x="477" y="878"/>
                    <a:pt x="477" y="753"/>
                    <a:pt x="477" y="627"/>
                  </a:cubicBezTo>
                  <a:cubicBezTo>
                    <a:pt x="477" y="552"/>
                    <a:pt x="502" y="477"/>
                    <a:pt x="527" y="402"/>
                  </a:cubicBezTo>
                  <a:cubicBezTo>
                    <a:pt x="527" y="352"/>
                    <a:pt x="552" y="302"/>
                    <a:pt x="602" y="251"/>
                  </a:cubicBezTo>
                  <a:cubicBezTo>
                    <a:pt x="652" y="176"/>
                    <a:pt x="602" y="51"/>
                    <a:pt x="527" y="26"/>
                  </a:cubicBezTo>
                  <a:cubicBezTo>
                    <a:pt x="502" y="1"/>
                    <a:pt x="477" y="1"/>
                    <a:pt x="427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1"/>
            <p:cNvSpPr/>
            <p:nvPr/>
          </p:nvSpPr>
          <p:spPr>
            <a:xfrm>
              <a:off x="2678100" y="2536375"/>
              <a:ext cx="14425" cy="44525"/>
            </a:xfrm>
            <a:custGeom>
              <a:avLst/>
              <a:gdLst/>
              <a:ahLst/>
              <a:cxnLst/>
              <a:rect l="l" t="t" r="r" b="b"/>
              <a:pathLst>
                <a:path w="577" h="1781" extrusionOk="0">
                  <a:moveTo>
                    <a:pt x="226" y="0"/>
                  </a:moveTo>
                  <a:cubicBezTo>
                    <a:pt x="150" y="0"/>
                    <a:pt x="75" y="50"/>
                    <a:pt x="50" y="126"/>
                  </a:cubicBezTo>
                  <a:cubicBezTo>
                    <a:pt x="0" y="376"/>
                    <a:pt x="0" y="652"/>
                    <a:pt x="25" y="903"/>
                  </a:cubicBezTo>
                  <a:cubicBezTo>
                    <a:pt x="25" y="1053"/>
                    <a:pt x="50" y="1178"/>
                    <a:pt x="100" y="1329"/>
                  </a:cubicBezTo>
                  <a:cubicBezTo>
                    <a:pt x="125" y="1454"/>
                    <a:pt x="176" y="1579"/>
                    <a:pt x="251" y="1705"/>
                  </a:cubicBezTo>
                  <a:cubicBezTo>
                    <a:pt x="283" y="1753"/>
                    <a:pt x="336" y="1781"/>
                    <a:pt x="390" y="1781"/>
                  </a:cubicBezTo>
                  <a:cubicBezTo>
                    <a:pt x="420" y="1781"/>
                    <a:pt x="450" y="1772"/>
                    <a:pt x="476" y="1755"/>
                  </a:cubicBezTo>
                  <a:cubicBezTo>
                    <a:pt x="526" y="1730"/>
                    <a:pt x="551" y="1680"/>
                    <a:pt x="551" y="1629"/>
                  </a:cubicBezTo>
                  <a:cubicBezTo>
                    <a:pt x="577" y="1579"/>
                    <a:pt x="551" y="1554"/>
                    <a:pt x="526" y="1504"/>
                  </a:cubicBezTo>
                  <a:cubicBezTo>
                    <a:pt x="526" y="1479"/>
                    <a:pt x="526" y="1479"/>
                    <a:pt x="501" y="1454"/>
                  </a:cubicBezTo>
                  <a:cubicBezTo>
                    <a:pt x="451" y="1329"/>
                    <a:pt x="426" y="1203"/>
                    <a:pt x="401" y="1078"/>
                  </a:cubicBezTo>
                  <a:cubicBezTo>
                    <a:pt x="351" y="903"/>
                    <a:pt x="351" y="702"/>
                    <a:pt x="351" y="527"/>
                  </a:cubicBezTo>
                  <a:cubicBezTo>
                    <a:pt x="376" y="401"/>
                    <a:pt x="376" y="301"/>
                    <a:pt x="401" y="201"/>
                  </a:cubicBezTo>
                  <a:cubicBezTo>
                    <a:pt x="426" y="101"/>
                    <a:pt x="351" y="0"/>
                    <a:pt x="276" y="0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1"/>
            <p:cNvSpPr/>
            <p:nvPr/>
          </p:nvSpPr>
          <p:spPr>
            <a:xfrm>
              <a:off x="5651800" y="2594025"/>
              <a:ext cx="189250" cy="245000"/>
            </a:xfrm>
            <a:custGeom>
              <a:avLst/>
              <a:gdLst/>
              <a:ahLst/>
              <a:cxnLst/>
              <a:rect l="l" t="t" r="r" b="b"/>
              <a:pathLst>
                <a:path w="7570" h="9800" extrusionOk="0">
                  <a:moveTo>
                    <a:pt x="7143" y="0"/>
                  </a:moveTo>
                  <a:cubicBezTo>
                    <a:pt x="6917" y="25"/>
                    <a:pt x="6692" y="75"/>
                    <a:pt x="6416" y="176"/>
                  </a:cubicBezTo>
                  <a:cubicBezTo>
                    <a:pt x="6166" y="251"/>
                    <a:pt x="5915" y="351"/>
                    <a:pt x="5589" y="526"/>
                  </a:cubicBezTo>
                  <a:cubicBezTo>
                    <a:pt x="5038" y="802"/>
                    <a:pt x="4486" y="1153"/>
                    <a:pt x="3835" y="1654"/>
                  </a:cubicBezTo>
                  <a:cubicBezTo>
                    <a:pt x="3258" y="2105"/>
                    <a:pt x="2682" y="2607"/>
                    <a:pt x="2130" y="3133"/>
                  </a:cubicBezTo>
                  <a:cubicBezTo>
                    <a:pt x="1604" y="3684"/>
                    <a:pt x="1153" y="4211"/>
                    <a:pt x="777" y="4712"/>
                  </a:cubicBezTo>
                  <a:cubicBezTo>
                    <a:pt x="602" y="4963"/>
                    <a:pt x="451" y="5213"/>
                    <a:pt x="326" y="5464"/>
                  </a:cubicBezTo>
                  <a:cubicBezTo>
                    <a:pt x="176" y="5739"/>
                    <a:pt x="75" y="6015"/>
                    <a:pt x="25" y="6291"/>
                  </a:cubicBezTo>
                  <a:cubicBezTo>
                    <a:pt x="0" y="6466"/>
                    <a:pt x="0" y="6642"/>
                    <a:pt x="25" y="6867"/>
                  </a:cubicBezTo>
                  <a:cubicBezTo>
                    <a:pt x="50" y="7068"/>
                    <a:pt x="100" y="7268"/>
                    <a:pt x="176" y="7494"/>
                  </a:cubicBezTo>
                  <a:cubicBezTo>
                    <a:pt x="251" y="7719"/>
                    <a:pt x="351" y="7920"/>
                    <a:pt x="451" y="8045"/>
                  </a:cubicBezTo>
                  <a:cubicBezTo>
                    <a:pt x="551" y="8246"/>
                    <a:pt x="702" y="8421"/>
                    <a:pt x="852" y="8597"/>
                  </a:cubicBezTo>
                  <a:cubicBezTo>
                    <a:pt x="1153" y="8922"/>
                    <a:pt x="1479" y="9198"/>
                    <a:pt x="1830" y="9399"/>
                  </a:cubicBezTo>
                  <a:cubicBezTo>
                    <a:pt x="2231" y="9624"/>
                    <a:pt x="2632" y="9750"/>
                    <a:pt x="3008" y="9800"/>
                  </a:cubicBezTo>
                  <a:lnTo>
                    <a:pt x="3183" y="9800"/>
                  </a:lnTo>
                  <a:cubicBezTo>
                    <a:pt x="3484" y="9800"/>
                    <a:pt x="3785" y="9724"/>
                    <a:pt x="4060" y="9599"/>
                  </a:cubicBezTo>
                  <a:cubicBezTo>
                    <a:pt x="4336" y="9474"/>
                    <a:pt x="4612" y="9248"/>
                    <a:pt x="4887" y="8948"/>
                  </a:cubicBezTo>
                  <a:cubicBezTo>
                    <a:pt x="5113" y="8697"/>
                    <a:pt x="5313" y="8421"/>
                    <a:pt x="5564" y="7995"/>
                  </a:cubicBezTo>
                  <a:cubicBezTo>
                    <a:pt x="5714" y="7719"/>
                    <a:pt x="5865" y="7419"/>
                    <a:pt x="6040" y="7043"/>
                  </a:cubicBezTo>
                  <a:cubicBezTo>
                    <a:pt x="6366" y="6341"/>
                    <a:pt x="6667" y="5589"/>
                    <a:pt x="6917" y="4787"/>
                  </a:cubicBezTo>
                  <a:cubicBezTo>
                    <a:pt x="7218" y="3885"/>
                    <a:pt x="7394" y="3083"/>
                    <a:pt x="7494" y="2306"/>
                  </a:cubicBezTo>
                  <a:cubicBezTo>
                    <a:pt x="7544" y="1905"/>
                    <a:pt x="7569" y="1529"/>
                    <a:pt x="7544" y="1153"/>
                  </a:cubicBezTo>
                  <a:cubicBezTo>
                    <a:pt x="7544" y="978"/>
                    <a:pt x="7544" y="827"/>
                    <a:pt x="7519" y="627"/>
                  </a:cubicBezTo>
                  <a:cubicBezTo>
                    <a:pt x="7494" y="551"/>
                    <a:pt x="7494" y="476"/>
                    <a:pt x="7469" y="401"/>
                  </a:cubicBezTo>
                  <a:lnTo>
                    <a:pt x="7469" y="326"/>
                  </a:lnTo>
                  <a:cubicBezTo>
                    <a:pt x="7444" y="301"/>
                    <a:pt x="7444" y="276"/>
                    <a:pt x="7444" y="226"/>
                  </a:cubicBezTo>
                  <a:cubicBezTo>
                    <a:pt x="7444" y="201"/>
                    <a:pt x="7444" y="176"/>
                    <a:pt x="7419" y="150"/>
                  </a:cubicBezTo>
                  <a:cubicBezTo>
                    <a:pt x="7394" y="75"/>
                    <a:pt x="7318" y="25"/>
                    <a:pt x="7268" y="25"/>
                  </a:cubicBezTo>
                  <a:cubicBezTo>
                    <a:pt x="7218" y="25"/>
                    <a:pt x="7193" y="0"/>
                    <a:pt x="7168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1"/>
            <p:cNvSpPr/>
            <p:nvPr/>
          </p:nvSpPr>
          <p:spPr>
            <a:xfrm>
              <a:off x="5751425" y="2594025"/>
              <a:ext cx="92125" cy="230600"/>
            </a:xfrm>
            <a:custGeom>
              <a:avLst/>
              <a:gdLst/>
              <a:ahLst/>
              <a:cxnLst/>
              <a:rect l="l" t="t" r="r" b="b"/>
              <a:pathLst>
                <a:path w="3685" h="9224" extrusionOk="0">
                  <a:moveTo>
                    <a:pt x="3133" y="0"/>
                  </a:moveTo>
                  <a:cubicBezTo>
                    <a:pt x="3058" y="0"/>
                    <a:pt x="2983" y="50"/>
                    <a:pt x="2957" y="125"/>
                  </a:cubicBezTo>
                  <a:cubicBezTo>
                    <a:pt x="2957" y="226"/>
                    <a:pt x="3008" y="301"/>
                    <a:pt x="3108" y="326"/>
                  </a:cubicBezTo>
                  <a:cubicBezTo>
                    <a:pt x="3108" y="326"/>
                    <a:pt x="3108" y="326"/>
                    <a:pt x="3133" y="351"/>
                  </a:cubicBezTo>
                  <a:lnTo>
                    <a:pt x="3158" y="351"/>
                  </a:lnTo>
                  <a:cubicBezTo>
                    <a:pt x="3158" y="376"/>
                    <a:pt x="3183" y="376"/>
                    <a:pt x="3183" y="401"/>
                  </a:cubicBezTo>
                  <a:cubicBezTo>
                    <a:pt x="3208" y="401"/>
                    <a:pt x="3208" y="426"/>
                    <a:pt x="3233" y="451"/>
                  </a:cubicBezTo>
                  <a:cubicBezTo>
                    <a:pt x="3258" y="526"/>
                    <a:pt x="3283" y="602"/>
                    <a:pt x="3283" y="677"/>
                  </a:cubicBezTo>
                  <a:cubicBezTo>
                    <a:pt x="3308" y="927"/>
                    <a:pt x="3308" y="1153"/>
                    <a:pt x="3308" y="1404"/>
                  </a:cubicBezTo>
                  <a:cubicBezTo>
                    <a:pt x="3283" y="1629"/>
                    <a:pt x="3258" y="1855"/>
                    <a:pt x="3233" y="2080"/>
                  </a:cubicBezTo>
                  <a:lnTo>
                    <a:pt x="3258" y="2055"/>
                  </a:lnTo>
                  <a:lnTo>
                    <a:pt x="3258" y="2055"/>
                  </a:lnTo>
                  <a:cubicBezTo>
                    <a:pt x="3158" y="3108"/>
                    <a:pt x="2882" y="4135"/>
                    <a:pt x="2531" y="5138"/>
                  </a:cubicBezTo>
                  <a:cubicBezTo>
                    <a:pt x="2531" y="5138"/>
                    <a:pt x="2531" y="5113"/>
                    <a:pt x="2531" y="5088"/>
                  </a:cubicBezTo>
                  <a:cubicBezTo>
                    <a:pt x="2206" y="5990"/>
                    <a:pt x="1780" y="6842"/>
                    <a:pt x="1228" y="7619"/>
                  </a:cubicBezTo>
                  <a:lnTo>
                    <a:pt x="1253" y="7619"/>
                  </a:lnTo>
                  <a:cubicBezTo>
                    <a:pt x="1253" y="7619"/>
                    <a:pt x="1228" y="7644"/>
                    <a:pt x="1228" y="7644"/>
                  </a:cubicBezTo>
                  <a:cubicBezTo>
                    <a:pt x="877" y="8120"/>
                    <a:pt x="501" y="8547"/>
                    <a:pt x="50" y="8922"/>
                  </a:cubicBezTo>
                  <a:cubicBezTo>
                    <a:pt x="25" y="8948"/>
                    <a:pt x="0" y="8998"/>
                    <a:pt x="0" y="9048"/>
                  </a:cubicBezTo>
                  <a:cubicBezTo>
                    <a:pt x="0" y="9098"/>
                    <a:pt x="25" y="9148"/>
                    <a:pt x="75" y="9173"/>
                  </a:cubicBezTo>
                  <a:cubicBezTo>
                    <a:pt x="100" y="9198"/>
                    <a:pt x="150" y="9223"/>
                    <a:pt x="201" y="9223"/>
                  </a:cubicBezTo>
                  <a:cubicBezTo>
                    <a:pt x="251" y="9223"/>
                    <a:pt x="276" y="9198"/>
                    <a:pt x="301" y="9148"/>
                  </a:cubicBezTo>
                  <a:cubicBezTo>
                    <a:pt x="927" y="8647"/>
                    <a:pt x="1429" y="7995"/>
                    <a:pt x="1855" y="7318"/>
                  </a:cubicBezTo>
                  <a:cubicBezTo>
                    <a:pt x="2306" y="6592"/>
                    <a:pt x="2657" y="5790"/>
                    <a:pt x="2957" y="4963"/>
                  </a:cubicBezTo>
                  <a:cubicBezTo>
                    <a:pt x="3233" y="4186"/>
                    <a:pt x="3434" y="3359"/>
                    <a:pt x="3534" y="2531"/>
                  </a:cubicBezTo>
                  <a:cubicBezTo>
                    <a:pt x="3584" y="2231"/>
                    <a:pt x="3609" y="1905"/>
                    <a:pt x="3634" y="1579"/>
                  </a:cubicBezTo>
                  <a:cubicBezTo>
                    <a:pt x="3659" y="1253"/>
                    <a:pt x="3684" y="927"/>
                    <a:pt x="3634" y="602"/>
                  </a:cubicBezTo>
                  <a:cubicBezTo>
                    <a:pt x="3609" y="476"/>
                    <a:pt x="3559" y="326"/>
                    <a:pt x="3484" y="226"/>
                  </a:cubicBezTo>
                  <a:cubicBezTo>
                    <a:pt x="3409" y="100"/>
                    <a:pt x="3308" y="25"/>
                    <a:pt x="3183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1"/>
            <p:cNvSpPr/>
            <p:nvPr/>
          </p:nvSpPr>
          <p:spPr>
            <a:xfrm>
              <a:off x="5776475" y="2596525"/>
              <a:ext cx="67075" cy="32225"/>
            </a:xfrm>
            <a:custGeom>
              <a:avLst/>
              <a:gdLst/>
              <a:ahLst/>
              <a:cxnLst/>
              <a:rect l="l" t="t" r="r" b="b"/>
              <a:pathLst>
                <a:path w="2683" h="1289" extrusionOk="0">
                  <a:moveTo>
                    <a:pt x="2206" y="0"/>
                  </a:moveTo>
                  <a:cubicBezTo>
                    <a:pt x="2056" y="0"/>
                    <a:pt x="1905" y="25"/>
                    <a:pt x="1780" y="76"/>
                  </a:cubicBezTo>
                  <a:cubicBezTo>
                    <a:pt x="1630" y="126"/>
                    <a:pt x="1454" y="201"/>
                    <a:pt x="1304" y="276"/>
                  </a:cubicBezTo>
                  <a:cubicBezTo>
                    <a:pt x="1128" y="351"/>
                    <a:pt x="953" y="451"/>
                    <a:pt x="803" y="552"/>
                  </a:cubicBezTo>
                  <a:cubicBezTo>
                    <a:pt x="552" y="677"/>
                    <a:pt x="326" y="827"/>
                    <a:pt x="101" y="978"/>
                  </a:cubicBezTo>
                  <a:cubicBezTo>
                    <a:pt x="1" y="1028"/>
                    <a:pt x="1" y="1153"/>
                    <a:pt x="51" y="1228"/>
                  </a:cubicBezTo>
                  <a:cubicBezTo>
                    <a:pt x="78" y="1270"/>
                    <a:pt x="129" y="1288"/>
                    <a:pt x="181" y="1288"/>
                  </a:cubicBezTo>
                  <a:cubicBezTo>
                    <a:pt x="224" y="1288"/>
                    <a:pt x="268" y="1276"/>
                    <a:pt x="301" y="1253"/>
                  </a:cubicBezTo>
                  <a:cubicBezTo>
                    <a:pt x="527" y="1103"/>
                    <a:pt x="778" y="928"/>
                    <a:pt x="1028" y="802"/>
                  </a:cubicBezTo>
                  <a:cubicBezTo>
                    <a:pt x="1329" y="627"/>
                    <a:pt x="1655" y="451"/>
                    <a:pt x="1981" y="376"/>
                  </a:cubicBezTo>
                  <a:lnTo>
                    <a:pt x="2006" y="376"/>
                  </a:lnTo>
                  <a:cubicBezTo>
                    <a:pt x="2081" y="351"/>
                    <a:pt x="2131" y="351"/>
                    <a:pt x="2206" y="351"/>
                  </a:cubicBezTo>
                  <a:lnTo>
                    <a:pt x="2306" y="351"/>
                  </a:lnTo>
                  <a:lnTo>
                    <a:pt x="2306" y="376"/>
                  </a:lnTo>
                  <a:cubicBezTo>
                    <a:pt x="2331" y="376"/>
                    <a:pt x="2331" y="401"/>
                    <a:pt x="2331" y="401"/>
                  </a:cubicBezTo>
                  <a:cubicBezTo>
                    <a:pt x="2331" y="426"/>
                    <a:pt x="2331" y="451"/>
                    <a:pt x="2331" y="477"/>
                  </a:cubicBezTo>
                  <a:cubicBezTo>
                    <a:pt x="2331" y="527"/>
                    <a:pt x="2306" y="602"/>
                    <a:pt x="2306" y="652"/>
                  </a:cubicBezTo>
                  <a:cubicBezTo>
                    <a:pt x="2256" y="777"/>
                    <a:pt x="2231" y="878"/>
                    <a:pt x="2181" y="978"/>
                  </a:cubicBezTo>
                  <a:cubicBezTo>
                    <a:pt x="2131" y="1053"/>
                    <a:pt x="2181" y="1178"/>
                    <a:pt x="2281" y="1203"/>
                  </a:cubicBezTo>
                  <a:cubicBezTo>
                    <a:pt x="2299" y="1209"/>
                    <a:pt x="2318" y="1212"/>
                    <a:pt x="2338" y="1212"/>
                  </a:cubicBezTo>
                  <a:cubicBezTo>
                    <a:pt x="2401" y="1212"/>
                    <a:pt x="2469" y="1180"/>
                    <a:pt x="2507" y="1103"/>
                  </a:cubicBezTo>
                  <a:cubicBezTo>
                    <a:pt x="2582" y="928"/>
                    <a:pt x="2657" y="727"/>
                    <a:pt x="2682" y="527"/>
                  </a:cubicBezTo>
                  <a:cubicBezTo>
                    <a:pt x="2682" y="401"/>
                    <a:pt x="2657" y="251"/>
                    <a:pt x="2582" y="151"/>
                  </a:cubicBezTo>
                  <a:cubicBezTo>
                    <a:pt x="2482" y="25"/>
                    <a:pt x="2331" y="0"/>
                    <a:pt x="2206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1"/>
            <p:cNvSpPr/>
            <p:nvPr/>
          </p:nvSpPr>
          <p:spPr>
            <a:xfrm>
              <a:off x="5760175" y="2588375"/>
              <a:ext cx="84625" cy="87900"/>
            </a:xfrm>
            <a:custGeom>
              <a:avLst/>
              <a:gdLst/>
              <a:ahLst/>
              <a:cxnLst/>
              <a:rect l="l" t="t" r="r" b="b"/>
              <a:pathLst>
                <a:path w="3385" h="3516" extrusionOk="0">
                  <a:moveTo>
                    <a:pt x="2633" y="1"/>
                  </a:moveTo>
                  <a:cubicBezTo>
                    <a:pt x="2532" y="1"/>
                    <a:pt x="2432" y="26"/>
                    <a:pt x="2357" y="51"/>
                  </a:cubicBezTo>
                  <a:cubicBezTo>
                    <a:pt x="2081" y="126"/>
                    <a:pt x="1831" y="276"/>
                    <a:pt x="1605" y="427"/>
                  </a:cubicBezTo>
                  <a:cubicBezTo>
                    <a:pt x="1104" y="752"/>
                    <a:pt x="678" y="1153"/>
                    <a:pt x="277" y="1554"/>
                  </a:cubicBezTo>
                  <a:cubicBezTo>
                    <a:pt x="201" y="1605"/>
                    <a:pt x="151" y="1680"/>
                    <a:pt x="76" y="1730"/>
                  </a:cubicBezTo>
                  <a:cubicBezTo>
                    <a:pt x="26" y="1755"/>
                    <a:pt x="1" y="1805"/>
                    <a:pt x="1" y="1855"/>
                  </a:cubicBezTo>
                  <a:cubicBezTo>
                    <a:pt x="1" y="1905"/>
                    <a:pt x="1" y="1930"/>
                    <a:pt x="26" y="1980"/>
                  </a:cubicBezTo>
                  <a:cubicBezTo>
                    <a:pt x="70" y="2024"/>
                    <a:pt x="122" y="2051"/>
                    <a:pt x="173" y="2051"/>
                  </a:cubicBezTo>
                  <a:cubicBezTo>
                    <a:pt x="209" y="2051"/>
                    <a:pt x="245" y="2037"/>
                    <a:pt x="277" y="2006"/>
                  </a:cubicBezTo>
                  <a:cubicBezTo>
                    <a:pt x="377" y="1930"/>
                    <a:pt x="452" y="1830"/>
                    <a:pt x="552" y="1755"/>
                  </a:cubicBezTo>
                  <a:cubicBezTo>
                    <a:pt x="703" y="1630"/>
                    <a:pt x="828" y="1479"/>
                    <a:pt x="978" y="1354"/>
                  </a:cubicBezTo>
                  <a:cubicBezTo>
                    <a:pt x="1304" y="1053"/>
                    <a:pt x="1655" y="777"/>
                    <a:pt x="2031" y="552"/>
                  </a:cubicBezTo>
                  <a:cubicBezTo>
                    <a:pt x="2181" y="477"/>
                    <a:pt x="2307" y="427"/>
                    <a:pt x="2457" y="376"/>
                  </a:cubicBezTo>
                  <a:cubicBezTo>
                    <a:pt x="2507" y="376"/>
                    <a:pt x="2582" y="351"/>
                    <a:pt x="2633" y="351"/>
                  </a:cubicBezTo>
                  <a:cubicBezTo>
                    <a:pt x="2683" y="351"/>
                    <a:pt x="2708" y="351"/>
                    <a:pt x="2758" y="376"/>
                  </a:cubicBezTo>
                  <a:cubicBezTo>
                    <a:pt x="2783" y="376"/>
                    <a:pt x="2808" y="376"/>
                    <a:pt x="2808" y="402"/>
                  </a:cubicBezTo>
                  <a:cubicBezTo>
                    <a:pt x="2833" y="427"/>
                    <a:pt x="2858" y="427"/>
                    <a:pt x="2883" y="452"/>
                  </a:cubicBezTo>
                  <a:cubicBezTo>
                    <a:pt x="2908" y="477"/>
                    <a:pt x="2933" y="502"/>
                    <a:pt x="2958" y="527"/>
                  </a:cubicBezTo>
                  <a:cubicBezTo>
                    <a:pt x="2983" y="577"/>
                    <a:pt x="2983" y="627"/>
                    <a:pt x="3008" y="677"/>
                  </a:cubicBezTo>
                  <a:cubicBezTo>
                    <a:pt x="3032" y="821"/>
                    <a:pt x="3033" y="964"/>
                    <a:pt x="3034" y="1108"/>
                  </a:cubicBezTo>
                  <a:lnTo>
                    <a:pt x="3034" y="1108"/>
                  </a:lnTo>
                  <a:cubicBezTo>
                    <a:pt x="3033" y="1382"/>
                    <a:pt x="3008" y="1631"/>
                    <a:pt x="2958" y="1880"/>
                  </a:cubicBezTo>
                  <a:cubicBezTo>
                    <a:pt x="2908" y="2156"/>
                    <a:pt x="2858" y="2457"/>
                    <a:pt x="2783" y="2732"/>
                  </a:cubicBezTo>
                  <a:cubicBezTo>
                    <a:pt x="2783" y="2707"/>
                    <a:pt x="2783" y="2682"/>
                    <a:pt x="2783" y="2682"/>
                  </a:cubicBezTo>
                  <a:cubicBezTo>
                    <a:pt x="2733" y="2883"/>
                    <a:pt x="2683" y="3083"/>
                    <a:pt x="2582" y="3284"/>
                  </a:cubicBezTo>
                  <a:cubicBezTo>
                    <a:pt x="2557" y="3359"/>
                    <a:pt x="2607" y="3459"/>
                    <a:pt x="2683" y="3509"/>
                  </a:cubicBezTo>
                  <a:cubicBezTo>
                    <a:pt x="2696" y="3514"/>
                    <a:pt x="2710" y="3516"/>
                    <a:pt x="2725" y="3516"/>
                  </a:cubicBezTo>
                  <a:cubicBezTo>
                    <a:pt x="2792" y="3516"/>
                    <a:pt x="2867" y="3471"/>
                    <a:pt x="2908" y="3409"/>
                  </a:cubicBezTo>
                  <a:cubicBezTo>
                    <a:pt x="3008" y="3184"/>
                    <a:pt x="3084" y="2933"/>
                    <a:pt x="3134" y="2707"/>
                  </a:cubicBezTo>
                  <a:cubicBezTo>
                    <a:pt x="3234" y="2356"/>
                    <a:pt x="3284" y="2031"/>
                    <a:pt x="3334" y="1680"/>
                  </a:cubicBezTo>
                  <a:cubicBezTo>
                    <a:pt x="3359" y="1529"/>
                    <a:pt x="3384" y="1354"/>
                    <a:pt x="3384" y="1204"/>
                  </a:cubicBezTo>
                  <a:cubicBezTo>
                    <a:pt x="3384" y="1053"/>
                    <a:pt x="3384" y="878"/>
                    <a:pt x="3359" y="727"/>
                  </a:cubicBezTo>
                  <a:cubicBezTo>
                    <a:pt x="3334" y="502"/>
                    <a:pt x="3234" y="251"/>
                    <a:pt x="3034" y="126"/>
                  </a:cubicBezTo>
                  <a:cubicBezTo>
                    <a:pt x="2908" y="51"/>
                    <a:pt x="2783" y="1"/>
                    <a:pt x="2633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1"/>
            <p:cNvSpPr/>
            <p:nvPr/>
          </p:nvSpPr>
          <p:spPr>
            <a:xfrm>
              <a:off x="5754550" y="2597775"/>
              <a:ext cx="54525" cy="42275"/>
            </a:xfrm>
            <a:custGeom>
              <a:avLst/>
              <a:gdLst/>
              <a:ahLst/>
              <a:cxnLst/>
              <a:rect l="l" t="t" r="r" b="b"/>
              <a:pathLst>
                <a:path w="2181" h="1691" extrusionOk="0">
                  <a:moveTo>
                    <a:pt x="2005" y="0"/>
                  </a:moveTo>
                  <a:cubicBezTo>
                    <a:pt x="1955" y="0"/>
                    <a:pt x="1930" y="26"/>
                    <a:pt x="1880" y="26"/>
                  </a:cubicBezTo>
                  <a:cubicBezTo>
                    <a:pt x="1254" y="452"/>
                    <a:pt x="627" y="853"/>
                    <a:pt x="76" y="1379"/>
                  </a:cubicBezTo>
                  <a:cubicBezTo>
                    <a:pt x="25" y="1404"/>
                    <a:pt x="0" y="1454"/>
                    <a:pt x="0" y="1479"/>
                  </a:cubicBezTo>
                  <a:cubicBezTo>
                    <a:pt x="0" y="1529"/>
                    <a:pt x="0" y="1579"/>
                    <a:pt x="25" y="1630"/>
                  </a:cubicBezTo>
                  <a:cubicBezTo>
                    <a:pt x="76" y="1655"/>
                    <a:pt x="101" y="1680"/>
                    <a:pt x="151" y="1680"/>
                  </a:cubicBezTo>
                  <a:cubicBezTo>
                    <a:pt x="165" y="1687"/>
                    <a:pt x="180" y="1690"/>
                    <a:pt x="194" y="1690"/>
                  </a:cubicBezTo>
                  <a:cubicBezTo>
                    <a:pt x="228" y="1690"/>
                    <a:pt x="258" y="1672"/>
                    <a:pt x="276" y="1655"/>
                  </a:cubicBezTo>
                  <a:cubicBezTo>
                    <a:pt x="827" y="1128"/>
                    <a:pt x="1479" y="727"/>
                    <a:pt x="2106" y="326"/>
                  </a:cubicBezTo>
                  <a:cubicBezTo>
                    <a:pt x="2181" y="251"/>
                    <a:pt x="2181" y="151"/>
                    <a:pt x="2131" y="76"/>
                  </a:cubicBezTo>
                  <a:cubicBezTo>
                    <a:pt x="2106" y="26"/>
                    <a:pt x="2056" y="0"/>
                    <a:pt x="2005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1"/>
            <p:cNvSpPr/>
            <p:nvPr/>
          </p:nvSpPr>
          <p:spPr>
            <a:xfrm>
              <a:off x="5750150" y="2594650"/>
              <a:ext cx="63950" cy="45375"/>
            </a:xfrm>
            <a:custGeom>
              <a:avLst/>
              <a:gdLst/>
              <a:ahLst/>
              <a:cxnLst/>
              <a:rect l="l" t="t" r="r" b="b"/>
              <a:pathLst>
                <a:path w="2558" h="1815" extrusionOk="0">
                  <a:moveTo>
                    <a:pt x="2382" y="0"/>
                  </a:moveTo>
                  <a:cubicBezTo>
                    <a:pt x="2332" y="0"/>
                    <a:pt x="2307" y="0"/>
                    <a:pt x="2282" y="25"/>
                  </a:cubicBezTo>
                  <a:cubicBezTo>
                    <a:pt x="1530" y="476"/>
                    <a:pt x="803" y="978"/>
                    <a:pt x="101" y="1504"/>
                  </a:cubicBezTo>
                  <a:cubicBezTo>
                    <a:pt x="26" y="1554"/>
                    <a:pt x="1" y="1679"/>
                    <a:pt x="51" y="1755"/>
                  </a:cubicBezTo>
                  <a:cubicBezTo>
                    <a:pt x="92" y="1796"/>
                    <a:pt x="141" y="1815"/>
                    <a:pt x="190" y="1815"/>
                  </a:cubicBezTo>
                  <a:cubicBezTo>
                    <a:pt x="229" y="1815"/>
                    <a:pt x="268" y="1802"/>
                    <a:pt x="302" y="1780"/>
                  </a:cubicBezTo>
                  <a:cubicBezTo>
                    <a:pt x="1003" y="1253"/>
                    <a:pt x="1730" y="752"/>
                    <a:pt x="2482" y="301"/>
                  </a:cubicBezTo>
                  <a:cubicBezTo>
                    <a:pt x="2507" y="276"/>
                    <a:pt x="2532" y="226"/>
                    <a:pt x="2557" y="201"/>
                  </a:cubicBezTo>
                  <a:cubicBezTo>
                    <a:pt x="2557" y="151"/>
                    <a:pt x="2532" y="100"/>
                    <a:pt x="2507" y="75"/>
                  </a:cubicBezTo>
                  <a:cubicBezTo>
                    <a:pt x="2482" y="25"/>
                    <a:pt x="2432" y="0"/>
                    <a:pt x="2407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1"/>
            <p:cNvSpPr/>
            <p:nvPr/>
          </p:nvSpPr>
          <p:spPr>
            <a:xfrm>
              <a:off x="5743275" y="2592750"/>
              <a:ext cx="73950" cy="53350"/>
            </a:xfrm>
            <a:custGeom>
              <a:avLst/>
              <a:gdLst/>
              <a:ahLst/>
              <a:cxnLst/>
              <a:rect l="l" t="t" r="r" b="b"/>
              <a:pathLst>
                <a:path w="2958" h="2134" extrusionOk="0">
                  <a:moveTo>
                    <a:pt x="2782" y="1"/>
                  </a:moveTo>
                  <a:cubicBezTo>
                    <a:pt x="2757" y="1"/>
                    <a:pt x="2732" y="1"/>
                    <a:pt x="2707" y="26"/>
                  </a:cubicBezTo>
                  <a:cubicBezTo>
                    <a:pt x="2256" y="277"/>
                    <a:pt x="1805" y="552"/>
                    <a:pt x="1379" y="828"/>
                  </a:cubicBezTo>
                  <a:cubicBezTo>
                    <a:pt x="953" y="1154"/>
                    <a:pt x="527" y="1480"/>
                    <a:pt x="101" y="1831"/>
                  </a:cubicBezTo>
                  <a:cubicBezTo>
                    <a:pt x="25" y="1881"/>
                    <a:pt x="0" y="1981"/>
                    <a:pt x="50" y="2081"/>
                  </a:cubicBezTo>
                  <a:cubicBezTo>
                    <a:pt x="81" y="2112"/>
                    <a:pt x="141" y="2134"/>
                    <a:pt x="200" y="2134"/>
                  </a:cubicBezTo>
                  <a:cubicBezTo>
                    <a:pt x="236" y="2134"/>
                    <a:pt x="272" y="2125"/>
                    <a:pt x="301" y="2106"/>
                  </a:cubicBezTo>
                  <a:cubicBezTo>
                    <a:pt x="1078" y="1480"/>
                    <a:pt x="1880" y="878"/>
                    <a:pt x="2732" y="402"/>
                  </a:cubicBezTo>
                  <a:cubicBezTo>
                    <a:pt x="2782" y="377"/>
                    <a:pt x="2807" y="352"/>
                    <a:pt x="2832" y="327"/>
                  </a:cubicBezTo>
                  <a:cubicBezTo>
                    <a:pt x="2882" y="302"/>
                    <a:pt x="2908" y="277"/>
                    <a:pt x="2933" y="252"/>
                  </a:cubicBezTo>
                  <a:cubicBezTo>
                    <a:pt x="2958" y="201"/>
                    <a:pt x="2958" y="151"/>
                    <a:pt x="2933" y="101"/>
                  </a:cubicBezTo>
                  <a:cubicBezTo>
                    <a:pt x="2908" y="76"/>
                    <a:pt x="2882" y="26"/>
                    <a:pt x="2832" y="26"/>
                  </a:cubicBezTo>
                  <a:cubicBezTo>
                    <a:pt x="2832" y="1"/>
                    <a:pt x="2807" y="1"/>
                    <a:pt x="2782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1"/>
            <p:cNvSpPr/>
            <p:nvPr/>
          </p:nvSpPr>
          <p:spPr>
            <a:xfrm>
              <a:off x="5825975" y="2619700"/>
              <a:ext cx="16325" cy="48125"/>
            </a:xfrm>
            <a:custGeom>
              <a:avLst/>
              <a:gdLst/>
              <a:ahLst/>
              <a:cxnLst/>
              <a:rect l="l" t="t" r="r" b="b"/>
              <a:pathLst>
                <a:path w="653" h="1925" extrusionOk="0">
                  <a:moveTo>
                    <a:pt x="477" y="1"/>
                  </a:moveTo>
                  <a:cubicBezTo>
                    <a:pt x="452" y="1"/>
                    <a:pt x="402" y="1"/>
                    <a:pt x="376" y="26"/>
                  </a:cubicBezTo>
                  <a:cubicBezTo>
                    <a:pt x="351" y="26"/>
                    <a:pt x="301" y="76"/>
                    <a:pt x="301" y="126"/>
                  </a:cubicBezTo>
                  <a:cubicBezTo>
                    <a:pt x="251" y="652"/>
                    <a:pt x="176" y="1204"/>
                    <a:pt x="1" y="1705"/>
                  </a:cubicBezTo>
                  <a:cubicBezTo>
                    <a:pt x="1" y="1755"/>
                    <a:pt x="1" y="1805"/>
                    <a:pt x="26" y="1830"/>
                  </a:cubicBezTo>
                  <a:cubicBezTo>
                    <a:pt x="51" y="1880"/>
                    <a:pt x="101" y="1905"/>
                    <a:pt x="126" y="1905"/>
                  </a:cubicBezTo>
                  <a:cubicBezTo>
                    <a:pt x="151" y="1918"/>
                    <a:pt x="176" y="1924"/>
                    <a:pt x="201" y="1924"/>
                  </a:cubicBezTo>
                  <a:cubicBezTo>
                    <a:pt x="226" y="1924"/>
                    <a:pt x="251" y="1918"/>
                    <a:pt x="276" y="1905"/>
                  </a:cubicBezTo>
                  <a:cubicBezTo>
                    <a:pt x="301" y="1855"/>
                    <a:pt x="326" y="1830"/>
                    <a:pt x="351" y="1780"/>
                  </a:cubicBezTo>
                  <a:cubicBezTo>
                    <a:pt x="527" y="1279"/>
                    <a:pt x="602" y="727"/>
                    <a:pt x="652" y="201"/>
                  </a:cubicBezTo>
                  <a:cubicBezTo>
                    <a:pt x="652" y="151"/>
                    <a:pt x="652" y="101"/>
                    <a:pt x="627" y="76"/>
                  </a:cubicBezTo>
                  <a:cubicBezTo>
                    <a:pt x="602" y="26"/>
                    <a:pt x="552" y="1"/>
                    <a:pt x="527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1"/>
            <p:cNvSpPr/>
            <p:nvPr/>
          </p:nvSpPr>
          <p:spPr>
            <a:xfrm>
              <a:off x="5825975" y="2617825"/>
              <a:ext cx="16950" cy="55900"/>
            </a:xfrm>
            <a:custGeom>
              <a:avLst/>
              <a:gdLst/>
              <a:ahLst/>
              <a:cxnLst/>
              <a:rect l="l" t="t" r="r" b="b"/>
              <a:pathLst>
                <a:path w="678" h="2236" extrusionOk="0">
                  <a:moveTo>
                    <a:pt x="502" y="0"/>
                  </a:moveTo>
                  <a:cubicBezTo>
                    <a:pt x="427" y="0"/>
                    <a:pt x="351" y="76"/>
                    <a:pt x="326" y="151"/>
                  </a:cubicBezTo>
                  <a:cubicBezTo>
                    <a:pt x="251" y="777"/>
                    <a:pt x="201" y="1404"/>
                    <a:pt x="26" y="2031"/>
                  </a:cubicBezTo>
                  <a:cubicBezTo>
                    <a:pt x="1" y="2106"/>
                    <a:pt x="76" y="2206"/>
                    <a:pt x="151" y="2231"/>
                  </a:cubicBezTo>
                  <a:cubicBezTo>
                    <a:pt x="164" y="2234"/>
                    <a:pt x="177" y="2236"/>
                    <a:pt x="190" y="2236"/>
                  </a:cubicBezTo>
                  <a:cubicBezTo>
                    <a:pt x="270" y="2236"/>
                    <a:pt x="330" y="2171"/>
                    <a:pt x="351" y="2106"/>
                  </a:cubicBezTo>
                  <a:cubicBezTo>
                    <a:pt x="527" y="1479"/>
                    <a:pt x="602" y="853"/>
                    <a:pt x="677" y="226"/>
                  </a:cubicBezTo>
                  <a:cubicBezTo>
                    <a:pt x="677" y="176"/>
                    <a:pt x="677" y="126"/>
                    <a:pt x="652" y="101"/>
                  </a:cubicBezTo>
                  <a:cubicBezTo>
                    <a:pt x="627" y="51"/>
                    <a:pt x="577" y="26"/>
                    <a:pt x="527" y="26"/>
                  </a:cubicBezTo>
                  <a:cubicBezTo>
                    <a:pt x="527" y="0"/>
                    <a:pt x="527" y="0"/>
                    <a:pt x="502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1"/>
            <p:cNvSpPr/>
            <p:nvPr/>
          </p:nvSpPr>
          <p:spPr>
            <a:xfrm>
              <a:off x="5826600" y="2620950"/>
              <a:ext cx="16325" cy="54075"/>
            </a:xfrm>
            <a:custGeom>
              <a:avLst/>
              <a:gdLst/>
              <a:ahLst/>
              <a:cxnLst/>
              <a:rect l="l" t="t" r="r" b="b"/>
              <a:pathLst>
                <a:path w="653" h="2163" extrusionOk="0">
                  <a:moveTo>
                    <a:pt x="477" y="1"/>
                  </a:moveTo>
                  <a:cubicBezTo>
                    <a:pt x="452" y="1"/>
                    <a:pt x="427" y="26"/>
                    <a:pt x="402" y="26"/>
                  </a:cubicBezTo>
                  <a:cubicBezTo>
                    <a:pt x="351" y="51"/>
                    <a:pt x="326" y="101"/>
                    <a:pt x="326" y="151"/>
                  </a:cubicBezTo>
                  <a:cubicBezTo>
                    <a:pt x="251" y="753"/>
                    <a:pt x="201" y="1354"/>
                    <a:pt x="26" y="1956"/>
                  </a:cubicBezTo>
                  <a:cubicBezTo>
                    <a:pt x="1" y="2056"/>
                    <a:pt x="76" y="2131"/>
                    <a:pt x="176" y="2156"/>
                  </a:cubicBezTo>
                  <a:cubicBezTo>
                    <a:pt x="189" y="2161"/>
                    <a:pt x="203" y="2163"/>
                    <a:pt x="216" y="2163"/>
                  </a:cubicBezTo>
                  <a:cubicBezTo>
                    <a:pt x="283" y="2163"/>
                    <a:pt x="356" y="2114"/>
                    <a:pt x="377" y="2031"/>
                  </a:cubicBezTo>
                  <a:cubicBezTo>
                    <a:pt x="527" y="1429"/>
                    <a:pt x="602" y="828"/>
                    <a:pt x="652" y="226"/>
                  </a:cubicBezTo>
                  <a:cubicBezTo>
                    <a:pt x="652" y="176"/>
                    <a:pt x="652" y="126"/>
                    <a:pt x="627" y="101"/>
                  </a:cubicBezTo>
                  <a:cubicBezTo>
                    <a:pt x="602" y="51"/>
                    <a:pt x="577" y="26"/>
                    <a:pt x="527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1"/>
            <p:cNvSpPr/>
            <p:nvPr/>
          </p:nvSpPr>
          <p:spPr>
            <a:xfrm>
              <a:off x="5827225" y="2620950"/>
              <a:ext cx="16950" cy="57200"/>
            </a:xfrm>
            <a:custGeom>
              <a:avLst/>
              <a:gdLst/>
              <a:ahLst/>
              <a:cxnLst/>
              <a:rect l="l" t="t" r="r" b="b"/>
              <a:pathLst>
                <a:path w="678" h="2288" extrusionOk="0">
                  <a:moveTo>
                    <a:pt x="502" y="1"/>
                  </a:moveTo>
                  <a:cubicBezTo>
                    <a:pt x="452" y="1"/>
                    <a:pt x="402" y="26"/>
                    <a:pt x="377" y="51"/>
                  </a:cubicBezTo>
                  <a:cubicBezTo>
                    <a:pt x="326" y="101"/>
                    <a:pt x="326" y="126"/>
                    <a:pt x="326" y="176"/>
                  </a:cubicBezTo>
                  <a:cubicBezTo>
                    <a:pt x="326" y="217"/>
                    <a:pt x="326" y="242"/>
                    <a:pt x="326" y="276"/>
                  </a:cubicBezTo>
                  <a:cubicBezTo>
                    <a:pt x="251" y="878"/>
                    <a:pt x="126" y="1480"/>
                    <a:pt x="1" y="2081"/>
                  </a:cubicBezTo>
                  <a:cubicBezTo>
                    <a:pt x="1" y="2181"/>
                    <a:pt x="51" y="2256"/>
                    <a:pt x="151" y="2282"/>
                  </a:cubicBezTo>
                  <a:cubicBezTo>
                    <a:pt x="164" y="2286"/>
                    <a:pt x="178" y="2288"/>
                    <a:pt x="191" y="2288"/>
                  </a:cubicBezTo>
                  <a:cubicBezTo>
                    <a:pt x="258" y="2288"/>
                    <a:pt x="331" y="2239"/>
                    <a:pt x="352" y="2156"/>
                  </a:cubicBezTo>
                  <a:cubicBezTo>
                    <a:pt x="402" y="1830"/>
                    <a:pt x="477" y="1505"/>
                    <a:pt x="552" y="1179"/>
                  </a:cubicBezTo>
                  <a:cubicBezTo>
                    <a:pt x="602" y="853"/>
                    <a:pt x="652" y="502"/>
                    <a:pt x="677" y="151"/>
                  </a:cubicBezTo>
                  <a:cubicBezTo>
                    <a:pt x="677" y="126"/>
                    <a:pt x="652" y="76"/>
                    <a:pt x="627" y="51"/>
                  </a:cubicBezTo>
                  <a:cubicBezTo>
                    <a:pt x="577" y="26"/>
                    <a:pt x="552" y="1"/>
                    <a:pt x="502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1"/>
            <p:cNvSpPr/>
            <p:nvPr/>
          </p:nvSpPr>
          <p:spPr>
            <a:xfrm>
              <a:off x="5237625" y="2679850"/>
              <a:ext cx="582100" cy="664200"/>
            </a:xfrm>
            <a:custGeom>
              <a:avLst/>
              <a:gdLst/>
              <a:ahLst/>
              <a:cxnLst/>
              <a:rect l="l" t="t" r="r" b="b"/>
              <a:pathLst>
                <a:path w="23284" h="26568" extrusionOk="0">
                  <a:moveTo>
                    <a:pt x="18397" y="1"/>
                  </a:moveTo>
                  <a:lnTo>
                    <a:pt x="18397" y="1"/>
                  </a:lnTo>
                  <a:cubicBezTo>
                    <a:pt x="18121" y="101"/>
                    <a:pt x="17845" y="176"/>
                    <a:pt x="17595" y="276"/>
                  </a:cubicBezTo>
                  <a:cubicBezTo>
                    <a:pt x="17219" y="402"/>
                    <a:pt x="16843" y="577"/>
                    <a:pt x="16517" y="702"/>
                  </a:cubicBezTo>
                  <a:lnTo>
                    <a:pt x="15514" y="1129"/>
                  </a:lnTo>
                  <a:lnTo>
                    <a:pt x="15038" y="1304"/>
                  </a:lnTo>
                  <a:cubicBezTo>
                    <a:pt x="12331" y="2432"/>
                    <a:pt x="9524" y="3585"/>
                    <a:pt x="6993" y="5139"/>
                  </a:cubicBezTo>
                  <a:cubicBezTo>
                    <a:pt x="5489" y="6041"/>
                    <a:pt x="4261" y="6993"/>
                    <a:pt x="3234" y="7996"/>
                  </a:cubicBezTo>
                  <a:cubicBezTo>
                    <a:pt x="2682" y="8522"/>
                    <a:pt x="2181" y="9124"/>
                    <a:pt x="1730" y="9725"/>
                  </a:cubicBezTo>
                  <a:cubicBezTo>
                    <a:pt x="1630" y="9850"/>
                    <a:pt x="1529" y="10001"/>
                    <a:pt x="1429" y="10151"/>
                  </a:cubicBezTo>
                  <a:cubicBezTo>
                    <a:pt x="1329" y="10151"/>
                    <a:pt x="1279" y="10201"/>
                    <a:pt x="1254" y="10251"/>
                  </a:cubicBezTo>
                  <a:cubicBezTo>
                    <a:pt x="1179" y="10427"/>
                    <a:pt x="1128" y="10577"/>
                    <a:pt x="1078" y="10728"/>
                  </a:cubicBezTo>
                  <a:cubicBezTo>
                    <a:pt x="903" y="11028"/>
                    <a:pt x="727" y="11354"/>
                    <a:pt x="577" y="11680"/>
                  </a:cubicBezTo>
                  <a:cubicBezTo>
                    <a:pt x="552" y="11755"/>
                    <a:pt x="502" y="11855"/>
                    <a:pt x="477" y="11931"/>
                  </a:cubicBezTo>
                  <a:cubicBezTo>
                    <a:pt x="452" y="11981"/>
                    <a:pt x="452" y="12006"/>
                    <a:pt x="477" y="12056"/>
                  </a:cubicBezTo>
                  <a:cubicBezTo>
                    <a:pt x="502" y="12106"/>
                    <a:pt x="527" y="12131"/>
                    <a:pt x="577" y="12156"/>
                  </a:cubicBezTo>
                  <a:cubicBezTo>
                    <a:pt x="527" y="12407"/>
                    <a:pt x="452" y="12682"/>
                    <a:pt x="377" y="12958"/>
                  </a:cubicBezTo>
                  <a:cubicBezTo>
                    <a:pt x="251" y="13459"/>
                    <a:pt x="151" y="13911"/>
                    <a:pt x="101" y="14337"/>
                  </a:cubicBezTo>
                  <a:cubicBezTo>
                    <a:pt x="26" y="14788"/>
                    <a:pt x="1" y="15239"/>
                    <a:pt x="26" y="15665"/>
                  </a:cubicBezTo>
                  <a:cubicBezTo>
                    <a:pt x="51" y="16066"/>
                    <a:pt x="126" y="16492"/>
                    <a:pt x="226" y="16918"/>
                  </a:cubicBezTo>
                  <a:cubicBezTo>
                    <a:pt x="326" y="17294"/>
                    <a:pt x="477" y="17695"/>
                    <a:pt x="677" y="18071"/>
                  </a:cubicBezTo>
                  <a:cubicBezTo>
                    <a:pt x="1003" y="18773"/>
                    <a:pt x="1479" y="19449"/>
                    <a:pt x="2081" y="20126"/>
                  </a:cubicBezTo>
                  <a:cubicBezTo>
                    <a:pt x="2607" y="20703"/>
                    <a:pt x="3259" y="21254"/>
                    <a:pt x="3986" y="21780"/>
                  </a:cubicBezTo>
                  <a:cubicBezTo>
                    <a:pt x="4311" y="22006"/>
                    <a:pt x="4637" y="22231"/>
                    <a:pt x="5038" y="22457"/>
                  </a:cubicBezTo>
                  <a:cubicBezTo>
                    <a:pt x="5314" y="22632"/>
                    <a:pt x="5615" y="22783"/>
                    <a:pt x="5890" y="22933"/>
                  </a:cubicBezTo>
                  <a:lnTo>
                    <a:pt x="6016" y="23008"/>
                  </a:lnTo>
                  <a:cubicBezTo>
                    <a:pt x="6316" y="23184"/>
                    <a:pt x="6617" y="23334"/>
                    <a:pt x="6893" y="23485"/>
                  </a:cubicBezTo>
                  <a:cubicBezTo>
                    <a:pt x="7244" y="23685"/>
                    <a:pt x="7595" y="23860"/>
                    <a:pt x="7920" y="24061"/>
                  </a:cubicBezTo>
                  <a:cubicBezTo>
                    <a:pt x="8747" y="24487"/>
                    <a:pt x="9449" y="24838"/>
                    <a:pt x="10126" y="25164"/>
                  </a:cubicBezTo>
                  <a:cubicBezTo>
                    <a:pt x="10953" y="25540"/>
                    <a:pt x="11730" y="25840"/>
                    <a:pt x="12457" y="26066"/>
                  </a:cubicBezTo>
                  <a:cubicBezTo>
                    <a:pt x="13309" y="26317"/>
                    <a:pt x="14061" y="26492"/>
                    <a:pt x="14813" y="26542"/>
                  </a:cubicBezTo>
                  <a:cubicBezTo>
                    <a:pt x="14988" y="26542"/>
                    <a:pt x="15189" y="26567"/>
                    <a:pt x="15364" y="26567"/>
                  </a:cubicBezTo>
                  <a:cubicBezTo>
                    <a:pt x="15941" y="26567"/>
                    <a:pt x="16492" y="26492"/>
                    <a:pt x="16993" y="26342"/>
                  </a:cubicBezTo>
                  <a:cubicBezTo>
                    <a:pt x="17369" y="26216"/>
                    <a:pt x="17695" y="26091"/>
                    <a:pt x="17996" y="25916"/>
                  </a:cubicBezTo>
                  <a:cubicBezTo>
                    <a:pt x="18321" y="25715"/>
                    <a:pt x="18622" y="25490"/>
                    <a:pt x="18973" y="25214"/>
                  </a:cubicBezTo>
                  <a:cubicBezTo>
                    <a:pt x="19249" y="24963"/>
                    <a:pt x="19550" y="24662"/>
                    <a:pt x="19875" y="24287"/>
                  </a:cubicBezTo>
                  <a:cubicBezTo>
                    <a:pt x="20176" y="23961"/>
                    <a:pt x="20452" y="23610"/>
                    <a:pt x="20728" y="23234"/>
                  </a:cubicBezTo>
                  <a:cubicBezTo>
                    <a:pt x="20978" y="22883"/>
                    <a:pt x="21204" y="22532"/>
                    <a:pt x="21404" y="22131"/>
                  </a:cubicBezTo>
                  <a:cubicBezTo>
                    <a:pt x="21605" y="21755"/>
                    <a:pt x="21755" y="21429"/>
                    <a:pt x="21855" y="21079"/>
                  </a:cubicBezTo>
                  <a:cubicBezTo>
                    <a:pt x="21981" y="20703"/>
                    <a:pt x="22106" y="20277"/>
                    <a:pt x="22206" y="19750"/>
                  </a:cubicBezTo>
                  <a:cubicBezTo>
                    <a:pt x="22306" y="19324"/>
                    <a:pt x="22382" y="18873"/>
                    <a:pt x="22457" y="18297"/>
                  </a:cubicBezTo>
                  <a:cubicBezTo>
                    <a:pt x="22582" y="17344"/>
                    <a:pt x="22632" y="16367"/>
                    <a:pt x="22707" y="15439"/>
                  </a:cubicBezTo>
                  <a:lnTo>
                    <a:pt x="22707" y="15364"/>
                  </a:lnTo>
                  <a:cubicBezTo>
                    <a:pt x="22783" y="14337"/>
                    <a:pt x="22883" y="13309"/>
                    <a:pt x="22983" y="12206"/>
                  </a:cubicBezTo>
                  <a:cubicBezTo>
                    <a:pt x="23058" y="11179"/>
                    <a:pt x="23184" y="9976"/>
                    <a:pt x="23234" y="8798"/>
                  </a:cubicBezTo>
                  <a:cubicBezTo>
                    <a:pt x="23284" y="7570"/>
                    <a:pt x="23284" y="6467"/>
                    <a:pt x="23209" y="5389"/>
                  </a:cubicBezTo>
                  <a:cubicBezTo>
                    <a:pt x="23184" y="5013"/>
                    <a:pt x="23159" y="4637"/>
                    <a:pt x="23108" y="4261"/>
                  </a:cubicBezTo>
                  <a:lnTo>
                    <a:pt x="23083" y="4036"/>
                  </a:lnTo>
                  <a:cubicBezTo>
                    <a:pt x="23083" y="3860"/>
                    <a:pt x="23058" y="3710"/>
                    <a:pt x="23033" y="3535"/>
                  </a:cubicBezTo>
                  <a:cubicBezTo>
                    <a:pt x="23008" y="3434"/>
                    <a:pt x="23008" y="3334"/>
                    <a:pt x="22983" y="3234"/>
                  </a:cubicBezTo>
                  <a:cubicBezTo>
                    <a:pt x="22958" y="3159"/>
                    <a:pt x="22933" y="3058"/>
                    <a:pt x="22908" y="2983"/>
                  </a:cubicBezTo>
                  <a:lnTo>
                    <a:pt x="22883" y="3008"/>
                  </a:lnTo>
                  <a:cubicBezTo>
                    <a:pt x="22733" y="3083"/>
                    <a:pt x="22557" y="3159"/>
                    <a:pt x="22407" y="3209"/>
                  </a:cubicBezTo>
                  <a:cubicBezTo>
                    <a:pt x="22306" y="3234"/>
                    <a:pt x="22231" y="3259"/>
                    <a:pt x="22131" y="3284"/>
                  </a:cubicBezTo>
                  <a:lnTo>
                    <a:pt x="21905" y="3284"/>
                  </a:lnTo>
                  <a:cubicBezTo>
                    <a:pt x="21755" y="3284"/>
                    <a:pt x="21605" y="3259"/>
                    <a:pt x="21479" y="3184"/>
                  </a:cubicBezTo>
                  <a:cubicBezTo>
                    <a:pt x="21379" y="3134"/>
                    <a:pt x="21254" y="3058"/>
                    <a:pt x="21179" y="2958"/>
                  </a:cubicBezTo>
                  <a:cubicBezTo>
                    <a:pt x="21103" y="2858"/>
                    <a:pt x="21053" y="2783"/>
                    <a:pt x="21003" y="2682"/>
                  </a:cubicBezTo>
                  <a:cubicBezTo>
                    <a:pt x="20903" y="2457"/>
                    <a:pt x="20828" y="2231"/>
                    <a:pt x="20702" y="2031"/>
                  </a:cubicBezTo>
                  <a:cubicBezTo>
                    <a:pt x="20677" y="2006"/>
                    <a:pt x="20652" y="1956"/>
                    <a:pt x="20627" y="1931"/>
                  </a:cubicBezTo>
                  <a:cubicBezTo>
                    <a:pt x="20602" y="1905"/>
                    <a:pt x="20577" y="1880"/>
                    <a:pt x="20552" y="1855"/>
                  </a:cubicBezTo>
                  <a:cubicBezTo>
                    <a:pt x="20502" y="1805"/>
                    <a:pt x="20452" y="1780"/>
                    <a:pt x="20402" y="1755"/>
                  </a:cubicBezTo>
                  <a:cubicBezTo>
                    <a:pt x="20377" y="1730"/>
                    <a:pt x="20352" y="1730"/>
                    <a:pt x="20301" y="1730"/>
                  </a:cubicBezTo>
                  <a:cubicBezTo>
                    <a:pt x="20276" y="1705"/>
                    <a:pt x="20251" y="1705"/>
                    <a:pt x="20201" y="1680"/>
                  </a:cubicBezTo>
                  <a:lnTo>
                    <a:pt x="20001" y="1680"/>
                  </a:lnTo>
                  <a:cubicBezTo>
                    <a:pt x="19951" y="1680"/>
                    <a:pt x="19875" y="1705"/>
                    <a:pt x="19800" y="1705"/>
                  </a:cubicBezTo>
                  <a:cubicBezTo>
                    <a:pt x="19725" y="1730"/>
                    <a:pt x="19650" y="1755"/>
                    <a:pt x="19575" y="1780"/>
                  </a:cubicBezTo>
                  <a:cubicBezTo>
                    <a:pt x="19449" y="1805"/>
                    <a:pt x="19324" y="1830"/>
                    <a:pt x="19199" y="1855"/>
                  </a:cubicBezTo>
                  <a:cubicBezTo>
                    <a:pt x="19098" y="1855"/>
                    <a:pt x="18973" y="1830"/>
                    <a:pt x="18873" y="1780"/>
                  </a:cubicBezTo>
                  <a:cubicBezTo>
                    <a:pt x="18798" y="1755"/>
                    <a:pt x="18748" y="1705"/>
                    <a:pt x="18697" y="1655"/>
                  </a:cubicBezTo>
                  <a:cubicBezTo>
                    <a:pt x="18647" y="1605"/>
                    <a:pt x="18622" y="1555"/>
                    <a:pt x="18572" y="1479"/>
                  </a:cubicBezTo>
                  <a:cubicBezTo>
                    <a:pt x="18522" y="1404"/>
                    <a:pt x="18497" y="1329"/>
                    <a:pt x="18447" y="1254"/>
                  </a:cubicBezTo>
                  <a:cubicBezTo>
                    <a:pt x="18422" y="1179"/>
                    <a:pt x="18397" y="1103"/>
                    <a:pt x="18397" y="1028"/>
                  </a:cubicBezTo>
                  <a:cubicBezTo>
                    <a:pt x="18347" y="878"/>
                    <a:pt x="18347" y="702"/>
                    <a:pt x="18347" y="552"/>
                  </a:cubicBezTo>
                  <a:cubicBezTo>
                    <a:pt x="18321" y="377"/>
                    <a:pt x="18347" y="226"/>
                    <a:pt x="18372" y="51"/>
                  </a:cubicBezTo>
                  <a:cubicBezTo>
                    <a:pt x="18372" y="51"/>
                    <a:pt x="18397" y="26"/>
                    <a:pt x="18397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1"/>
            <p:cNvSpPr/>
            <p:nvPr/>
          </p:nvSpPr>
          <p:spPr>
            <a:xfrm>
              <a:off x="5262700" y="2686125"/>
              <a:ext cx="433600" cy="264300"/>
            </a:xfrm>
            <a:custGeom>
              <a:avLst/>
              <a:gdLst/>
              <a:ahLst/>
              <a:cxnLst/>
              <a:rect l="l" t="t" r="r" b="b"/>
              <a:pathLst>
                <a:path w="17344" h="10572" extrusionOk="0">
                  <a:moveTo>
                    <a:pt x="17344" y="0"/>
                  </a:moveTo>
                  <a:lnTo>
                    <a:pt x="17344" y="0"/>
                  </a:lnTo>
                  <a:cubicBezTo>
                    <a:pt x="15389" y="727"/>
                    <a:pt x="13434" y="1479"/>
                    <a:pt x="11504" y="2281"/>
                  </a:cubicBezTo>
                  <a:cubicBezTo>
                    <a:pt x="9524" y="3133"/>
                    <a:pt x="7569" y="4035"/>
                    <a:pt x="5714" y="5113"/>
                  </a:cubicBezTo>
                  <a:cubicBezTo>
                    <a:pt x="4587" y="5740"/>
                    <a:pt x="3459" y="6441"/>
                    <a:pt x="2481" y="7269"/>
                  </a:cubicBezTo>
                  <a:cubicBezTo>
                    <a:pt x="2005" y="7670"/>
                    <a:pt x="1554" y="8121"/>
                    <a:pt x="1153" y="8622"/>
                  </a:cubicBezTo>
                  <a:cubicBezTo>
                    <a:pt x="952" y="8873"/>
                    <a:pt x="752" y="9148"/>
                    <a:pt x="551" y="9424"/>
                  </a:cubicBezTo>
                  <a:cubicBezTo>
                    <a:pt x="476" y="9574"/>
                    <a:pt x="376" y="9725"/>
                    <a:pt x="276" y="9875"/>
                  </a:cubicBezTo>
                  <a:cubicBezTo>
                    <a:pt x="201" y="10025"/>
                    <a:pt x="125" y="10176"/>
                    <a:pt x="50" y="10326"/>
                  </a:cubicBezTo>
                  <a:cubicBezTo>
                    <a:pt x="0" y="10426"/>
                    <a:pt x="50" y="10527"/>
                    <a:pt x="150" y="10552"/>
                  </a:cubicBezTo>
                  <a:cubicBezTo>
                    <a:pt x="171" y="10565"/>
                    <a:pt x="193" y="10571"/>
                    <a:pt x="215" y="10571"/>
                  </a:cubicBezTo>
                  <a:cubicBezTo>
                    <a:pt x="276" y="10571"/>
                    <a:pt x="339" y="10525"/>
                    <a:pt x="376" y="10452"/>
                  </a:cubicBezTo>
                  <a:cubicBezTo>
                    <a:pt x="401" y="10401"/>
                    <a:pt x="426" y="10326"/>
                    <a:pt x="451" y="10276"/>
                  </a:cubicBezTo>
                  <a:cubicBezTo>
                    <a:pt x="551" y="10101"/>
                    <a:pt x="652" y="9925"/>
                    <a:pt x="752" y="9750"/>
                  </a:cubicBezTo>
                  <a:cubicBezTo>
                    <a:pt x="852" y="9599"/>
                    <a:pt x="952" y="9449"/>
                    <a:pt x="1078" y="9299"/>
                  </a:cubicBezTo>
                  <a:cubicBezTo>
                    <a:pt x="1278" y="8998"/>
                    <a:pt x="1529" y="8697"/>
                    <a:pt x="1780" y="8421"/>
                  </a:cubicBezTo>
                  <a:cubicBezTo>
                    <a:pt x="2607" y="7519"/>
                    <a:pt x="3609" y="6792"/>
                    <a:pt x="4637" y="6141"/>
                  </a:cubicBezTo>
                  <a:cubicBezTo>
                    <a:pt x="5464" y="5614"/>
                    <a:pt x="6316" y="5138"/>
                    <a:pt x="7193" y="4687"/>
                  </a:cubicBezTo>
                  <a:cubicBezTo>
                    <a:pt x="8145" y="4186"/>
                    <a:pt x="9123" y="3710"/>
                    <a:pt x="10100" y="3284"/>
                  </a:cubicBezTo>
                  <a:cubicBezTo>
                    <a:pt x="12080" y="2381"/>
                    <a:pt x="14085" y="1604"/>
                    <a:pt x="16115" y="827"/>
                  </a:cubicBezTo>
                  <a:cubicBezTo>
                    <a:pt x="16516" y="677"/>
                    <a:pt x="16917" y="527"/>
                    <a:pt x="17344" y="376"/>
                  </a:cubicBezTo>
                  <a:cubicBezTo>
                    <a:pt x="17344" y="351"/>
                    <a:pt x="17344" y="326"/>
                    <a:pt x="17344" y="301"/>
                  </a:cubicBezTo>
                  <a:cubicBezTo>
                    <a:pt x="17318" y="201"/>
                    <a:pt x="17344" y="101"/>
                    <a:pt x="17344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1"/>
            <p:cNvSpPr/>
            <p:nvPr/>
          </p:nvSpPr>
          <p:spPr>
            <a:xfrm>
              <a:off x="5263950" y="2828350"/>
              <a:ext cx="126575" cy="117975"/>
            </a:xfrm>
            <a:custGeom>
              <a:avLst/>
              <a:gdLst/>
              <a:ahLst/>
              <a:cxnLst/>
              <a:rect l="l" t="t" r="r" b="b"/>
              <a:pathLst>
                <a:path w="5063" h="4719" extrusionOk="0">
                  <a:moveTo>
                    <a:pt x="4913" y="1"/>
                  </a:moveTo>
                  <a:cubicBezTo>
                    <a:pt x="4887" y="1"/>
                    <a:pt x="4862" y="1"/>
                    <a:pt x="4812" y="26"/>
                  </a:cubicBezTo>
                  <a:cubicBezTo>
                    <a:pt x="4311" y="176"/>
                    <a:pt x="3860" y="427"/>
                    <a:pt x="3409" y="702"/>
                  </a:cubicBezTo>
                  <a:cubicBezTo>
                    <a:pt x="2907" y="1028"/>
                    <a:pt x="2456" y="1404"/>
                    <a:pt x="2005" y="1805"/>
                  </a:cubicBezTo>
                  <a:cubicBezTo>
                    <a:pt x="1579" y="2231"/>
                    <a:pt x="1178" y="2657"/>
                    <a:pt x="827" y="3133"/>
                  </a:cubicBezTo>
                  <a:cubicBezTo>
                    <a:pt x="527" y="3560"/>
                    <a:pt x="251" y="4011"/>
                    <a:pt x="25" y="4487"/>
                  </a:cubicBezTo>
                  <a:cubicBezTo>
                    <a:pt x="0" y="4587"/>
                    <a:pt x="50" y="4687"/>
                    <a:pt x="126" y="4712"/>
                  </a:cubicBezTo>
                  <a:cubicBezTo>
                    <a:pt x="143" y="4717"/>
                    <a:pt x="161" y="4719"/>
                    <a:pt x="178" y="4719"/>
                  </a:cubicBezTo>
                  <a:cubicBezTo>
                    <a:pt x="259" y="4719"/>
                    <a:pt x="330" y="4674"/>
                    <a:pt x="351" y="4612"/>
                  </a:cubicBezTo>
                  <a:cubicBezTo>
                    <a:pt x="401" y="4487"/>
                    <a:pt x="476" y="4362"/>
                    <a:pt x="527" y="4236"/>
                  </a:cubicBezTo>
                  <a:cubicBezTo>
                    <a:pt x="527" y="4261"/>
                    <a:pt x="527" y="4261"/>
                    <a:pt x="527" y="4261"/>
                  </a:cubicBezTo>
                  <a:cubicBezTo>
                    <a:pt x="852" y="3635"/>
                    <a:pt x="1303" y="3058"/>
                    <a:pt x="1780" y="2532"/>
                  </a:cubicBezTo>
                  <a:lnTo>
                    <a:pt x="1780" y="2532"/>
                  </a:lnTo>
                  <a:cubicBezTo>
                    <a:pt x="1780" y="2557"/>
                    <a:pt x="1755" y="2557"/>
                    <a:pt x="1755" y="2582"/>
                  </a:cubicBezTo>
                  <a:cubicBezTo>
                    <a:pt x="2331" y="1955"/>
                    <a:pt x="2983" y="1404"/>
                    <a:pt x="3684" y="928"/>
                  </a:cubicBezTo>
                  <a:cubicBezTo>
                    <a:pt x="4085" y="677"/>
                    <a:pt x="4512" y="477"/>
                    <a:pt x="4963" y="326"/>
                  </a:cubicBezTo>
                  <a:cubicBezTo>
                    <a:pt x="5013" y="326"/>
                    <a:pt x="5038" y="276"/>
                    <a:pt x="5063" y="226"/>
                  </a:cubicBezTo>
                  <a:cubicBezTo>
                    <a:pt x="5063" y="201"/>
                    <a:pt x="5063" y="151"/>
                    <a:pt x="5063" y="101"/>
                  </a:cubicBezTo>
                  <a:cubicBezTo>
                    <a:pt x="5038" y="51"/>
                    <a:pt x="4988" y="26"/>
                    <a:pt x="4963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1"/>
            <p:cNvSpPr/>
            <p:nvPr/>
          </p:nvSpPr>
          <p:spPr>
            <a:xfrm>
              <a:off x="5337250" y="2800775"/>
              <a:ext cx="103400" cy="66950"/>
            </a:xfrm>
            <a:custGeom>
              <a:avLst/>
              <a:gdLst/>
              <a:ahLst/>
              <a:cxnLst/>
              <a:rect l="l" t="t" r="r" b="b"/>
              <a:pathLst>
                <a:path w="4136" h="2678" extrusionOk="0">
                  <a:moveTo>
                    <a:pt x="3935" y="1"/>
                  </a:moveTo>
                  <a:cubicBezTo>
                    <a:pt x="3910" y="1"/>
                    <a:pt x="3885" y="1"/>
                    <a:pt x="3860" y="26"/>
                  </a:cubicBezTo>
                  <a:cubicBezTo>
                    <a:pt x="3184" y="302"/>
                    <a:pt x="2532" y="652"/>
                    <a:pt x="1905" y="1028"/>
                  </a:cubicBezTo>
                  <a:cubicBezTo>
                    <a:pt x="1279" y="1429"/>
                    <a:pt x="677" y="1881"/>
                    <a:pt x="101" y="2382"/>
                  </a:cubicBezTo>
                  <a:cubicBezTo>
                    <a:pt x="26" y="2432"/>
                    <a:pt x="1" y="2532"/>
                    <a:pt x="76" y="2607"/>
                  </a:cubicBezTo>
                  <a:cubicBezTo>
                    <a:pt x="105" y="2651"/>
                    <a:pt x="159" y="2678"/>
                    <a:pt x="215" y="2678"/>
                  </a:cubicBezTo>
                  <a:cubicBezTo>
                    <a:pt x="255" y="2678"/>
                    <a:pt x="295" y="2664"/>
                    <a:pt x="326" y="2632"/>
                  </a:cubicBezTo>
                  <a:cubicBezTo>
                    <a:pt x="871" y="2162"/>
                    <a:pt x="1464" y="1717"/>
                    <a:pt x="2058" y="1344"/>
                  </a:cubicBezTo>
                  <a:lnTo>
                    <a:pt x="2058" y="1344"/>
                  </a:lnTo>
                  <a:cubicBezTo>
                    <a:pt x="2056" y="1347"/>
                    <a:pt x="2056" y="1350"/>
                    <a:pt x="2056" y="1354"/>
                  </a:cubicBezTo>
                  <a:cubicBezTo>
                    <a:pt x="2682" y="953"/>
                    <a:pt x="3334" y="602"/>
                    <a:pt x="4011" y="327"/>
                  </a:cubicBezTo>
                  <a:cubicBezTo>
                    <a:pt x="4111" y="302"/>
                    <a:pt x="4136" y="176"/>
                    <a:pt x="4086" y="101"/>
                  </a:cubicBezTo>
                  <a:cubicBezTo>
                    <a:pt x="4061" y="51"/>
                    <a:pt x="4011" y="1"/>
                    <a:pt x="3935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1"/>
            <p:cNvSpPr/>
            <p:nvPr/>
          </p:nvSpPr>
          <p:spPr>
            <a:xfrm>
              <a:off x="5337875" y="2798900"/>
              <a:ext cx="100275" cy="64800"/>
            </a:xfrm>
            <a:custGeom>
              <a:avLst/>
              <a:gdLst/>
              <a:ahLst/>
              <a:cxnLst/>
              <a:rect l="l" t="t" r="r" b="b"/>
              <a:pathLst>
                <a:path w="4011" h="2592" extrusionOk="0"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083" y="326"/>
                    <a:pt x="2457" y="652"/>
                    <a:pt x="1855" y="1003"/>
                  </a:cubicBezTo>
                  <a:cubicBezTo>
                    <a:pt x="1229" y="1379"/>
                    <a:pt x="627" y="1805"/>
                    <a:pt x="101" y="2281"/>
                  </a:cubicBezTo>
                  <a:cubicBezTo>
                    <a:pt x="26" y="2357"/>
                    <a:pt x="1" y="2457"/>
                    <a:pt x="76" y="2532"/>
                  </a:cubicBezTo>
                  <a:cubicBezTo>
                    <a:pt x="103" y="2573"/>
                    <a:pt x="154" y="2592"/>
                    <a:pt x="206" y="2592"/>
                  </a:cubicBezTo>
                  <a:cubicBezTo>
                    <a:pt x="249" y="2592"/>
                    <a:pt x="293" y="2580"/>
                    <a:pt x="326" y="2557"/>
                  </a:cubicBezTo>
                  <a:cubicBezTo>
                    <a:pt x="778" y="2131"/>
                    <a:pt x="1254" y="1780"/>
                    <a:pt x="1780" y="1454"/>
                  </a:cubicBezTo>
                  <a:cubicBezTo>
                    <a:pt x="2457" y="1028"/>
                    <a:pt x="3159" y="677"/>
                    <a:pt x="3885" y="326"/>
                  </a:cubicBezTo>
                  <a:cubicBezTo>
                    <a:pt x="3961" y="301"/>
                    <a:pt x="4011" y="201"/>
                    <a:pt x="3961" y="101"/>
                  </a:cubicBezTo>
                  <a:cubicBezTo>
                    <a:pt x="3935" y="51"/>
                    <a:pt x="3885" y="1"/>
                    <a:pt x="381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1"/>
            <p:cNvSpPr/>
            <p:nvPr/>
          </p:nvSpPr>
          <p:spPr>
            <a:xfrm>
              <a:off x="5330350" y="2797650"/>
              <a:ext cx="109050" cy="70450"/>
            </a:xfrm>
            <a:custGeom>
              <a:avLst/>
              <a:gdLst/>
              <a:ahLst/>
              <a:cxnLst/>
              <a:rect l="l" t="t" r="r" b="b"/>
              <a:pathLst>
                <a:path w="4362" h="2818" extrusionOk="0">
                  <a:moveTo>
                    <a:pt x="4161" y="1"/>
                  </a:moveTo>
                  <a:cubicBezTo>
                    <a:pt x="4136" y="1"/>
                    <a:pt x="4111" y="26"/>
                    <a:pt x="4086" y="26"/>
                  </a:cubicBezTo>
                  <a:cubicBezTo>
                    <a:pt x="2658" y="702"/>
                    <a:pt x="1304" y="1529"/>
                    <a:pt x="76" y="2532"/>
                  </a:cubicBezTo>
                  <a:cubicBezTo>
                    <a:pt x="1" y="2582"/>
                    <a:pt x="1" y="2682"/>
                    <a:pt x="51" y="2757"/>
                  </a:cubicBezTo>
                  <a:cubicBezTo>
                    <a:pt x="92" y="2799"/>
                    <a:pt x="141" y="2817"/>
                    <a:pt x="190" y="2817"/>
                  </a:cubicBezTo>
                  <a:cubicBezTo>
                    <a:pt x="229" y="2817"/>
                    <a:pt x="268" y="2805"/>
                    <a:pt x="302" y="2782"/>
                  </a:cubicBezTo>
                  <a:cubicBezTo>
                    <a:pt x="853" y="2331"/>
                    <a:pt x="1455" y="1905"/>
                    <a:pt x="2081" y="1529"/>
                  </a:cubicBezTo>
                  <a:cubicBezTo>
                    <a:pt x="2783" y="1078"/>
                    <a:pt x="3485" y="702"/>
                    <a:pt x="4236" y="351"/>
                  </a:cubicBezTo>
                  <a:cubicBezTo>
                    <a:pt x="4312" y="301"/>
                    <a:pt x="4362" y="201"/>
                    <a:pt x="4312" y="101"/>
                  </a:cubicBezTo>
                  <a:cubicBezTo>
                    <a:pt x="4287" y="51"/>
                    <a:pt x="4211" y="1"/>
                    <a:pt x="4161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1"/>
            <p:cNvSpPr/>
            <p:nvPr/>
          </p:nvSpPr>
          <p:spPr>
            <a:xfrm>
              <a:off x="5342275" y="2790750"/>
              <a:ext cx="109675" cy="67950"/>
            </a:xfrm>
            <a:custGeom>
              <a:avLst/>
              <a:gdLst/>
              <a:ahLst/>
              <a:cxnLst/>
              <a:rect l="l" t="t" r="r" b="b"/>
              <a:pathLst>
                <a:path w="4387" h="2718" extrusionOk="0">
                  <a:moveTo>
                    <a:pt x="4186" y="1"/>
                  </a:moveTo>
                  <a:cubicBezTo>
                    <a:pt x="4160" y="1"/>
                    <a:pt x="4135" y="1"/>
                    <a:pt x="4110" y="26"/>
                  </a:cubicBezTo>
                  <a:cubicBezTo>
                    <a:pt x="2657" y="627"/>
                    <a:pt x="1303" y="1454"/>
                    <a:pt x="75" y="2407"/>
                  </a:cubicBezTo>
                  <a:cubicBezTo>
                    <a:pt x="0" y="2482"/>
                    <a:pt x="0" y="2582"/>
                    <a:pt x="50" y="2657"/>
                  </a:cubicBezTo>
                  <a:cubicBezTo>
                    <a:pt x="78" y="2699"/>
                    <a:pt x="128" y="2717"/>
                    <a:pt x="180" y="2717"/>
                  </a:cubicBezTo>
                  <a:cubicBezTo>
                    <a:pt x="223" y="2717"/>
                    <a:pt x="267" y="2705"/>
                    <a:pt x="301" y="2683"/>
                  </a:cubicBezTo>
                  <a:cubicBezTo>
                    <a:pt x="802" y="2282"/>
                    <a:pt x="1328" y="1931"/>
                    <a:pt x="1880" y="1580"/>
                  </a:cubicBezTo>
                  <a:cubicBezTo>
                    <a:pt x="1855" y="1580"/>
                    <a:pt x="1855" y="1605"/>
                    <a:pt x="1830" y="1605"/>
                  </a:cubicBezTo>
                  <a:cubicBezTo>
                    <a:pt x="2607" y="1129"/>
                    <a:pt x="3409" y="678"/>
                    <a:pt x="4261" y="327"/>
                  </a:cubicBezTo>
                  <a:cubicBezTo>
                    <a:pt x="4336" y="302"/>
                    <a:pt x="4386" y="176"/>
                    <a:pt x="4336" y="101"/>
                  </a:cubicBezTo>
                  <a:cubicBezTo>
                    <a:pt x="4311" y="26"/>
                    <a:pt x="4236" y="1"/>
                    <a:pt x="4186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1"/>
            <p:cNvSpPr/>
            <p:nvPr/>
          </p:nvSpPr>
          <p:spPr>
            <a:xfrm>
              <a:off x="5324725" y="2804550"/>
              <a:ext cx="101525" cy="67925"/>
            </a:xfrm>
            <a:custGeom>
              <a:avLst/>
              <a:gdLst/>
              <a:ahLst/>
              <a:cxnLst/>
              <a:rect l="l" t="t" r="r" b="b"/>
              <a:pathLst>
                <a:path w="4061" h="2717" extrusionOk="0">
                  <a:moveTo>
                    <a:pt x="3785" y="0"/>
                  </a:moveTo>
                  <a:cubicBezTo>
                    <a:pt x="2456" y="652"/>
                    <a:pt x="1178" y="1429"/>
                    <a:pt x="75" y="2406"/>
                  </a:cubicBezTo>
                  <a:cubicBezTo>
                    <a:pt x="0" y="2456"/>
                    <a:pt x="0" y="2582"/>
                    <a:pt x="50" y="2657"/>
                  </a:cubicBezTo>
                  <a:cubicBezTo>
                    <a:pt x="92" y="2698"/>
                    <a:pt x="141" y="2717"/>
                    <a:pt x="189" y="2717"/>
                  </a:cubicBezTo>
                  <a:cubicBezTo>
                    <a:pt x="228" y="2717"/>
                    <a:pt x="267" y="2704"/>
                    <a:pt x="301" y="2682"/>
                  </a:cubicBezTo>
                  <a:cubicBezTo>
                    <a:pt x="878" y="2156"/>
                    <a:pt x="1479" y="1704"/>
                    <a:pt x="2131" y="1303"/>
                  </a:cubicBezTo>
                  <a:cubicBezTo>
                    <a:pt x="2707" y="953"/>
                    <a:pt x="3309" y="627"/>
                    <a:pt x="3935" y="326"/>
                  </a:cubicBezTo>
                  <a:cubicBezTo>
                    <a:pt x="4010" y="276"/>
                    <a:pt x="4060" y="176"/>
                    <a:pt x="4035" y="100"/>
                  </a:cubicBezTo>
                  <a:cubicBezTo>
                    <a:pt x="3985" y="25"/>
                    <a:pt x="3935" y="0"/>
                    <a:pt x="3860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1"/>
            <p:cNvSpPr/>
            <p:nvPr/>
          </p:nvSpPr>
          <p:spPr>
            <a:xfrm>
              <a:off x="5330975" y="2817075"/>
              <a:ext cx="73350" cy="51325"/>
            </a:xfrm>
            <a:custGeom>
              <a:avLst/>
              <a:gdLst/>
              <a:ahLst/>
              <a:cxnLst/>
              <a:rect l="l" t="t" r="r" b="b"/>
              <a:pathLst>
                <a:path w="2934" h="2053" extrusionOk="0">
                  <a:moveTo>
                    <a:pt x="2758" y="0"/>
                  </a:moveTo>
                  <a:cubicBezTo>
                    <a:pt x="2733" y="0"/>
                    <a:pt x="2708" y="0"/>
                    <a:pt x="2683" y="26"/>
                  </a:cubicBezTo>
                  <a:cubicBezTo>
                    <a:pt x="1755" y="477"/>
                    <a:pt x="853" y="1053"/>
                    <a:pt x="101" y="1755"/>
                  </a:cubicBezTo>
                  <a:cubicBezTo>
                    <a:pt x="26" y="1805"/>
                    <a:pt x="1" y="1930"/>
                    <a:pt x="76" y="2005"/>
                  </a:cubicBezTo>
                  <a:cubicBezTo>
                    <a:pt x="104" y="2033"/>
                    <a:pt x="154" y="2053"/>
                    <a:pt x="206" y="2053"/>
                  </a:cubicBezTo>
                  <a:cubicBezTo>
                    <a:pt x="249" y="2053"/>
                    <a:pt x="293" y="2039"/>
                    <a:pt x="327" y="2005"/>
                  </a:cubicBezTo>
                  <a:cubicBezTo>
                    <a:pt x="753" y="1604"/>
                    <a:pt x="1254" y="1229"/>
                    <a:pt x="1780" y="903"/>
                  </a:cubicBezTo>
                  <a:cubicBezTo>
                    <a:pt x="2131" y="702"/>
                    <a:pt x="2457" y="502"/>
                    <a:pt x="2808" y="326"/>
                  </a:cubicBezTo>
                  <a:cubicBezTo>
                    <a:pt x="2908" y="276"/>
                    <a:pt x="2933" y="176"/>
                    <a:pt x="2908" y="101"/>
                  </a:cubicBezTo>
                  <a:cubicBezTo>
                    <a:pt x="2883" y="51"/>
                    <a:pt x="2808" y="0"/>
                    <a:pt x="275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1"/>
            <p:cNvSpPr/>
            <p:nvPr/>
          </p:nvSpPr>
          <p:spPr>
            <a:xfrm>
              <a:off x="5746400" y="3094650"/>
              <a:ext cx="57050" cy="168575"/>
            </a:xfrm>
            <a:custGeom>
              <a:avLst/>
              <a:gdLst/>
              <a:ahLst/>
              <a:cxnLst/>
              <a:rect l="l" t="t" r="r" b="b"/>
              <a:pathLst>
                <a:path w="2282" h="6743" extrusionOk="0">
                  <a:moveTo>
                    <a:pt x="2106" y="0"/>
                  </a:moveTo>
                  <a:cubicBezTo>
                    <a:pt x="2031" y="0"/>
                    <a:pt x="1930" y="75"/>
                    <a:pt x="1930" y="176"/>
                  </a:cubicBezTo>
                  <a:cubicBezTo>
                    <a:pt x="1930" y="1078"/>
                    <a:pt x="1855" y="1955"/>
                    <a:pt x="1680" y="2832"/>
                  </a:cubicBezTo>
                  <a:lnTo>
                    <a:pt x="1680" y="2807"/>
                  </a:lnTo>
                  <a:cubicBezTo>
                    <a:pt x="1529" y="3609"/>
                    <a:pt x="1279" y="4411"/>
                    <a:pt x="928" y="5163"/>
                  </a:cubicBezTo>
                  <a:cubicBezTo>
                    <a:pt x="928" y="5138"/>
                    <a:pt x="928" y="5138"/>
                    <a:pt x="928" y="5138"/>
                  </a:cubicBezTo>
                  <a:cubicBezTo>
                    <a:pt x="677" y="5614"/>
                    <a:pt x="402" y="6065"/>
                    <a:pt x="51" y="6466"/>
                  </a:cubicBezTo>
                  <a:cubicBezTo>
                    <a:pt x="1" y="6542"/>
                    <a:pt x="26" y="6667"/>
                    <a:pt x="101" y="6717"/>
                  </a:cubicBezTo>
                  <a:cubicBezTo>
                    <a:pt x="151" y="6742"/>
                    <a:pt x="201" y="6742"/>
                    <a:pt x="226" y="6742"/>
                  </a:cubicBezTo>
                  <a:cubicBezTo>
                    <a:pt x="276" y="6742"/>
                    <a:pt x="326" y="6717"/>
                    <a:pt x="351" y="6667"/>
                  </a:cubicBezTo>
                  <a:cubicBezTo>
                    <a:pt x="1830" y="4862"/>
                    <a:pt x="2256" y="2456"/>
                    <a:pt x="2281" y="201"/>
                  </a:cubicBezTo>
                  <a:cubicBezTo>
                    <a:pt x="2281" y="101"/>
                    <a:pt x="2206" y="25"/>
                    <a:pt x="213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1"/>
            <p:cNvSpPr/>
            <p:nvPr/>
          </p:nvSpPr>
          <p:spPr>
            <a:xfrm>
              <a:off x="5748900" y="2758175"/>
              <a:ext cx="72725" cy="505075"/>
            </a:xfrm>
            <a:custGeom>
              <a:avLst/>
              <a:gdLst/>
              <a:ahLst/>
              <a:cxnLst/>
              <a:rect l="l" t="t" r="r" b="b"/>
              <a:pathLst>
                <a:path w="2909" h="20203" extrusionOk="0">
                  <a:moveTo>
                    <a:pt x="2407" y="1"/>
                  </a:moveTo>
                  <a:cubicBezTo>
                    <a:pt x="2332" y="1"/>
                    <a:pt x="2231" y="76"/>
                    <a:pt x="2231" y="151"/>
                  </a:cubicBezTo>
                  <a:cubicBezTo>
                    <a:pt x="2256" y="1404"/>
                    <a:pt x="2432" y="2632"/>
                    <a:pt x="2532" y="3860"/>
                  </a:cubicBezTo>
                  <a:cubicBezTo>
                    <a:pt x="2532" y="4086"/>
                    <a:pt x="2557" y="4311"/>
                    <a:pt x="2557" y="4562"/>
                  </a:cubicBezTo>
                  <a:cubicBezTo>
                    <a:pt x="2557" y="4813"/>
                    <a:pt x="2557" y="5088"/>
                    <a:pt x="2557" y="5364"/>
                  </a:cubicBezTo>
                  <a:cubicBezTo>
                    <a:pt x="2532" y="5890"/>
                    <a:pt x="2532" y="6442"/>
                    <a:pt x="2507" y="6993"/>
                  </a:cubicBezTo>
                  <a:cubicBezTo>
                    <a:pt x="2457" y="8071"/>
                    <a:pt x="2407" y="9174"/>
                    <a:pt x="2332" y="10251"/>
                  </a:cubicBezTo>
                  <a:cubicBezTo>
                    <a:pt x="2307" y="10702"/>
                    <a:pt x="2256" y="11153"/>
                    <a:pt x="2231" y="11605"/>
                  </a:cubicBezTo>
                  <a:cubicBezTo>
                    <a:pt x="2206" y="12056"/>
                    <a:pt x="2156" y="12507"/>
                    <a:pt x="2106" y="12958"/>
                  </a:cubicBezTo>
                  <a:cubicBezTo>
                    <a:pt x="2031" y="13860"/>
                    <a:pt x="1931" y="14763"/>
                    <a:pt x="1755" y="15640"/>
                  </a:cubicBezTo>
                  <a:cubicBezTo>
                    <a:pt x="1755" y="15640"/>
                    <a:pt x="1755" y="15640"/>
                    <a:pt x="1755" y="15665"/>
                  </a:cubicBezTo>
                  <a:cubicBezTo>
                    <a:pt x="1530" y="16742"/>
                    <a:pt x="1229" y="17795"/>
                    <a:pt x="753" y="18773"/>
                  </a:cubicBezTo>
                  <a:cubicBezTo>
                    <a:pt x="552" y="19174"/>
                    <a:pt x="327" y="19550"/>
                    <a:pt x="51" y="19925"/>
                  </a:cubicBezTo>
                  <a:cubicBezTo>
                    <a:pt x="1" y="20001"/>
                    <a:pt x="26" y="20101"/>
                    <a:pt x="101" y="20176"/>
                  </a:cubicBezTo>
                  <a:cubicBezTo>
                    <a:pt x="137" y="20194"/>
                    <a:pt x="172" y="20202"/>
                    <a:pt x="205" y="20202"/>
                  </a:cubicBezTo>
                  <a:cubicBezTo>
                    <a:pt x="266" y="20202"/>
                    <a:pt x="319" y="20175"/>
                    <a:pt x="352" y="20126"/>
                  </a:cubicBezTo>
                  <a:cubicBezTo>
                    <a:pt x="878" y="19349"/>
                    <a:pt x="1279" y="18522"/>
                    <a:pt x="1580" y="17645"/>
                  </a:cubicBezTo>
                  <a:cubicBezTo>
                    <a:pt x="1881" y="16742"/>
                    <a:pt x="2081" y="15840"/>
                    <a:pt x="2231" y="14913"/>
                  </a:cubicBezTo>
                  <a:cubicBezTo>
                    <a:pt x="2382" y="13961"/>
                    <a:pt x="2457" y="13033"/>
                    <a:pt x="2532" y="12081"/>
                  </a:cubicBezTo>
                  <a:cubicBezTo>
                    <a:pt x="2632" y="11053"/>
                    <a:pt x="2708" y="10026"/>
                    <a:pt x="2758" y="8973"/>
                  </a:cubicBezTo>
                  <a:cubicBezTo>
                    <a:pt x="2808" y="8321"/>
                    <a:pt x="2833" y="7670"/>
                    <a:pt x="2858" y="7018"/>
                  </a:cubicBezTo>
                  <a:cubicBezTo>
                    <a:pt x="2858" y="6667"/>
                    <a:pt x="2858" y="6341"/>
                    <a:pt x="2883" y="5991"/>
                  </a:cubicBezTo>
                  <a:cubicBezTo>
                    <a:pt x="2883" y="5665"/>
                    <a:pt x="2908" y="5314"/>
                    <a:pt x="2908" y="4963"/>
                  </a:cubicBezTo>
                  <a:cubicBezTo>
                    <a:pt x="2908" y="3685"/>
                    <a:pt x="2708" y="2407"/>
                    <a:pt x="2632" y="1103"/>
                  </a:cubicBezTo>
                  <a:cubicBezTo>
                    <a:pt x="2632" y="1103"/>
                    <a:pt x="2632" y="1078"/>
                    <a:pt x="2632" y="1078"/>
                  </a:cubicBezTo>
                  <a:cubicBezTo>
                    <a:pt x="2607" y="853"/>
                    <a:pt x="2607" y="652"/>
                    <a:pt x="2582" y="427"/>
                  </a:cubicBezTo>
                  <a:cubicBezTo>
                    <a:pt x="2582" y="326"/>
                    <a:pt x="2557" y="201"/>
                    <a:pt x="2532" y="101"/>
                  </a:cubicBezTo>
                  <a:cubicBezTo>
                    <a:pt x="2532" y="76"/>
                    <a:pt x="2507" y="51"/>
                    <a:pt x="2507" y="26"/>
                  </a:cubicBezTo>
                  <a:cubicBezTo>
                    <a:pt x="2482" y="1"/>
                    <a:pt x="2457" y="1"/>
                    <a:pt x="2432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1"/>
            <p:cNvSpPr/>
            <p:nvPr/>
          </p:nvSpPr>
          <p:spPr>
            <a:xfrm>
              <a:off x="5792775" y="314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1"/>
            <p:cNvSpPr/>
            <p:nvPr/>
          </p:nvSpPr>
          <p:spPr>
            <a:xfrm>
              <a:off x="5792775" y="314915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6"/>
                  </a:moveTo>
                  <a:lnTo>
                    <a:pt x="0" y="26"/>
                  </a:lnTo>
                  <a:lnTo>
                    <a:pt x="0" y="1"/>
                  </a:lnTo>
                  <a:cubicBezTo>
                    <a:pt x="0" y="1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1"/>
            <p:cNvSpPr/>
            <p:nvPr/>
          </p:nvSpPr>
          <p:spPr>
            <a:xfrm>
              <a:off x="5767700" y="322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1"/>
            <p:cNvSpPr/>
            <p:nvPr/>
          </p:nvSpPr>
          <p:spPr>
            <a:xfrm>
              <a:off x="5754550" y="3174850"/>
              <a:ext cx="38875" cy="79175"/>
            </a:xfrm>
            <a:custGeom>
              <a:avLst/>
              <a:gdLst/>
              <a:ahLst/>
              <a:cxnLst/>
              <a:rect l="l" t="t" r="r" b="b"/>
              <a:pathLst>
                <a:path w="1555" h="3167" extrusionOk="0">
                  <a:moveTo>
                    <a:pt x="1379" y="0"/>
                  </a:moveTo>
                  <a:cubicBezTo>
                    <a:pt x="1279" y="0"/>
                    <a:pt x="1228" y="75"/>
                    <a:pt x="1203" y="176"/>
                  </a:cubicBezTo>
                  <a:cubicBezTo>
                    <a:pt x="1178" y="301"/>
                    <a:pt x="1178" y="401"/>
                    <a:pt x="1153" y="527"/>
                  </a:cubicBezTo>
                  <a:cubicBezTo>
                    <a:pt x="1103" y="752"/>
                    <a:pt x="1028" y="978"/>
                    <a:pt x="953" y="1203"/>
                  </a:cubicBezTo>
                  <a:cubicBezTo>
                    <a:pt x="878" y="1404"/>
                    <a:pt x="802" y="1604"/>
                    <a:pt x="702" y="1805"/>
                  </a:cubicBezTo>
                  <a:cubicBezTo>
                    <a:pt x="502" y="2181"/>
                    <a:pt x="301" y="2557"/>
                    <a:pt x="51" y="2908"/>
                  </a:cubicBezTo>
                  <a:cubicBezTo>
                    <a:pt x="0" y="2983"/>
                    <a:pt x="25" y="3083"/>
                    <a:pt x="101" y="3133"/>
                  </a:cubicBezTo>
                  <a:cubicBezTo>
                    <a:pt x="132" y="3154"/>
                    <a:pt x="172" y="3166"/>
                    <a:pt x="211" y="3166"/>
                  </a:cubicBezTo>
                  <a:cubicBezTo>
                    <a:pt x="267" y="3166"/>
                    <a:pt x="322" y="3142"/>
                    <a:pt x="351" y="3083"/>
                  </a:cubicBezTo>
                  <a:cubicBezTo>
                    <a:pt x="652" y="2657"/>
                    <a:pt x="903" y="2206"/>
                    <a:pt x="1128" y="1705"/>
                  </a:cubicBezTo>
                  <a:cubicBezTo>
                    <a:pt x="1329" y="1228"/>
                    <a:pt x="1479" y="727"/>
                    <a:pt x="1554" y="201"/>
                  </a:cubicBezTo>
                  <a:cubicBezTo>
                    <a:pt x="1554" y="101"/>
                    <a:pt x="1479" y="25"/>
                    <a:pt x="1379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1"/>
            <p:cNvSpPr/>
            <p:nvPr/>
          </p:nvSpPr>
          <p:spPr>
            <a:xfrm>
              <a:off x="5757050" y="3090875"/>
              <a:ext cx="50775" cy="161725"/>
            </a:xfrm>
            <a:custGeom>
              <a:avLst/>
              <a:gdLst/>
              <a:ahLst/>
              <a:cxnLst/>
              <a:rect l="l" t="t" r="r" b="b"/>
              <a:pathLst>
                <a:path w="2031" h="6469" extrusionOk="0">
                  <a:moveTo>
                    <a:pt x="1855" y="1"/>
                  </a:moveTo>
                  <a:cubicBezTo>
                    <a:pt x="1780" y="1"/>
                    <a:pt x="1705" y="51"/>
                    <a:pt x="1680" y="151"/>
                  </a:cubicBezTo>
                  <a:cubicBezTo>
                    <a:pt x="1605" y="1104"/>
                    <a:pt x="1504" y="2081"/>
                    <a:pt x="1329" y="3008"/>
                  </a:cubicBezTo>
                  <a:cubicBezTo>
                    <a:pt x="1329" y="3008"/>
                    <a:pt x="1329" y="3008"/>
                    <a:pt x="1329" y="2983"/>
                  </a:cubicBezTo>
                  <a:cubicBezTo>
                    <a:pt x="1179" y="3785"/>
                    <a:pt x="953" y="4562"/>
                    <a:pt x="602" y="5289"/>
                  </a:cubicBezTo>
                  <a:cubicBezTo>
                    <a:pt x="427" y="5615"/>
                    <a:pt x="251" y="5916"/>
                    <a:pt x="51" y="6191"/>
                  </a:cubicBezTo>
                  <a:cubicBezTo>
                    <a:pt x="1" y="6267"/>
                    <a:pt x="26" y="6392"/>
                    <a:pt x="101" y="6442"/>
                  </a:cubicBezTo>
                  <a:cubicBezTo>
                    <a:pt x="128" y="6460"/>
                    <a:pt x="160" y="6468"/>
                    <a:pt x="194" y="6468"/>
                  </a:cubicBezTo>
                  <a:cubicBezTo>
                    <a:pt x="255" y="6468"/>
                    <a:pt x="319" y="6440"/>
                    <a:pt x="352" y="6392"/>
                  </a:cubicBezTo>
                  <a:cubicBezTo>
                    <a:pt x="652" y="5966"/>
                    <a:pt x="903" y="5490"/>
                    <a:pt x="1103" y="5013"/>
                  </a:cubicBezTo>
                  <a:cubicBezTo>
                    <a:pt x="1329" y="4512"/>
                    <a:pt x="1479" y="3986"/>
                    <a:pt x="1580" y="3434"/>
                  </a:cubicBezTo>
                  <a:cubicBezTo>
                    <a:pt x="1830" y="2357"/>
                    <a:pt x="1930" y="1279"/>
                    <a:pt x="2031" y="176"/>
                  </a:cubicBezTo>
                  <a:cubicBezTo>
                    <a:pt x="2031" y="76"/>
                    <a:pt x="1956" y="1"/>
                    <a:pt x="188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1"/>
            <p:cNvSpPr/>
            <p:nvPr/>
          </p:nvSpPr>
          <p:spPr>
            <a:xfrm>
              <a:off x="5237625" y="2754425"/>
              <a:ext cx="584000" cy="589625"/>
            </a:xfrm>
            <a:custGeom>
              <a:avLst/>
              <a:gdLst/>
              <a:ahLst/>
              <a:cxnLst/>
              <a:rect l="l" t="t" r="r" b="b"/>
              <a:pathLst>
                <a:path w="23360" h="23585" extrusionOk="0">
                  <a:moveTo>
                    <a:pt x="21229" y="0"/>
                  </a:moveTo>
                  <a:cubicBezTo>
                    <a:pt x="21229" y="50"/>
                    <a:pt x="21229" y="75"/>
                    <a:pt x="21229" y="100"/>
                  </a:cubicBezTo>
                  <a:cubicBezTo>
                    <a:pt x="21254" y="276"/>
                    <a:pt x="21279" y="476"/>
                    <a:pt x="21304" y="652"/>
                  </a:cubicBezTo>
                  <a:cubicBezTo>
                    <a:pt x="21329" y="877"/>
                    <a:pt x="21329" y="1103"/>
                    <a:pt x="21354" y="1329"/>
                  </a:cubicBezTo>
                  <a:cubicBezTo>
                    <a:pt x="21379" y="1830"/>
                    <a:pt x="21404" y="2331"/>
                    <a:pt x="21404" y="2807"/>
                  </a:cubicBezTo>
                  <a:cubicBezTo>
                    <a:pt x="21379" y="3935"/>
                    <a:pt x="21279" y="5038"/>
                    <a:pt x="21129" y="6141"/>
                  </a:cubicBezTo>
                  <a:cubicBezTo>
                    <a:pt x="21078" y="6441"/>
                    <a:pt x="21028" y="6767"/>
                    <a:pt x="20953" y="7068"/>
                  </a:cubicBezTo>
                  <a:cubicBezTo>
                    <a:pt x="20878" y="7544"/>
                    <a:pt x="20753" y="8020"/>
                    <a:pt x="20627" y="8496"/>
                  </a:cubicBezTo>
                  <a:cubicBezTo>
                    <a:pt x="20477" y="9023"/>
                    <a:pt x="20327" y="9549"/>
                    <a:pt x="20126" y="10050"/>
                  </a:cubicBezTo>
                  <a:cubicBezTo>
                    <a:pt x="20026" y="10301"/>
                    <a:pt x="19925" y="10527"/>
                    <a:pt x="19825" y="10777"/>
                  </a:cubicBezTo>
                  <a:cubicBezTo>
                    <a:pt x="19725" y="10978"/>
                    <a:pt x="19625" y="11178"/>
                    <a:pt x="19499" y="11379"/>
                  </a:cubicBezTo>
                  <a:cubicBezTo>
                    <a:pt x="19374" y="11554"/>
                    <a:pt x="19274" y="11704"/>
                    <a:pt x="19123" y="11830"/>
                  </a:cubicBezTo>
                  <a:cubicBezTo>
                    <a:pt x="19073" y="11905"/>
                    <a:pt x="18998" y="11955"/>
                    <a:pt x="18923" y="12005"/>
                  </a:cubicBezTo>
                  <a:cubicBezTo>
                    <a:pt x="18873" y="12055"/>
                    <a:pt x="18798" y="12080"/>
                    <a:pt x="18748" y="12106"/>
                  </a:cubicBezTo>
                  <a:cubicBezTo>
                    <a:pt x="18697" y="12131"/>
                    <a:pt x="18647" y="12156"/>
                    <a:pt x="18622" y="12156"/>
                  </a:cubicBezTo>
                  <a:cubicBezTo>
                    <a:pt x="18572" y="12156"/>
                    <a:pt x="18547" y="12156"/>
                    <a:pt x="18522" y="12181"/>
                  </a:cubicBezTo>
                  <a:cubicBezTo>
                    <a:pt x="18447" y="12181"/>
                    <a:pt x="18372" y="12181"/>
                    <a:pt x="18296" y="12156"/>
                  </a:cubicBezTo>
                  <a:cubicBezTo>
                    <a:pt x="18146" y="12131"/>
                    <a:pt x="17996" y="12055"/>
                    <a:pt x="17870" y="11955"/>
                  </a:cubicBezTo>
                  <a:cubicBezTo>
                    <a:pt x="17770" y="11880"/>
                    <a:pt x="17695" y="11805"/>
                    <a:pt x="17620" y="11704"/>
                  </a:cubicBezTo>
                  <a:cubicBezTo>
                    <a:pt x="17595" y="11654"/>
                    <a:pt x="17545" y="11629"/>
                    <a:pt x="17519" y="11579"/>
                  </a:cubicBezTo>
                  <a:cubicBezTo>
                    <a:pt x="17494" y="11529"/>
                    <a:pt x="17444" y="11479"/>
                    <a:pt x="17419" y="11429"/>
                  </a:cubicBezTo>
                  <a:cubicBezTo>
                    <a:pt x="17269" y="11178"/>
                    <a:pt x="17194" y="10902"/>
                    <a:pt x="17093" y="10627"/>
                  </a:cubicBezTo>
                  <a:cubicBezTo>
                    <a:pt x="17018" y="10476"/>
                    <a:pt x="16943" y="10326"/>
                    <a:pt x="16868" y="10176"/>
                  </a:cubicBezTo>
                  <a:cubicBezTo>
                    <a:pt x="16818" y="10126"/>
                    <a:pt x="16768" y="10050"/>
                    <a:pt x="16692" y="10000"/>
                  </a:cubicBezTo>
                  <a:cubicBezTo>
                    <a:pt x="16642" y="9975"/>
                    <a:pt x="16592" y="9925"/>
                    <a:pt x="16542" y="9900"/>
                  </a:cubicBezTo>
                  <a:cubicBezTo>
                    <a:pt x="16492" y="9875"/>
                    <a:pt x="16467" y="9875"/>
                    <a:pt x="16417" y="9850"/>
                  </a:cubicBezTo>
                  <a:lnTo>
                    <a:pt x="16316" y="9850"/>
                  </a:lnTo>
                  <a:cubicBezTo>
                    <a:pt x="16216" y="9825"/>
                    <a:pt x="16141" y="9825"/>
                    <a:pt x="16041" y="9825"/>
                  </a:cubicBezTo>
                  <a:cubicBezTo>
                    <a:pt x="15966" y="9850"/>
                    <a:pt x="15915" y="9850"/>
                    <a:pt x="15840" y="9875"/>
                  </a:cubicBezTo>
                  <a:cubicBezTo>
                    <a:pt x="15740" y="9925"/>
                    <a:pt x="15640" y="9975"/>
                    <a:pt x="15565" y="10025"/>
                  </a:cubicBezTo>
                  <a:cubicBezTo>
                    <a:pt x="15189" y="10301"/>
                    <a:pt x="14913" y="10677"/>
                    <a:pt x="14537" y="10953"/>
                  </a:cubicBezTo>
                  <a:cubicBezTo>
                    <a:pt x="14437" y="11003"/>
                    <a:pt x="14362" y="11078"/>
                    <a:pt x="14261" y="11128"/>
                  </a:cubicBezTo>
                  <a:cubicBezTo>
                    <a:pt x="14161" y="11153"/>
                    <a:pt x="14086" y="11178"/>
                    <a:pt x="13986" y="11203"/>
                  </a:cubicBezTo>
                  <a:cubicBezTo>
                    <a:pt x="13919" y="11203"/>
                    <a:pt x="13841" y="11214"/>
                    <a:pt x="13767" y="11214"/>
                  </a:cubicBezTo>
                  <a:cubicBezTo>
                    <a:pt x="13729" y="11214"/>
                    <a:pt x="13693" y="11212"/>
                    <a:pt x="13660" y="11203"/>
                  </a:cubicBezTo>
                  <a:cubicBezTo>
                    <a:pt x="13560" y="11203"/>
                    <a:pt x="13459" y="11178"/>
                    <a:pt x="13384" y="11153"/>
                  </a:cubicBezTo>
                  <a:cubicBezTo>
                    <a:pt x="13284" y="11128"/>
                    <a:pt x="13159" y="11078"/>
                    <a:pt x="13083" y="11028"/>
                  </a:cubicBezTo>
                  <a:cubicBezTo>
                    <a:pt x="13008" y="10978"/>
                    <a:pt x="12908" y="10902"/>
                    <a:pt x="12833" y="10852"/>
                  </a:cubicBezTo>
                  <a:cubicBezTo>
                    <a:pt x="12682" y="10702"/>
                    <a:pt x="12532" y="10552"/>
                    <a:pt x="12407" y="10376"/>
                  </a:cubicBezTo>
                  <a:cubicBezTo>
                    <a:pt x="12106" y="10025"/>
                    <a:pt x="11855" y="9624"/>
                    <a:pt x="11479" y="9349"/>
                  </a:cubicBezTo>
                  <a:lnTo>
                    <a:pt x="11504" y="9349"/>
                  </a:lnTo>
                  <a:cubicBezTo>
                    <a:pt x="11304" y="9173"/>
                    <a:pt x="11053" y="9048"/>
                    <a:pt x="10828" y="8923"/>
                  </a:cubicBezTo>
                  <a:cubicBezTo>
                    <a:pt x="10727" y="8872"/>
                    <a:pt x="10627" y="8847"/>
                    <a:pt x="10527" y="8822"/>
                  </a:cubicBezTo>
                  <a:cubicBezTo>
                    <a:pt x="10427" y="8797"/>
                    <a:pt x="10326" y="8772"/>
                    <a:pt x="10226" y="8747"/>
                  </a:cubicBezTo>
                  <a:cubicBezTo>
                    <a:pt x="10126" y="8747"/>
                    <a:pt x="10026" y="8722"/>
                    <a:pt x="9900" y="8722"/>
                  </a:cubicBezTo>
                  <a:cubicBezTo>
                    <a:pt x="9825" y="8722"/>
                    <a:pt x="9725" y="8722"/>
                    <a:pt x="9625" y="8747"/>
                  </a:cubicBezTo>
                  <a:lnTo>
                    <a:pt x="9650" y="8747"/>
                  </a:lnTo>
                  <a:cubicBezTo>
                    <a:pt x="9474" y="8747"/>
                    <a:pt x="9299" y="8797"/>
                    <a:pt x="9123" y="8847"/>
                  </a:cubicBezTo>
                  <a:cubicBezTo>
                    <a:pt x="8948" y="8897"/>
                    <a:pt x="8773" y="8948"/>
                    <a:pt x="8597" y="9023"/>
                  </a:cubicBezTo>
                  <a:lnTo>
                    <a:pt x="8597" y="8998"/>
                  </a:lnTo>
                  <a:cubicBezTo>
                    <a:pt x="8372" y="9098"/>
                    <a:pt x="8146" y="9198"/>
                    <a:pt x="7920" y="9298"/>
                  </a:cubicBezTo>
                  <a:cubicBezTo>
                    <a:pt x="7519" y="9474"/>
                    <a:pt x="7093" y="9674"/>
                    <a:pt x="6667" y="9800"/>
                  </a:cubicBezTo>
                  <a:cubicBezTo>
                    <a:pt x="6467" y="9875"/>
                    <a:pt x="6266" y="9925"/>
                    <a:pt x="6066" y="9975"/>
                  </a:cubicBezTo>
                  <a:cubicBezTo>
                    <a:pt x="5915" y="10000"/>
                    <a:pt x="5740" y="10025"/>
                    <a:pt x="5565" y="10025"/>
                  </a:cubicBezTo>
                  <a:cubicBezTo>
                    <a:pt x="5519" y="10027"/>
                    <a:pt x="5473" y="10028"/>
                    <a:pt x="5427" y="10028"/>
                  </a:cubicBezTo>
                  <a:cubicBezTo>
                    <a:pt x="4746" y="10028"/>
                    <a:pt x="4070" y="9854"/>
                    <a:pt x="3459" y="9549"/>
                  </a:cubicBezTo>
                  <a:cubicBezTo>
                    <a:pt x="3133" y="9399"/>
                    <a:pt x="2808" y="9198"/>
                    <a:pt x="2507" y="8948"/>
                  </a:cubicBezTo>
                  <a:cubicBezTo>
                    <a:pt x="2231" y="8722"/>
                    <a:pt x="1955" y="8471"/>
                    <a:pt x="1730" y="8171"/>
                  </a:cubicBezTo>
                  <a:cubicBezTo>
                    <a:pt x="1529" y="7870"/>
                    <a:pt x="1329" y="7569"/>
                    <a:pt x="1204" y="7243"/>
                  </a:cubicBezTo>
                  <a:cubicBezTo>
                    <a:pt x="1204" y="7218"/>
                    <a:pt x="1179" y="7218"/>
                    <a:pt x="1179" y="7218"/>
                  </a:cubicBezTo>
                  <a:cubicBezTo>
                    <a:pt x="1153" y="7293"/>
                    <a:pt x="1103" y="7369"/>
                    <a:pt x="1078" y="7444"/>
                  </a:cubicBezTo>
                  <a:cubicBezTo>
                    <a:pt x="1078" y="7469"/>
                    <a:pt x="1053" y="7519"/>
                    <a:pt x="1078" y="7544"/>
                  </a:cubicBezTo>
                  <a:lnTo>
                    <a:pt x="1053" y="7594"/>
                  </a:lnTo>
                  <a:cubicBezTo>
                    <a:pt x="1028" y="7644"/>
                    <a:pt x="1028" y="7720"/>
                    <a:pt x="1053" y="7770"/>
                  </a:cubicBezTo>
                  <a:cubicBezTo>
                    <a:pt x="903" y="8045"/>
                    <a:pt x="727" y="8371"/>
                    <a:pt x="577" y="8697"/>
                  </a:cubicBezTo>
                  <a:cubicBezTo>
                    <a:pt x="552" y="8772"/>
                    <a:pt x="502" y="8847"/>
                    <a:pt x="477" y="8948"/>
                  </a:cubicBezTo>
                  <a:cubicBezTo>
                    <a:pt x="452" y="8973"/>
                    <a:pt x="452" y="9023"/>
                    <a:pt x="477" y="9073"/>
                  </a:cubicBezTo>
                  <a:cubicBezTo>
                    <a:pt x="502" y="9123"/>
                    <a:pt x="527" y="9173"/>
                    <a:pt x="577" y="9173"/>
                  </a:cubicBezTo>
                  <a:cubicBezTo>
                    <a:pt x="552" y="9324"/>
                    <a:pt x="502" y="9474"/>
                    <a:pt x="452" y="9624"/>
                  </a:cubicBezTo>
                  <a:cubicBezTo>
                    <a:pt x="427" y="9750"/>
                    <a:pt x="402" y="9850"/>
                    <a:pt x="377" y="9975"/>
                  </a:cubicBezTo>
                  <a:cubicBezTo>
                    <a:pt x="226" y="10476"/>
                    <a:pt x="151" y="10928"/>
                    <a:pt x="76" y="11354"/>
                  </a:cubicBezTo>
                  <a:cubicBezTo>
                    <a:pt x="26" y="11830"/>
                    <a:pt x="1" y="12256"/>
                    <a:pt x="26" y="12682"/>
                  </a:cubicBezTo>
                  <a:cubicBezTo>
                    <a:pt x="51" y="13083"/>
                    <a:pt x="126" y="13509"/>
                    <a:pt x="226" y="13935"/>
                  </a:cubicBezTo>
                  <a:cubicBezTo>
                    <a:pt x="326" y="14311"/>
                    <a:pt x="477" y="14712"/>
                    <a:pt x="652" y="15088"/>
                  </a:cubicBezTo>
                  <a:cubicBezTo>
                    <a:pt x="1003" y="15790"/>
                    <a:pt x="1479" y="16466"/>
                    <a:pt x="2081" y="17143"/>
                  </a:cubicBezTo>
                  <a:cubicBezTo>
                    <a:pt x="2607" y="17720"/>
                    <a:pt x="3259" y="18271"/>
                    <a:pt x="3986" y="18797"/>
                  </a:cubicBezTo>
                  <a:cubicBezTo>
                    <a:pt x="4311" y="19023"/>
                    <a:pt x="4637" y="19248"/>
                    <a:pt x="5038" y="19499"/>
                  </a:cubicBezTo>
                  <a:cubicBezTo>
                    <a:pt x="5264" y="19624"/>
                    <a:pt x="5514" y="19750"/>
                    <a:pt x="5765" y="19900"/>
                  </a:cubicBezTo>
                  <a:lnTo>
                    <a:pt x="5815" y="19925"/>
                  </a:lnTo>
                  <a:lnTo>
                    <a:pt x="5890" y="19975"/>
                  </a:lnTo>
                  <a:lnTo>
                    <a:pt x="6016" y="20025"/>
                  </a:lnTo>
                  <a:lnTo>
                    <a:pt x="6617" y="20351"/>
                  </a:lnTo>
                  <a:lnTo>
                    <a:pt x="6893" y="20527"/>
                  </a:lnTo>
                  <a:lnTo>
                    <a:pt x="7018" y="20577"/>
                  </a:lnTo>
                  <a:cubicBezTo>
                    <a:pt x="7319" y="20752"/>
                    <a:pt x="7620" y="20903"/>
                    <a:pt x="7920" y="21078"/>
                  </a:cubicBezTo>
                  <a:cubicBezTo>
                    <a:pt x="8747" y="21504"/>
                    <a:pt x="9449" y="21880"/>
                    <a:pt x="10126" y="22181"/>
                  </a:cubicBezTo>
                  <a:cubicBezTo>
                    <a:pt x="10953" y="22557"/>
                    <a:pt x="11730" y="22857"/>
                    <a:pt x="12457" y="23083"/>
                  </a:cubicBezTo>
                  <a:cubicBezTo>
                    <a:pt x="13309" y="23359"/>
                    <a:pt x="14061" y="23509"/>
                    <a:pt x="14813" y="23559"/>
                  </a:cubicBezTo>
                  <a:cubicBezTo>
                    <a:pt x="14988" y="23584"/>
                    <a:pt x="15189" y="23584"/>
                    <a:pt x="15364" y="23584"/>
                  </a:cubicBezTo>
                  <a:cubicBezTo>
                    <a:pt x="15941" y="23584"/>
                    <a:pt x="16492" y="23509"/>
                    <a:pt x="17018" y="23359"/>
                  </a:cubicBezTo>
                  <a:cubicBezTo>
                    <a:pt x="17369" y="23258"/>
                    <a:pt x="17695" y="23108"/>
                    <a:pt x="17996" y="22933"/>
                  </a:cubicBezTo>
                  <a:cubicBezTo>
                    <a:pt x="18321" y="22757"/>
                    <a:pt x="18622" y="22532"/>
                    <a:pt x="18973" y="22231"/>
                  </a:cubicBezTo>
                  <a:cubicBezTo>
                    <a:pt x="19274" y="21980"/>
                    <a:pt x="19575" y="21679"/>
                    <a:pt x="19900" y="21304"/>
                  </a:cubicBezTo>
                  <a:cubicBezTo>
                    <a:pt x="20151" y="21028"/>
                    <a:pt x="20427" y="20702"/>
                    <a:pt x="20677" y="20351"/>
                  </a:cubicBezTo>
                  <a:cubicBezTo>
                    <a:pt x="20728" y="20351"/>
                    <a:pt x="20778" y="20326"/>
                    <a:pt x="20803" y="20276"/>
                  </a:cubicBezTo>
                  <a:cubicBezTo>
                    <a:pt x="20878" y="20151"/>
                    <a:pt x="20978" y="20025"/>
                    <a:pt x="21053" y="19925"/>
                  </a:cubicBezTo>
                  <a:cubicBezTo>
                    <a:pt x="21078" y="19900"/>
                    <a:pt x="21103" y="19875"/>
                    <a:pt x="21129" y="19850"/>
                  </a:cubicBezTo>
                  <a:cubicBezTo>
                    <a:pt x="21429" y="19449"/>
                    <a:pt x="21680" y="18973"/>
                    <a:pt x="21880" y="18471"/>
                  </a:cubicBezTo>
                  <a:cubicBezTo>
                    <a:pt x="22081" y="17995"/>
                    <a:pt x="22231" y="17494"/>
                    <a:pt x="22382" y="16892"/>
                  </a:cubicBezTo>
                  <a:cubicBezTo>
                    <a:pt x="22482" y="16441"/>
                    <a:pt x="22557" y="15940"/>
                    <a:pt x="22632" y="15364"/>
                  </a:cubicBezTo>
                  <a:lnTo>
                    <a:pt x="22657" y="15213"/>
                  </a:lnTo>
                  <a:lnTo>
                    <a:pt x="22682" y="15063"/>
                  </a:lnTo>
                  <a:cubicBezTo>
                    <a:pt x="22833" y="14085"/>
                    <a:pt x="22933" y="13083"/>
                    <a:pt x="23008" y="12231"/>
                  </a:cubicBezTo>
                  <a:cubicBezTo>
                    <a:pt x="23083" y="11128"/>
                    <a:pt x="23159" y="10151"/>
                    <a:pt x="23209" y="9148"/>
                  </a:cubicBezTo>
                  <a:cubicBezTo>
                    <a:pt x="23259" y="8471"/>
                    <a:pt x="23284" y="7820"/>
                    <a:pt x="23309" y="7168"/>
                  </a:cubicBezTo>
                  <a:cubicBezTo>
                    <a:pt x="23309" y="6817"/>
                    <a:pt x="23334" y="6491"/>
                    <a:pt x="23334" y="6141"/>
                  </a:cubicBezTo>
                  <a:lnTo>
                    <a:pt x="23334" y="5990"/>
                  </a:lnTo>
                  <a:cubicBezTo>
                    <a:pt x="23359" y="5714"/>
                    <a:pt x="23359" y="5414"/>
                    <a:pt x="23359" y="5138"/>
                  </a:cubicBezTo>
                  <a:cubicBezTo>
                    <a:pt x="23359" y="4461"/>
                    <a:pt x="23309" y="3810"/>
                    <a:pt x="23259" y="3233"/>
                  </a:cubicBezTo>
                  <a:cubicBezTo>
                    <a:pt x="23259" y="2958"/>
                    <a:pt x="23234" y="2682"/>
                    <a:pt x="23234" y="2406"/>
                  </a:cubicBezTo>
                  <a:cubicBezTo>
                    <a:pt x="23209" y="2080"/>
                    <a:pt x="23159" y="1730"/>
                    <a:pt x="23134" y="1379"/>
                  </a:cubicBezTo>
                  <a:lnTo>
                    <a:pt x="23134" y="1278"/>
                  </a:lnTo>
                  <a:lnTo>
                    <a:pt x="23108" y="1053"/>
                  </a:lnTo>
                  <a:lnTo>
                    <a:pt x="23083" y="953"/>
                  </a:lnTo>
                  <a:cubicBezTo>
                    <a:pt x="23083" y="852"/>
                    <a:pt x="23083" y="752"/>
                    <a:pt x="23058" y="652"/>
                  </a:cubicBezTo>
                  <a:cubicBezTo>
                    <a:pt x="23033" y="526"/>
                    <a:pt x="23008" y="376"/>
                    <a:pt x="22983" y="251"/>
                  </a:cubicBezTo>
                  <a:cubicBezTo>
                    <a:pt x="22958" y="176"/>
                    <a:pt x="22933" y="75"/>
                    <a:pt x="22908" y="0"/>
                  </a:cubicBezTo>
                  <a:cubicBezTo>
                    <a:pt x="22908" y="0"/>
                    <a:pt x="22883" y="0"/>
                    <a:pt x="22883" y="25"/>
                  </a:cubicBezTo>
                  <a:cubicBezTo>
                    <a:pt x="22733" y="100"/>
                    <a:pt x="22557" y="176"/>
                    <a:pt x="22407" y="226"/>
                  </a:cubicBezTo>
                  <a:cubicBezTo>
                    <a:pt x="22306" y="251"/>
                    <a:pt x="22231" y="276"/>
                    <a:pt x="22131" y="301"/>
                  </a:cubicBezTo>
                  <a:lnTo>
                    <a:pt x="21905" y="301"/>
                  </a:lnTo>
                  <a:cubicBezTo>
                    <a:pt x="21755" y="301"/>
                    <a:pt x="21605" y="276"/>
                    <a:pt x="21479" y="201"/>
                  </a:cubicBezTo>
                  <a:cubicBezTo>
                    <a:pt x="21379" y="151"/>
                    <a:pt x="21304" y="100"/>
                    <a:pt x="21229" y="0"/>
                  </a:cubicBez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1"/>
            <p:cNvSpPr/>
            <p:nvPr/>
          </p:nvSpPr>
          <p:spPr>
            <a:xfrm>
              <a:off x="5638625" y="300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1"/>
            <p:cNvSpPr/>
            <p:nvPr/>
          </p:nvSpPr>
          <p:spPr>
            <a:xfrm>
              <a:off x="5638625" y="300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1"/>
            <p:cNvSpPr/>
            <p:nvPr/>
          </p:nvSpPr>
          <p:spPr>
            <a:xfrm>
              <a:off x="5716325" y="304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1"/>
            <p:cNvSpPr/>
            <p:nvPr/>
          </p:nvSpPr>
          <p:spPr>
            <a:xfrm>
              <a:off x="4294650" y="2908550"/>
              <a:ext cx="1484975" cy="1802050"/>
            </a:xfrm>
            <a:custGeom>
              <a:avLst/>
              <a:gdLst/>
              <a:ahLst/>
              <a:cxnLst/>
              <a:rect l="l" t="t" r="r" b="b"/>
              <a:pathLst>
                <a:path w="59399" h="72082" extrusionOk="0">
                  <a:moveTo>
                    <a:pt x="39549" y="1"/>
                  </a:moveTo>
                  <a:cubicBezTo>
                    <a:pt x="39499" y="1"/>
                    <a:pt x="39449" y="26"/>
                    <a:pt x="39399" y="76"/>
                  </a:cubicBezTo>
                  <a:lnTo>
                    <a:pt x="36492" y="4562"/>
                  </a:lnTo>
                  <a:lnTo>
                    <a:pt x="28146" y="17394"/>
                  </a:lnTo>
                  <a:cubicBezTo>
                    <a:pt x="24286" y="23309"/>
                    <a:pt x="20451" y="29199"/>
                    <a:pt x="16592" y="35114"/>
                  </a:cubicBezTo>
                  <a:lnTo>
                    <a:pt x="16567" y="35164"/>
                  </a:lnTo>
                  <a:lnTo>
                    <a:pt x="4762" y="53284"/>
                  </a:lnTo>
                  <a:lnTo>
                    <a:pt x="50" y="60527"/>
                  </a:lnTo>
                  <a:cubicBezTo>
                    <a:pt x="25" y="60577"/>
                    <a:pt x="0" y="60602"/>
                    <a:pt x="0" y="60653"/>
                  </a:cubicBezTo>
                  <a:cubicBezTo>
                    <a:pt x="0" y="60728"/>
                    <a:pt x="25" y="60753"/>
                    <a:pt x="75" y="60803"/>
                  </a:cubicBezTo>
                  <a:cubicBezTo>
                    <a:pt x="75" y="60803"/>
                    <a:pt x="100" y="60828"/>
                    <a:pt x="100" y="60853"/>
                  </a:cubicBezTo>
                  <a:cubicBezTo>
                    <a:pt x="1905" y="63460"/>
                    <a:pt x="4637" y="65690"/>
                    <a:pt x="8647" y="67821"/>
                  </a:cubicBezTo>
                  <a:cubicBezTo>
                    <a:pt x="9374" y="68222"/>
                    <a:pt x="10151" y="68623"/>
                    <a:pt x="11128" y="69074"/>
                  </a:cubicBezTo>
                  <a:cubicBezTo>
                    <a:pt x="11454" y="69224"/>
                    <a:pt x="11755" y="69374"/>
                    <a:pt x="12055" y="69525"/>
                  </a:cubicBezTo>
                  <a:cubicBezTo>
                    <a:pt x="12531" y="69750"/>
                    <a:pt x="13008" y="69976"/>
                    <a:pt x="13484" y="70202"/>
                  </a:cubicBezTo>
                  <a:cubicBezTo>
                    <a:pt x="14461" y="70653"/>
                    <a:pt x="15313" y="71004"/>
                    <a:pt x="16090" y="71304"/>
                  </a:cubicBezTo>
                  <a:cubicBezTo>
                    <a:pt x="17068" y="71630"/>
                    <a:pt x="17945" y="71881"/>
                    <a:pt x="18772" y="71981"/>
                  </a:cubicBezTo>
                  <a:cubicBezTo>
                    <a:pt x="19123" y="72031"/>
                    <a:pt x="19474" y="72056"/>
                    <a:pt x="19825" y="72056"/>
                  </a:cubicBezTo>
                  <a:lnTo>
                    <a:pt x="19875" y="72056"/>
                  </a:lnTo>
                  <a:cubicBezTo>
                    <a:pt x="20025" y="72056"/>
                    <a:pt x="20176" y="72056"/>
                    <a:pt x="20326" y="72031"/>
                  </a:cubicBezTo>
                  <a:cubicBezTo>
                    <a:pt x="20376" y="72031"/>
                    <a:pt x="20426" y="72031"/>
                    <a:pt x="20501" y="72006"/>
                  </a:cubicBezTo>
                  <a:cubicBezTo>
                    <a:pt x="20552" y="72006"/>
                    <a:pt x="20577" y="71981"/>
                    <a:pt x="20627" y="71981"/>
                  </a:cubicBezTo>
                  <a:lnTo>
                    <a:pt x="20652" y="72006"/>
                  </a:lnTo>
                  <a:cubicBezTo>
                    <a:pt x="20652" y="72031"/>
                    <a:pt x="20677" y="72031"/>
                    <a:pt x="20677" y="72031"/>
                  </a:cubicBezTo>
                  <a:cubicBezTo>
                    <a:pt x="20727" y="72056"/>
                    <a:pt x="20752" y="72081"/>
                    <a:pt x="20802" y="72081"/>
                  </a:cubicBezTo>
                  <a:cubicBezTo>
                    <a:pt x="20852" y="72081"/>
                    <a:pt x="20928" y="72056"/>
                    <a:pt x="20953" y="72006"/>
                  </a:cubicBezTo>
                  <a:lnTo>
                    <a:pt x="27619" y="61755"/>
                  </a:lnTo>
                  <a:lnTo>
                    <a:pt x="31679" y="55540"/>
                  </a:lnTo>
                  <a:lnTo>
                    <a:pt x="40376" y="42156"/>
                  </a:lnTo>
                  <a:lnTo>
                    <a:pt x="43785" y="36918"/>
                  </a:lnTo>
                  <a:cubicBezTo>
                    <a:pt x="47594" y="31078"/>
                    <a:pt x="51404" y="25239"/>
                    <a:pt x="55188" y="19399"/>
                  </a:cubicBezTo>
                  <a:lnTo>
                    <a:pt x="55289" y="19274"/>
                  </a:lnTo>
                  <a:lnTo>
                    <a:pt x="56817" y="16918"/>
                  </a:lnTo>
                  <a:lnTo>
                    <a:pt x="59349" y="13033"/>
                  </a:lnTo>
                  <a:cubicBezTo>
                    <a:pt x="59374" y="13008"/>
                    <a:pt x="59399" y="12958"/>
                    <a:pt x="59374" y="12908"/>
                  </a:cubicBezTo>
                  <a:cubicBezTo>
                    <a:pt x="59374" y="12858"/>
                    <a:pt x="59349" y="12808"/>
                    <a:pt x="59324" y="12783"/>
                  </a:cubicBezTo>
                  <a:cubicBezTo>
                    <a:pt x="59274" y="12758"/>
                    <a:pt x="59249" y="12733"/>
                    <a:pt x="59198" y="12733"/>
                  </a:cubicBezTo>
                  <a:cubicBezTo>
                    <a:pt x="59173" y="12733"/>
                    <a:pt x="59148" y="12733"/>
                    <a:pt x="59123" y="12758"/>
                  </a:cubicBezTo>
                  <a:cubicBezTo>
                    <a:pt x="59098" y="12758"/>
                    <a:pt x="59048" y="12758"/>
                    <a:pt x="58998" y="12783"/>
                  </a:cubicBezTo>
                  <a:cubicBezTo>
                    <a:pt x="58797" y="12958"/>
                    <a:pt x="58597" y="13134"/>
                    <a:pt x="58396" y="13309"/>
                  </a:cubicBezTo>
                  <a:cubicBezTo>
                    <a:pt x="57970" y="13710"/>
                    <a:pt x="57544" y="14086"/>
                    <a:pt x="57068" y="14387"/>
                  </a:cubicBezTo>
                  <a:cubicBezTo>
                    <a:pt x="56893" y="14512"/>
                    <a:pt x="56742" y="14587"/>
                    <a:pt x="56617" y="14662"/>
                  </a:cubicBezTo>
                  <a:cubicBezTo>
                    <a:pt x="56441" y="14738"/>
                    <a:pt x="56291" y="14813"/>
                    <a:pt x="56116" y="14888"/>
                  </a:cubicBezTo>
                  <a:lnTo>
                    <a:pt x="56091" y="14888"/>
                  </a:lnTo>
                  <a:cubicBezTo>
                    <a:pt x="55790" y="14988"/>
                    <a:pt x="55489" y="15063"/>
                    <a:pt x="55163" y="15088"/>
                  </a:cubicBezTo>
                  <a:lnTo>
                    <a:pt x="54913" y="15088"/>
                  </a:lnTo>
                  <a:cubicBezTo>
                    <a:pt x="54712" y="15088"/>
                    <a:pt x="54537" y="15088"/>
                    <a:pt x="54361" y="15038"/>
                  </a:cubicBezTo>
                  <a:cubicBezTo>
                    <a:pt x="54136" y="15013"/>
                    <a:pt x="53935" y="14938"/>
                    <a:pt x="53735" y="14838"/>
                  </a:cubicBezTo>
                  <a:cubicBezTo>
                    <a:pt x="53559" y="14763"/>
                    <a:pt x="53384" y="14662"/>
                    <a:pt x="53233" y="14512"/>
                  </a:cubicBezTo>
                  <a:cubicBezTo>
                    <a:pt x="53083" y="14387"/>
                    <a:pt x="52958" y="14236"/>
                    <a:pt x="52832" y="14086"/>
                  </a:cubicBezTo>
                  <a:cubicBezTo>
                    <a:pt x="52732" y="13910"/>
                    <a:pt x="52657" y="13760"/>
                    <a:pt x="52582" y="13585"/>
                  </a:cubicBezTo>
                  <a:cubicBezTo>
                    <a:pt x="52507" y="13359"/>
                    <a:pt x="52456" y="13134"/>
                    <a:pt x="52431" y="12858"/>
                  </a:cubicBezTo>
                  <a:cubicBezTo>
                    <a:pt x="52406" y="12457"/>
                    <a:pt x="52431" y="12031"/>
                    <a:pt x="52532" y="11555"/>
                  </a:cubicBezTo>
                  <a:cubicBezTo>
                    <a:pt x="52707" y="10577"/>
                    <a:pt x="53083" y="9600"/>
                    <a:pt x="53434" y="8798"/>
                  </a:cubicBezTo>
                  <a:cubicBezTo>
                    <a:pt x="53434" y="8748"/>
                    <a:pt x="53434" y="8722"/>
                    <a:pt x="53434" y="8672"/>
                  </a:cubicBezTo>
                  <a:cubicBezTo>
                    <a:pt x="53434" y="8622"/>
                    <a:pt x="53434" y="8572"/>
                    <a:pt x="53384" y="8547"/>
                  </a:cubicBezTo>
                  <a:cubicBezTo>
                    <a:pt x="53359" y="8497"/>
                    <a:pt x="53309" y="8472"/>
                    <a:pt x="53233" y="8472"/>
                  </a:cubicBezTo>
                  <a:cubicBezTo>
                    <a:pt x="53208" y="8472"/>
                    <a:pt x="53158" y="8497"/>
                    <a:pt x="53133" y="8522"/>
                  </a:cubicBezTo>
                  <a:cubicBezTo>
                    <a:pt x="52431" y="9249"/>
                    <a:pt x="51805" y="9800"/>
                    <a:pt x="51178" y="10251"/>
                  </a:cubicBezTo>
                  <a:cubicBezTo>
                    <a:pt x="50652" y="10602"/>
                    <a:pt x="50151" y="10853"/>
                    <a:pt x="49624" y="11028"/>
                  </a:cubicBezTo>
                  <a:cubicBezTo>
                    <a:pt x="49173" y="11204"/>
                    <a:pt x="48747" y="11279"/>
                    <a:pt x="48296" y="11329"/>
                  </a:cubicBezTo>
                  <a:lnTo>
                    <a:pt x="48020" y="11329"/>
                  </a:lnTo>
                  <a:cubicBezTo>
                    <a:pt x="47845" y="11329"/>
                    <a:pt x="47644" y="11304"/>
                    <a:pt x="47469" y="11279"/>
                  </a:cubicBezTo>
                  <a:cubicBezTo>
                    <a:pt x="47294" y="11254"/>
                    <a:pt x="47118" y="11204"/>
                    <a:pt x="46943" y="11129"/>
                  </a:cubicBezTo>
                  <a:cubicBezTo>
                    <a:pt x="46792" y="11053"/>
                    <a:pt x="46667" y="10953"/>
                    <a:pt x="46542" y="10878"/>
                  </a:cubicBezTo>
                  <a:cubicBezTo>
                    <a:pt x="46441" y="10753"/>
                    <a:pt x="46341" y="10652"/>
                    <a:pt x="46241" y="10527"/>
                  </a:cubicBezTo>
                  <a:cubicBezTo>
                    <a:pt x="46141" y="10352"/>
                    <a:pt x="46040" y="10176"/>
                    <a:pt x="45965" y="9976"/>
                  </a:cubicBezTo>
                  <a:cubicBezTo>
                    <a:pt x="45890" y="9700"/>
                    <a:pt x="45840" y="9424"/>
                    <a:pt x="45815" y="9098"/>
                  </a:cubicBezTo>
                  <a:lnTo>
                    <a:pt x="45790" y="9123"/>
                  </a:lnTo>
                  <a:cubicBezTo>
                    <a:pt x="45765" y="8597"/>
                    <a:pt x="45815" y="8071"/>
                    <a:pt x="45915" y="7444"/>
                  </a:cubicBezTo>
                  <a:cubicBezTo>
                    <a:pt x="46065" y="6617"/>
                    <a:pt x="46341" y="5790"/>
                    <a:pt x="46717" y="5013"/>
                  </a:cubicBezTo>
                  <a:cubicBezTo>
                    <a:pt x="46767" y="4888"/>
                    <a:pt x="46842" y="4737"/>
                    <a:pt x="46918" y="4612"/>
                  </a:cubicBezTo>
                  <a:cubicBezTo>
                    <a:pt x="46968" y="4512"/>
                    <a:pt x="46968" y="4412"/>
                    <a:pt x="46867" y="4362"/>
                  </a:cubicBezTo>
                  <a:cubicBezTo>
                    <a:pt x="46867" y="4336"/>
                    <a:pt x="46842" y="4336"/>
                    <a:pt x="46842" y="4336"/>
                  </a:cubicBezTo>
                  <a:cubicBezTo>
                    <a:pt x="46817" y="4336"/>
                    <a:pt x="46792" y="4311"/>
                    <a:pt x="46767" y="4311"/>
                  </a:cubicBezTo>
                  <a:cubicBezTo>
                    <a:pt x="46717" y="4311"/>
                    <a:pt x="46642" y="4362"/>
                    <a:pt x="46617" y="4412"/>
                  </a:cubicBezTo>
                  <a:cubicBezTo>
                    <a:pt x="46391" y="4687"/>
                    <a:pt x="46191" y="4938"/>
                    <a:pt x="45990" y="5164"/>
                  </a:cubicBezTo>
                  <a:lnTo>
                    <a:pt x="45990" y="5214"/>
                  </a:lnTo>
                  <a:cubicBezTo>
                    <a:pt x="45740" y="5464"/>
                    <a:pt x="45539" y="5690"/>
                    <a:pt x="45339" y="5865"/>
                  </a:cubicBezTo>
                  <a:cubicBezTo>
                    <a:pt x="45163" y="6016"/>
                    <a:pt x="44963" y="6166"/>
                    <a:pt x="44737" y="6342"/>
                  </a:cubicBezTo>
                  <a:cubicBezTo>
                    <a:pt x="44311" y="6617"/>
                    <a:pt x="43860" y="6843"/>
                    <a:pt x="43384" y="7018"/>
                  </a:cubicBezTo>
                  <a:cubicBezTo>
                    <a:pt x="42983" y="7169"/>
                    <a:pt x="42607" y="7244"/>
                    <a:pt x="42256" y="7269"/>
                  </a:cubicBezTo>
                  <a:lnTo>
                    <a:pt x="42206" y="7294"/>
                  </a:lnTo>
                  <a:lnTo>
                    <a:pt x="41955" y="7294"/>
                  </a:lnTo>
                  <a:cubicBezTo>
                    <a:pt x="41755" y="7294"/>
                    <a:pt x="41579" y="7269"/>
                    <a:pt x="41404" y="7244"/>
                  </a:cubicBezTo>
                  <a:lnTo>
                    <a:pt x="41404" y="7244"/>
                  </a:lnTo>
                  <a:lnTo>
                    <a:pt x="41429" y="7269"/>
                  </a:lnTo>
                  <a:cubicBezTo>
                    <a:pt x="41178" y="7194"/>
                    <a:pt x="40953" y="7118"/>
                    <a:pt x="40777" y="7043"/>
                  </a:cubicBezTo>
                  <a:cubicBezTo>
                    <a:pt x="40602" y="6943"/>
                    <a:pt x="40426" y="6843"/>
                    <a:pt x="40276" y="6717"/>
                  </a:cubicBezTo>
                  <a:cubicBezTo>
                    <a:pt x="40126" y="6592"/>
                    <a:pt x="40000" y="6442"/>
                    <a:pt x="39850" y="6241"/>
                  </a:cubicBezTo>
                  <a:cubicBezTo>
                    <a:pt x="39725" y="6041"/>
                    <a:pt x="39624" y="5815"/>
                    <a:pt x="39524" y="5565"/>
                  </a:cubicBezTo>
                  <a:cubicBezTo>
                    <a:pt x="39399" y="5189"/>
                    <a:pt x="39324" y="4788"/>
                    <a:pt x="39273" y="4311"/>
                  </a:cubicBezTo>
                  <a:lnTo>
                    <a:pt x="39273" y="4362"/>
                  </a:lnTo>
                  <a:cubicBezTo>
                    <a:pt x="39223" y="3509"/>
                    <a:pt x="39273" y="2607"/>
                    <a:pt x="39474" y="1504"/>
                  </a:cubicBezTo>
                  <a:cubicBezTo>
                    <a:pt x="39549" y="1103"/>
                    <a:pt x="39649" y="677"/>
                    <a:pt x="39750" y="251"/>
                  </a:cubicBezTo>
                  <a:cubicBezTo>
                    <a:pt x="39775" y="176"/>
                    <a:pt x="39750" y="101"/>
                    <a:pt x="39700" y="51"/>
                  </a:cubicBezTo>
                  <a:cubicBezTo>
                    <a:pt x="39649" y="26"/>
                    <a:pt x="39599" y="1"/>
                    <a:pt x="39549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1"/>
            <p:cNvSpPr/>
            <p:nvPr/>
          </p:nvSpPr>
          <p:spPr>
            <a:xfrm>
              <a:off x="4294650" y="2908550"/>
              <a:ext cx="1171075" cy="1656675"/>
            </a:xfrm>
            <a:custGeom>
              <a:avLst/>
              <a:gdLst/>
              <a:ahLst/>
              <a:cxnLst/>
              <a:rect l="l" t="t" r="r" b="b"/>
              <a:pathLst>
                <a:path w="46843" h="66267" extrusionOk="0">
                  <a:moveTo>
                    <a:pt x="39549" y="1"/>
                  </a:moveTo>
                  <a:cubicBezTo>
                    <a:pt x="39499" y="1"/>
                    <a:pt x="39449" y="26"/>
                    <a:pt x="39399" y="76"/>
                  </a:cubicBezTo>
                  <a:lnTo>
                    <a:pt x="36492" y="4562"/>
                  </a:lnTo>
                  <a:lnTo>
                    <a:pt x="28146" y="17394"/>
                  </a:lnTo>
                  <a:cubicBezTo>
                    <a:pt x="24286" y="23309"/>
                    <a:pt x="20451" y="29199"/>
                    <a:pt x="16592" y="35114"/>
                  </a:cubicBezTo>
                  <a:lnTo>
                    <a:pt x="16567" y="35164"/>
                  </a:lnTo>
                  <a:lnTo>
                    <a:pt x="4762" y="53284"/>
                  </a:lnTo>
                  <a:lnTo>
                    <a:pt x="50" y="60527"/>
                  </a:lnTo>
                  <a:cubicBezTo>
                    <a:pt x="25" y="60577"/>
                    <a:pt x="0" y="60602"/>
                    <a:pt x="0" y="60653"/>
                  </a:cubicBezTo>
                  <a:cubicBezTo>
                    <a:pt x="0" y="60728"/>
                    <a:pt x="25" y="60753"/>
                    <a:pt x="75" y="60803"/>
                  </a:cubicBezTo>
                  <a:cubicBezTo>
                    <a:pt x="75" y="60803"/>
                    <a:pt x="100" y="60828"/>
                    <a:pt x="100" y="60853"/>
                  </a:cubicBezTo>
                  <a:cubicBezTo>
                    <a:pt x="1479" y="62833"/>
                    <a:pt x="3409" y="64613"/>
                    <a:pt x="5990" y="66267"/>
                  </a:cubicBezTo>
                  <a:lnTo>
                    <a:pt x="8020" y="63234"/>
                  </a:lnTo>
                  <a:lnTo>
                    <a:pt x="14637" y="53209"/>
                  </a:lnTo>
                  <a:lnTo>
                    <a:pt x="21253" y="43159"/>
                  </a:lnTo>
                  <a:lnTo>
                    <a:pt x="34512" y="23033"/>
                  </a:lnTo>
                  <a:lnTo>
                    <a:pt x="40677" y="13710"/>
                  </a:lnTo>
                  <a:lnTo>
                    <a:pt x="46842" y="4336"/>
                  </a:lnTo>
                  <a:cubicBezTo>
                    <a:pt x="46817" y="4336"/>
                    <a:pt x="46792" y="4311"/>
                    <a:pt x="46767" y="4311"/>
                  </a:cubicBezTo>
                  <a:cubicBezTo>
                    <a:pt x="46717" y="4311"/>
                    <a:pt x="46642" y="4362"/>
                    <a:pt x="46617" y="4412"/>
                  </a:cubicBezTo>
                  <a:cubicBezTo>
                    <a:pt x="46391" y="4687"/>
                    <a:pt x="46191" y="4938"/>
                    <a:pt x="45990" y="5164"/>
                  </a:cubicBezTo>
                  <a:lnTo>
                    <a:pt x="45990" y="5214"/>
                  </a:lnTo>
                  <a:cubicBezTo>
                    <a:pt x="45740" y="5464"/>
                    <a:pt x="45539" y="5690"/>
                    <a:pt x="45339" y="5865"/>
                  </a:cubicBezTo>
                  <a:cubicBezTo>
                    <a:pt x="45163" y="6016"/>
                    <a:pt x="44963" y="6166"/>
                    <a:pt x="44737" y="6342"/>
                  </a:cubicBezTo>
                  <a:cubicBezTo>
                    <a:pt x="44311" y="6617"/>
                    <a:pt x="43860" y="6843"/>
                    <a:pt x="43384" y="7018"/>
                  </a:cubicBezTo>
                  <a:cubicBezTo>
                    <a:pt x="42983" y="7169"/>
                    <a:pt x="42607" y="7244"/>
                    <a:pt x="42256" y="7269"/>
                  </a:cubicBezTo>
                  <a:lnTo>
                    <a:pt x="42206" y="7294"/>
                  </a:lnTo>
                  <a:lnTo>
                    <a:pt x="41955" y="7294"/>
                  </a:lnTo>
                  <a:cubicBezTo>
                    <a:pt x="41755" y="7294"/>
                    <a:pt x="41579" y="7269"/>
                    <a:pt x="41404" y="7244"/>
                  </a:cubicBezTo>
                  <a:lnTo>
                    <a:pt x="41404" y="7244"/>
                  </a:lnTo>
                  <a:lnTo>
                    <a:pt x="41429" y="7269"/>
                  </a:lnTo>
                  <a:cubicBezTo>
                    <a:pt x="41178" y="7194"/>
                    <a:pt x="40953" y="7118"/>
                    <a:pt x="40777" y="7043"/>
                  </a:cubicBezTo>
                  <a:cubicBezTo>
                    <a:pt x="40602" y="6943"/>
                    <a:pt x="40426" y="6843"/>
                    <a:pt x="40276" y="6717"/>
                  </a:cubicBezTo>
                  <a:cubicBezTo>
                    <a:pt x="40126" y="6592"/>
                    <a:pt x="40000" y="6442"/>
                    <a:pt x="39850" y="6241"/>
                  </a:cubicBezTo>
                  <a:cubicBezTo>
                    <a:pt x="39725" y="6041"/>
                    <a:pt x="39624" y="5815"/>
                    <a:pt x="39524" y="5565"/>
                  </a:cubicBezTo>
                  <a:cubicBezTo>
                    <a:pt x="39399" y="5189"/>
                    <a:pt x="39324" y="4788"/>
                    <a:pt x="39273" y="4311"/>
                  </a:cubicBezTo>
                  <a:lnTo>
                    <a:pt x="39273" y="4362"/>
                  </a:lnTo>
                  <a:cubicBezTo>
                    <a:pt x="39223" y="3509"/>
                    <a:pt x="39273" y="2607"/>
                    <a:pt x="39474" y="1504"/>
                  </a:cubicBezTo>
                  <a:cubicBezTo>
                    <a:pt x="39549" y="1103"/>
                    <a:pt x="39649" y="677"/>
                    <a:pt x="39750" y="251"/>
                  </a:cubicBezTo>
                  <a:cubicBezTo>
                    <a:pt x="39775" y="176"/>
                    <a:pt x="39750" y="101"/>
                    <a:pt x="39700" y="51"/>
                  </a:cubicBezTo>
                  <a:cubicBezTo>
                    <a:pt x="39649" y="26"/>
                    <a:pt x="39599" y="1"/>
                    <a:pt x="39549" y="1"/>
                  </a:cubicBezTo>
                  <a:close/>
                </a:path>
              </a:pathLst>
            </a:custGeom>
            <a:solidFill>
              <a:srgbClr val="F2B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1"/>
            <p:cNvSpPr/>
            <p:nvPr/>
          </p:nvSpPr>
          <p:spPr>
            <a:xfrm>
              <a:off x="4619200" y="3124725"/>
              <a:ext cx="1159800" cy="1585875"/>
            </a:xfrm>
            <a:custGeom>
              <a:avLst/>
              <a:gdLst/>
              <a:ahLst/>
              <a:cxnLst/>
              <a:rect l="l" t="t" r="r" b="b"/>
              <a:pathLst>
                <a:path w="46392" h="63435" extrusionOk="0">
                  <a:moveTo>
                    <a:pt x="40427" y="0"/>
                  </a:moveTo>
                  <a:lnTo>
                    <a:pt x="38196" y="3409"/>
                  </a:lnTo>
                  <a:lnTo>
                    <a:pt x="38096" y="3534"/>
                  </a:lnTo>
                  <a:lnTo>
                    <a:pt x="24537" y="24111"/>
                  </a:lnTo>
                  <a:lnTo>
                    <a:pt x="10953" y="44737"/>
                  </a:lnTo>
                  <a:cubicBezTo>
                    <a:pt x="7294" y="50251"/>
                    <a:pt x="3660" y="55790"/>
                    <a:pt x="1" y="61304"/>
                  </a:cubicBezTo>
                  <a:cubicBezTo>
                    <a:pt x="176" y="61404"/>
                    <a:pt x="326" y="61479"/>
                    <a:pt x="502" y="61555"/>
                  </a:cubicBezTo>
                  <a:cubicBezTo>
                    <a:pt x="1479" y="62006"/>
                    <a:pt x="2331" y="62357"/>
                    <a:pt x="3108" y="62657"/>
                  </a:cubicBezTo>
                  <a:cubicBezTo>
                    <a:pt x="4086" y="62983"/>
                    <a:pt x="4963" y="63234"/>
                    <a:pt x="5790" y="63334"/>
                  </a:cubicBezTo>
                  <a:cubicBezTo>
                    <a:pt x="6141" y="63384"/>
                    <a:pt x="6492" y="63409"/>
                    <a:pt x="6843" y="63409"/>
                  </a:cubicBezTo>
                  <a:lnTo>
                    <a:pt x="6893" y="63409"/>
                  </a:lnTo>
                  <a:cubicBezTo>
                    <a:pt x="7043" y="63409"/>
                    <a:pt x="7194" y="63409"/>
                    <a:pt x="7344" y="63384"/>
                  </a:cubicBezTo>
                  <a:cubicBezTo>
                    <a:pt x="7394" y="63384"/>
                    <a:pt x="7444" y="63384"/>
                    <a:pt x="7519" y="63359"/>
                  </a:cubicBezTo>
                  <a:cubicBezTo>
                    <a:pt x="7570" y="63359"/>
                    <a:pt x="7595" y="63334"/>
                    <a:pt x="7645" y="63334"/>
                  </a:cubicBezTo>
                  <a:lnTo>
                    <a:pt x="7670" y="63359"/>
                  </a:lnTo>
                  <a:cubicBezTo>
                    <a:pt x="7670" y="63384"/>
                    <a:pt x="7695" y="63384"/>
                    <a:pt x="7695" y="63384"/>
                  </a:cubicBezTo>
                  <a:cubicBezTo>
                    <a:pt x="7745" y="63409"/>
                    <a:pt x="7770" y="63434"/>
                    <a:pt x="7820" y="63434"/>
                  </a:cubicBezTo>
                  <a:cubicBezTo>
                    <a:pt x="7870" y="63434"/>
                    <a:pt x="7946" y="63409"/>
                    <a:pt x="7971" y="63359"/>
                  </a:cubicBezTo>
                  <a:lnTo>
                    <a:pt x="14637" y="53108"/>
                  </a:lnTo>
                  <a:lnTo>
                    <a:pt x="18697" y="46893"/>
                  </a:lnTo>
                  <a:lnTo>
                    <a:pt x="27394" y="33509"/>
                  </a:lnTo>
                  <a:lnTo>
                    <a:pt x="30803" y="28271"/>
                  </a:lnTo>
                  <a:cubicBezTo>
                    <a:pt x="34637" y="22381"/>
                    <a:pt x="38472" y="16517"/>
                    <a:pt x="42307" y="10627"/>
                  </a:cubicBezTo>
                  <a:lnTo>
                    <a:pt x="43835" y="8271"/>
                  </a:lnTo>
                  <a:lnTo>
                    <a:pt x="46367" y="4386"/>
                  </a:lnTo>
                  <a:cubicBezTo>
                    <a:pt x="46392" y="4361"/>
                    <a:pt x="46392" y="4311"/>
                    <a:pt x="46392" y="4261"/>
                  </a:cubicBezTo>
                  <a:cubicBezTo>
                    <a:pt x="46392" y="4211"/>
                    <a:pt x="46367" y="4161"/>
                    <a:pt x="46342" y="4136"/>
                  </a:cubicBezTo>
                  <a:cubicBezTo>
                    <a:pt x="46292" y="4111"/>
                    <a:pt x="46267" y="4086"/>
                    <a:pt x="46216" y="4086"/>
                  </a:cubicBezTo>
                  <a:cubicBezTo>
                    <a:pt x="46191" y="4086"/>
                    <a:pt x="46166" y="4086"/>
                    <a:pt x="46141" y="4111"/>
                  </a:cubicBezTo>
                  <a:cubicBezTo>
                    <a:pt x="46116" y="4111"/>
                    <a:pt x="46066" y="4111"/>
                    <a:pt x="46016" y="4136"/>
                  </a:cubicBezTo>
                  <a:cubicBezTo>
                    <a:pt x="45815" y="4311"/>
                    <a:pt x="45615" y="4487"/>
                    <a:pt x="45414" y="4662"/>
                  </a:cubicBezTo>
                  <a:cubicBezTo>
                    <a:pt x="44988" y="5063"/>
                    <a:pt x="44562" y="5439"/>
                    <a:pt x="44086" y="5740"/>
                  </a:cubicBezTo>
                  <a:cubicBezTo>
                    <a:pt x="43936" y="5840"/>
                    <a:pt x="43785" y="5940"/>
                    <a:pt x="43635" y="6015"/>
                  </a:cubicBezTo>
                  <a:cubicBezTo>
                    <a:pt x="43459" y="6091"/>
                    <a:pt x="43309" y="6166"/>
                    <a:pt x="43134" y="6241"/>
                  </a:cubicBezTo>
                  <a:lnTo>
                    <a:pt x="43109" y="6241"/>
                  </a:lnTo>
                  <a:cubicBezTo>
                    <a:pt x="42783" y="6341"/>
                    <a:pt x="42482" y="6416"/>
                    <a:pt x="42181" y="6441"/>
                  </a:cubicBezTo>
                  <a:lnTo>
                    <a:pt x="41931" y="6441"/>
                  </a:lnTo>
                  <a:cubicBezTo>
                    <a:pt x="41730" y="6441"/>
                    <a:pt x="41555" y="6441"/>
                    <a:pt x="41379" y="6391"/>
                  </a:cubicBezTo>
                  <a:cubicBezTo>
                    <a:pt x="41154" y="6366"/>
                    <a:pt x="40953" y="6291"/>
                    <a:pt x="40753" y="6191"/>
                  </a:cubicBezTo>
                  <a:cubicBezTo>
                    <a:pt x="40577" y="6116"/>
                    <a:pt x="40402" y="6015"/>
                    <a:pt x="40251" y="5865"/>
                  </a:cubicBezTo>
                  <a:cubicBezTo>
                    <a:pt x="40101" y="5740"/>
                    <a:pt x="39976" y="5589"/>
                    <a:pt x="39850" y="5439"/>
                  </a:cubicBezTo>
                  <a:cubicBezTo>
                    <a:pt x="39750" y="5263"/>
                    <a:pt x="39675" y="5113"/>
                    <a:pt x="39600" y="4938"/>
                  </a:cubicBezTo>
                  <a:cubicBezTo>
                    <a:pt x="39525" y="4712"/>
                    <a:pt x="39474" y="4487"/>
                    <a:pt x="39449" y="4211"/>
                  </a:cubicBezTo>
                  <a:cubicBezTo>
                    <a:pt x="39424" y="3810"/>
                    <a:pt x="39449" y="3384"/>
                    <a:pt x="39550" y="2908"/>
                  </a:cubicBezTo>
                  <a:cubicBezTo>
                    <a:pt x="39725" y="1930"/>
                    <a:pt x="40101" y="953"/>
                    <a:pt x="40452" y="151"/>
                  </a:cubicBezTo>
                  <a:cubicBezTo>
                    <a:pt x="40452" y="101"/>
                    <a:pt x="40477" y="75"/>
                    <a:pt x="40452" y="25"/>
                  </a:cubicBezTo>
                  <a:cubicBezTo>
                    <a:pt x="40452" y="25"/>
                    <a:pt x="40452" y="0"/>
                    <a:pt x="40452" y="0"/>
                  </a:cubicBezTo>
                  <a:close/>
                </a:path>
              </a:pathLst>
            </a:custGeom>
            <a:solidFill>
              <a:srgbClr val="F2B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1"/>
            <p:cNvSpPr/>
            <p:nvPr/>
          </p:nvSpPr>
          <p:spPr>
            <a:xfrm>
              <a:off x="1883600" y="4327725"/>
              <a:ext cx="3285750" cy="519450"/>
            </a:xfrm>
            <a:custGeom>
              <a:avLst/>
              <a:gdLst/>
              <a:ahLst/>
              <a:cxnLst/>
              <a:rect l="l" t="t" r="r" b="b"/>
              <a:pathLst>
                <a:path w="131430" h="20778" extrusionOk="0">
                  <a:moveTo>
                    <a:pt x="131129" y="1"/>
                  </a:moveTo>
                  <a:lnTo>
                    <a:pt x="109425" y="51"/>
                  </a:lnTo>
                  <a:lnTo>
                    <a:pt x="108898" y="51"/>
                  </a:lnTo>
                  <a:lnTo>
                    <a:pt x="70853" y="151"/>
                  </a:lnTo>
                  <a:lnTo>
                    <a:pt x="64863" y="151"/>
                  </a:lnTo>
                  <a:lnTo>
                    <a:pt x="42231" y="226"/>
                  </a:lnTo>
                  <a:lnTo>
                    <a:pt x="19850" y="277"/>
                  </a:lnTo>
                  <a:cubicBezTo>
                    <a:pt x="13910" y="277"/>
                    <a:pt x="7970" y="302"/>
                    <a:pt x="2056" y="302"/>
                  </a:cubicBezTo>
                  <a:lnTo>
                    <a:pt x="1855" y="302"/>
                  </a:lnTo>
                  <a:cubicBezTo>
                    <a:pt x="1755" y="302"/>
                    <a:pt x="1655" y="402"/>
                    <a:pt x="1655" y="502"/>
                  </a:cubicBezTo>
                  <a:cubicBezTo>
                    <a:pt x="1655" y="527"/>
                    <a:pt x="1680" y="527"/>
                    <a:pt x="1680" y="552"/>
                  </a:cubicBezTo>
                  <a:cubicBezTo>
                    <a:pt x="953" y="2006"/>
                    <a:pt x="477" y="3660"/>
                    <a:pt x="251" y="5765"/>
                  </a:cubicBezTo>
                  <a:cubicBezTo>
                    <a:pt x="0" y="7846"/>
                    <a:pt x="51" y="9901"/>
                    <a:pt x="126" y="11455"/>
                  </a:cubicBezTo>
                  <a:cubicBezTo>
                    <a:pt x="151" y="12131"/>
                    <a:pt x="201" y="12833"/>
                    <a:pt x="226" y="13510"/>
                  </a:cubicBezTo>
                  <a:cubicBezTo>
                    <a:pt x="276" y="14211"/>
                    <a:pt x="326" y="15039"/>
                    <a:pt x="427" y="15841"/>
                  </a:cubicBezTo>
                  <a:cubicBezTo>
                    <a:pt x="502" y="16718"/>
                    <a:pt x="627" y="17495"/>
                    <a:pt x="777" y="18221"/>
                  </a:cubicBezTo>
                  <a:cubicBezTo>
                    <a:pt x="953" y="19099"/>
                    <a:pt x="1153" y="19851"/>
                    <a:pt x="1429" y="20552"/>
                  </a:cubicBezTo>
                  <a:cubicBezTo>
                    <a:pt x="1429" y="20577"/>
                    <a:pt x="1429" y="20577"/>
                    <a:pt x="1429" y="20602"/>
                  </a:cubicBezTo>
                  <a:cubicBezTo>
                    <a:pt x="1429" y="20703"/>
                    <a:pt x="1504" y="20778"/>
                    <a:pt x="1630" y="20778"/>
                  </a:cubicBezTo>
                  <a:lnTo>
                    <a:pt x="1930" y="20778"/>
                  </a:lnTo>
                  <a:lnTo>
                    <a:pt x="46968" y="20678"/>
                  </a:lnTo>
                  <a:lnTo>
                    <a:pt x="47570" y="20678"/>
                  </a:lnTo>
                  <a:lnTo>
                    <a:pt x="70377" y="20628"/>
                  </a:lnTo>
                  <a:lnTo>
                    <a:pt x="93184" y="20552"/>
                  </a:lnTo>
                  <a:lnTo>
                    <a:pt x="105615" y="20527"/>
                  </a:lnTo>
                  <a:cubicBezTo>
                    <a:pt x="113861" y="20502"/>
                    <a:pt x="122106" y="20502"/>
                    <a:pt x="130352" y="20477"/>
                  </a:cubicBezTo>
                  <a:lnTo>
                    <a:pt x="130853" y="20477"/>
                  </a:lnTo>
                  <a:cubicBezTo>
                    <a:pt x="130954" y="20477"/>
                    <a:pt x="131054" y="20377"/>
                    <a:pt x="131054" y="20277"/>
                  </a:cubicBezTo>
                  <a:cubicBezTo>
                    <a:pt x="131054" y="20227"/>
                    <a:pt x="131004" y="20151"/>
                    <a:pt x="130928" y="20126"/>
                  </a:cubicBezTo>
                  <a:cubicBezTo>
                    <a:pt x="130954" y="20076"/>
                    <a:pt x="130954" y="20026"/>
                    <a:pt x="130928" y="20001"/>
                  </a:cubicBezTo>
                  <a:cubicBezTo>
                    <a:pt x="130803" y="19800"/>
                    <a:pt x="130678" y="19600"/>
                    <a:pt x="130578" y="19399"/>
                  </a:cubicBezTo>
                  <a:cubicBezTo>
                    <a:pt x="130352" y="18873"/>
                    <a:pt x="130177" y="18322"/>
                    <a:pt x="130001" y="17595"/>
                  </a:cubicBezTo>
                  <a:cubicBezTo>
                    <a:pt x="129851" y="16943"/>
                    <a:pt x="129751" y="16292"/>
                    <a:pt x="129675" y="15690"/>
                  </a:cubicBezTo>
                  <a:cubicBezTo>
                    <a:pt x="129249" y="12808"/>
                    <a:pt x="129249" y="9825"/>
                    <a:pt x="129675" y="6843"/>
                  </a:cubicBezTo>
                  <a:cubicBezTo>
                    <a:pt x="130026" y="4587"/>
                    <a:pt x="130603" y="2382"/>
                    <a:pt x="131405" y="277"/>
                  </a:cubicBezTo>
                  <a:cubicBezTo>
                    <a:pt x="131430" y="251"/>
                    <a:pt x="131430" y="201"/>
                    <a:pt x="131405" y="151"/>
                  </a:cubicBezTo>
                  <a:cubicBezTo>
                    <a:pt x="131380" y="101"/>
                    <a:pt x="131329" y="76"/>
                    <a:pt x="131279" y="51"/>
                  </a:cubicBezTo>
                  <a:cubicBezTo>
                    <a:pt x="131229" y="26"/>
                    <a:pt x="131179" y="1"/>
                    <a:pt x="131129" y="1"/>
                  </a:cubicBezTo>
                  <a:close/>
                </a:path>
              </a:pathLst>
            </a:custGeom>
            <a:solidFill>
              <a:srgbClr val="D0B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1"/>
            <p:cNvSpPr/>
            <p:nvPr/>
          </p:nvSpPr>
          <p:spPr>
            <a:xfrm>
              <a:off x="1884850" y="4327725"/>
              <a:ext cx="3283875" cy="519450"/>
            </a:xfrm>
            <a:custGeom>
              <a:avLst/>
              <a:gdLst/>
              <a:ahLst/>
              <a:cxnLst/>
              <a:rect l="l" t="t" r="r" b="b"/>
              <a:pathLst>
                <a:path w="131355" h="20778" extrusionOk="0">
                  <a:moveTo>
                    <a:pt x="125039" y="6216"/>
                  </a:moveTo>
                  <a:cubicBezTo>
                    <a:pt x="125089" y="6216"/>
                    <a:pt x="125139" y="6267"/>
                    <a:pt x="125139" y="6317"/>
                  </a:cubicBezTo>
                  <a:cubicBezTo>
                    <a:pt x="125139" y="6367"/>
                    <a:pt x="125089" y="6392"/>
                    <a:pt x="125039" y="6392"/>
                  </a:cubicBezTo>
                  <a:cubicBezTo>
                    <a:pt x="120803" y="6417"/>
                    <a:pt x="116543" y="6417"/>
                    <a:pt x="112282" y="6417"/>
                  </a:cubicBezTo>
                  <a:cubicBezTo>
                    <a:pt x="112232" y="6417"/>
                    <a:pt x="112207" y="6392"/>
                    <a:pt x="112207" y="6342"/>
                  </a:cubicBezTo>
                  <a:cubicBezTo>
                    <a:pt x="112207" y="6292"/>
                    <a:pt x="112232" y="6267"/>
                    <a:pt x="112282" y="6267"/>
                  </a:cubicBezTo>
                  <a:cubicBezTo>
                    <a:pt x="116543" y="6241"/>
                    <a:pt x="120803" y="6241"/>
                    <a:pt x="125039" y="6216"/>
                  </a:cubicBezTo>
                  <a:close/>
                  <a:moveTo>
                    <a:pt x="104462" y="6267"/>
                  </a:moveTo>
                  <a:cubicBezTo>
                    <a:pt x="104512" y="6267"/>
                    <a:pt x="104537" y="6317"/>
                    <a:pt x="104537" y="6367"/>
                  </a:cubicBezTo>
                  <a:cubicBezTo>
                    <a:pt x="104537" y="6417"/>
                    <a:pt x="104512" y="6442"/>
                    <a:pt x="104462" y="6442"/>
                  </a:cubicBezTo>
                  <a:cubicBezTo>
                    <a:pt x="100177" y="6467"/>
                    <a:pt x="95891" y="6467"/>
                    <a:pt x="91630" y="6492"/>
                  </a:cubicBezTo>
                  <a:cubicBezTo>
                    <a:pt x="85841" y="6492"/>
                    <a:pt x="80076" y="6517"/>
                    <a:pt x="74312" y="6517"/>
                  </a:cubicBezTo>
                  <a:cubicBezTo>
                    <a:pt x="68597" y="6542"/>
                    <a:pt x="62908" y="6567"/>
                    <a:pt x="57194" y="6567"/>
                  </a:cubicBezTo>
                  <a:cubicBezTo>
                    <a:pt x="57169" y="6567"/>
                    <a:pt x="57119" y="6542"/>
                    <a:pt x="57119" y="6492"/>
                  </a:cubicBezTo>
                  <a:cubicBezTo>
                    <a:pt x="57119" y="6442"/>
                    <a:pt x="57169" y="6392"/>
                    <a:pt x="57194" y="6392"/>
                  </a:cubicBezTo>
                  <a:cubicBezTo>
                    <a:pt x="62181" y="6392"/>
                    <a:pt x="67169" y="6367"/>
                    <a:pt x="72131" y="6367"/>
                  </a:cubicBezTo>
                  <a:cubicBezTo>
                    <a:pt x="77896" y="6342"/>
                    <a:pt x="83660" y="6342"/>
                    <a:pt x="89425" y="6317"/>
                  </a:cubicBezTo>
                  <a:cubicBezTo>
                    <a:pt x="94437" y="6292"/>
                    <a:pt x="99450" y="6292"/>
                    <a:pt x="104462" y="6267"/>
                  </a:cubicBezTo>
                  <a:close/>
                  <a:moveTo>
                    <a:pt x="51129" y="6417"/>
                  </a:moveTo>
                  <a:cubicBezTo>
                    <a:pt x="51179" y="6417"/>
                    <a:pt x="51204" y="6467"/>
                    <a:pt x="51204" y="6492"/>
                  </a:cubicBezTo>
                  <a:cubicBezTo>
                    <a:pt x="51204" y="6542"/>
                    <a:pt x="51179" y="6592"/>
                    <a:pt x="51129" y="6592"/>
                  </a:cubicBezTo>
                  <a:lnTo>
                    <a:pt x="39324" y="6617"/>
                  </a:lnTo>
                  <a:cubicBezTo>
                    <a:pt x="33810" y="6642"/>
                    <a:pt x="28322" y="6642"/>
                    <a:pt x="22833" y="6668"/>
                  </a:cubicBezTo>
                  <a:cubicBezTo>
                    <a:pt x="17118" y="6693"/>
                    <a:pt x="11429" y="6693"/>
                    <a:pt x="5715" y="6718"/>
                  </a:cubicBezTo>
                  <a:cubicBezTo>
                    <a:pt x="5665" y="6718"/>
                    <a:pt x="5615" y="6668"/>
                    <a:pt x="5615" y="6617"/>
                  </a:cubicBezTo>
                  <a:cubicBezTo>
                    <a:pt x="5615" y="6567"/>
                    <a:pt x="5665" y="6542"/>
                    <a:pt x="5715" y="6542"/>
                  </a:cubicBezTo>
                  <a:cubicBezTo>
                    <a:pt x="10201" y="6517"/>
                    <a:pt x="14687" y="6517"/>
                    <a:pt x="19199" y="6492"/>
                  </a:cubicBezTo>
                  <a:cubicBezTo>
                    <a:pt x="24687" y="6492"/>
                    <a:pt x="30201" y="6467"/>
                    <a:pt x="35690" y="6467"/>
                  </a:cubicBezTo>
                  <a:cubicBezTo>
                    <a:pt x="40828" y="6442"/>
                    <a:pt x="45991" y="6442"/>
                    <a:pt x="51129" y="6417"/>
                  </a:cubicBezTo>
                  <a:close/>
                  <a:moveTo>
                    <a:pt x="86768" y="13334"/>
                  </a:moveTo>
                  <a:cubicBezTo>
                    <a:pt x="86818" y="13334"/>
                    <a:pt x="86868" y="13359"/>
                    <a:pt x="86868" y="13409"/>
                  </a:cubicBezTo>
                  <a:cubicBezTo>
                    <a:pt x="86868" y="13460"/>
                    <a:pt x="86818" y="13510"/>
                    <a:pt x="86768" y="13510"/>
                  </a:cubicBezTo>
                  <a:cubicBezTo>
                    <a:pt x="79901" y="13510"/>
                    <a:pt x="73008" y="13535"/>
                    <a:pt x="66141" y="13560"/>
                  </a:cubicBezTo>
                  <a:lnTo>
                    <a:pt x="35239" y="13635"/>
                  </a:lnTo>
                  <a:cubicBezTo>
                    <a:pt x="25665" y="13660"/>
                    <a:pt x="16091" y="13685"/>
                    <a:pt x="6542" y="13710"/>
                  </a:cubicBezTo>
                  <a:lnTo>
                    <a:pt x="6442" y="13710"/>
                  </a:lnTo>
                  <a:cubicBezTo>
                    <a:pt x="6392" y="13710"/>
                    <a:pt x="6341" y="13685"/>
                    <a:pt x="6341" y="13635"/>
                  </a:cubicBezTo>
                  <a:cubicBezTo>
                    <a:pt x="6341" y="13585"/>
                    <a:pt x="6392" y="13535"/>
                    <a:pt x="6442" y="13535"/>
                  </a:cubicBezTo>
                  <a:cubicBezTo>
                    <a:pt x="13083" y="13510"/>
                    <a:pt x="19725" y="13510"/>
                    <a:pt x="26367" y="13485"/>
                  </a:cubicBezTo>
                  <a:cubicBezTo>
                    <a:pt x="36492" y="13460"/>
                    <a:pt x="46642" y="13435"/>
                    <a:pt x="56768" y="13409"/>
                  </a:cubicBezTo>
                  <a:cubicBezTo>
                    <a:pt x="66768" y="13384"/>
                    <a:pt x="76768" y="13359"/>
                    <a:pt x="86768" y="13334"/>
                  </a:cubicBezTo>
                  <a:close/>
                  <a:moveTo>
                    <a:pt x="131079" y="1"/>
                  </a:moveTo>
                  <a:lnTo>
                    <a:pt x="109375" y="51"/>
                  </a:lnTo>
                  <a:lnTo>
                    <a:pt x="108848" y="51"/>
                  </a:lnTo>
                  <a:cubicBezTo>
                    <a:pt x="94161" y="101"/>
                    <a:pt x="79500" y="126"/>
                    <a:pt x="64813" y="176"/>
                  </a:cubicBezTo>
                  <a:lnTo>
                    <a:pt x="42181" y="226"/>
                  </a:lnTo>
                  <a:lnTo>
                    <a:pt x="19800" y="277"/>
                  </a:lnTo>
                  <a:cubicBezTo>
                    <a:pt x="13810" y="302"/>
                    <a:pt x="7795" y="302"/>
                    <a:pt x="1805" y="327"/>
                  </a:cubicBezTo>
                  <a:cubicBezTo>
                    <a:pt x="1705" y="327"/>
                    <a:pt x="1630" y="402"/>
                    <a:pt x="1630" y="502"/>
                  </a:cubicBezTo>
                  <a:cubicBezTo>
                    <a:pt x="1630" y="527"/>
                    <a:pt x="1630" y="527"/>
                    <a:pt x="1630" y="552"/>
                  </a:cubicBezTo>
                  <a:cubicBezTo>
                    <a:pt x="903" y="2006"/>
                    <a:pt x="452" y="3660"/>
                    <a:pt x="201" y="5765"/>
                  </a:cubicBezTo>
                  <a:cubicBezTo>
                    <a:pt x="26" y="7219"/>
                    <a:pt x="1" y="8673"/>
                    <a:pt x="26" y="9926"/>
                  </a:cubicBezTo>
                  <a:lnTo>
                    <a:pt x="16893" y="9876"/>
                  </a:lnTo>
                  <a:cubicBezTo>
                    <a:pt x="26467" y="9851"/>
                    <a:pt x="36066" y="9825"/>
                    <a:pt x="45640" y="9800"/>
                  </a:cubicBezTo>
                  <a:cubicBezTo>
                    <a:pt x="54963" y="9775"/>
                    <a:pt x="64287" y="9750"/>
                    <a:pt x="73635" y="9725"/>
                  </a:cubicBezTo>
                  <a:cubicBezTo>
                    <a:pt x="73685" y="9725"/>
                    <a:pt x="73710" y="9775"/>
                    <a:pt x="73710" y="9825"/>
                  </a:cubicBezTo>
                  <a:cubicBezTo>
                    <a:pt x="73710" y="9876"/>
                    <a:pt x="73685" y="9901"/>
                    <a:pt x="73635" y="9901"/>
                  </a:cubicBezTo>
                  <a:lnTo>
                    <a:pt x="52056" y="9976"/>
                  </a:lnTo>
                  <a:cubicBezTo>
                    <a:pt x="42482" y="10001"/>
                    <a:pt x="32933" y="10026"/>
                    <a:pt x="23384" y="10051"/>
                  </a:cubicBezTo>
                  <a:cubicBezTo>
                    <a:pt x="15615" y="10051"/>
                    <a:pt x="7820" y="10076"/>
                    <a:pt x="26" y="10101"/>
                  </a:cubicBezTo>
                  <a:cubicBezTo>
                    <a:pt x="51" y="10577"/>
                    <a:pt x="51" y="11028"/>
                    <a:pt x="76" y="11455"/>
                  </a:cubicBezTo>
                  <a:cubicBezTo>
                    <a:pt x="101" y="12131"/>
                    <a:pt x="151" y="12833"/>
                    <a:pt x="201" y="13510"/>
                  </a:cubicBezTo>
                  <a:cubicBezTo>
                    <a:pt x="226" y="14211"/>
                    <a:pt x="301" y="15039"/>
                    <a:pt x="377" y="15841"/>
                  </a:cubicBezTo>
                  <a:cubicBezTo>
                    <a:pt x="477" y="16693"/>
                    <a:pt x="577" y="17495"/>
                    <a:pt x="727" y="18221"/>
                  </a:cubicBezTo>
                  <a:cubicBezTo>
                    <a:pt x="903" y="19074"/>
                    <a:pt x="1103" y="19851"/>
                    <a:pt x="1379" y="20552"/>
                  </a:cubicBezTo>
                  <a:cubicBezTo>
                    <a:pt x="1379" y="20577"/>
                    <a:pt x="1379" y="20577"/>
                    <a:pt x="1379" y="20602"/>
                  </a:cubicBezTo>
                  <a:cubicBezTo>
                    <a:pt x="1379" y="20703"/>
                    <a:pt x="1479" y="20778"/>
                    <a:pt x="1580" y="20778"/>
                  </a:cubicBezTo>
                  <a:lnTo>
                    <a:pt x="1880" y="20778"/>
                  </a:lnTo>
                  <a:lnTo>
                    <a:pt x="46918" y="20678"/>
                  </a:lnTo>
                  <a:cubicBezTo>
                    <a:pt x="62332" y="20628"/>
                    <a:pt x="77745" y="20602"/>
                    <a:pt x="93134" y="20552"/>
                  </a:cubicBezTo>
                  <a:lnTo>
                    <a:pt x="105565" y="20527"/>
                  </a:lnTo>
                  <a:cubicBezTo>
                    <a:pt x="113811" y="20502"/>
                    <a:pt x="122056" y="20477"/>
                    <a:pt x="130302" y="20477"/>
                  </a:cubicBezTo>
                  <a:cubicBezTo>
                    <a:pt x="130477" y="20477"/>
                    <a:pt x="130628" y="20477"/>
                    <a:pt x="130803" y="20452"/>
                  </a:cubicBezTo>
                  <a:cubicBezTo>
                    <a:pt x="130904" y="20452"/>
                    <a:pt x="131004" y="20377"/>
                    <a:pt x="131004" y="20277"/>
                  </a:cubicBezTo>
                  <a:cubicBezTo>
                    <a:pt x="131004" y="20227"/>
                    <a:pt x="130954" y="20151"/>
                    <a:pt x="130878" y="20126"/>
                  </a:cubicBezTo>
                  <a:cubicBezTo>
                    <a:pt x="130904" y="20076"/>
                    <a:pt x="130878" y="20026"/>
                    <a:pt x="130853" y="20001"/>
                  </a:cubicBezTo>
                  <a:cubicBezTo>
                    <a:pt x="130753" y="19826"/>
                    <a:pt x="130628" y="19625"/>
                    <a:pt x="130528" y="19399"/>
                  </a:cubicBezTo>
                  <a:cubicBezTo>
                    <a:pt x="130302" y="18898"/>
                    <a:pt x="130127" y="18322"/>
                    <a:pt x="129951" y="17620"/>
                  </a:cubicBezTo>
                  <a:cubicBezTo>
                    <a:pt x="129801" y="16968"/>
                    <a:pt x="129701" y="16292"/>
                    <a:pt x="129600" y="15690"/>
                  </a:cubicBezTo>
                  <a:cubicBezTo>
                    <a:pt x="129600" y="15615"/>
                    <a:pt x="129575" y="15540"/>
                    <a:pt x="129575" y="15440"/>
                  </a:cubicBezTo>
                  <a:lnTo>
                    <a:pt x="126793" y="15440"/>
                  </a:lnTo>
                  <a:cubicBezTo>
                    <a:pt x="122332" y="15465"/>
                    <a:pt x="117896" y="15465"/>
                    <a:pt x="113460" y="15490"/>
                  </a:cubicBezTo>
                  <a:cubicBezTo>
                    <a:pt x="109149" y="15490"/>
                    <a:pt x="104838" y="15515"/>
                    <a:pt x="100527" y="15515"/>
                  </a:cubicBezTo>
                  <a:cubicBezTo>
                    <a:pt x="100477" y="15515"/>
                    <a:pt x="100452" y="15490"/>
                    <a:pt x="100452" y="15440"/>
                  </a:cubicBezTo>
                  <a:cubicBezTo>
                    <a:pt x="100452" y="15389"/>
                    <a:pt x="100477" y="15339"/>
                    <a:pt x="100527" y="15339"/>
                  </a:cubicBezTo>
                  <a:lnTo>
                    <a:pt x="104838" y="15339"/>
                  </a:lnTo>
                  <a:cubicBezTo>
                    <a:pt x="109249" y="15314"/>
                    <a:pt x="113660" y="15314"/>
                    <a:pt x="118071" y="15289"/>
                  </a:cubicBezTo>
                  <a:cubicBezTo>
                    <a:pt x="121906" y="15289"/>
                    <a:pt x="125716" y="15289"/>
                    <a:pt x="129550" y="15264"/>
                  </a:cubicBezTo>
                  <a:cubicBezTo>
                    <a:pt x="129300" y="13460"/>
                    <a:pt x="129249" y="11605"/>
                    <a:pt x="129325" y="9750"/>
                  </a:cubicBezTo>
                  <a:lnTo>
                    <a:pt x="129325" y="9750"/>
                  </a:lnTo>
                  <a:lnTo>
                    <a:pt x="114111" y="9800"/>
                  </a:lnTo>
                  <a:cubicBezTo>
                    <a:pt x="108798" y="9825"/>
                    <a:pt x="103485" y="9825"/>
                    <a:pt x="98172" y="9851"/>
                  </a:cubicBezTo>
                  <a:cubicBezTo>
                    <a:pt x="93209" y="9851"/>
                    <a:pt x="88222" y="9876"/>
                    <a:pt x="83234" y="9876"/>
                  </a:cubicBezTo>
                  <a:cubicBezTo>
                    <a:pt x="83184" y="9876"/>
                    <a:pt x="83134" y="9851"/>
                    <a:pt x="83134" y="9800"/>
                  </a:cubicBezTo>
                  <a:cubicBezTo>
                    <a:pt x="83134" y="9750"/>
                    <a:pt x="83184" y="9700"/>
                    <a:pt x="83234" y="9700"/>
                  </a:cubicBezTo>
                  <a:cubicBezTo>
                    <a:pt x="88071" y="9700"/>
                    <a:pt x="92908" y="9675"/>
                    <a:pt x="97720" y="9675"/>
                  </a:cubicBezTo>
                  <a:cubicBezTo>
                    <a:pt x="103034" y="9650"/>
                    <a:pt x="108322" y="9650"/>
                    <a:pt x="113635" y="9625"/>
                  </a:cubicBezTo>
                  <a:cubicBezTo>
                    <a:pt x="118873" y="9625"/>
                    <a:pt x="124112" y="9600"/>
                    <a:pt x="129350" y="9600"/>
                  </a:cubicBezTo>
                  <a:cubicBezTo>
                    <a:pt x="129400" y="8673"/>
                    <a:pt x="129500" y="7770"/>
                    <a:pt x="129625" y="6843"/>
                  </a:cubicBezTo>
                  <a:cubicBezTo>
                    <a:pt x="129751" y="6066"/>
                    <a:pt x="129901" y="5264"/>
                    <a:pt x="130076" y="4487"/>
                  </a:cubicBezTo>
                  <a:lnTo>
                    <a:pt x="130076" y="4487"/>
                  </a:lnTo>
                  <a:cubicBezTo>
                    <a:pt x="124538" y="4512"/>
                    <a:pt x="118999" y="4512"/>
                    <a:pt x="113435" y="4537"/>
                  </a:cubicBezTo>
                  <a:cubicBezTo>
                    <a:pt x="103184" y="4562"/>
                    <a:pt x="92933" y="4587"/>
                    <a:pt x="82683" y="4612"/>
                  </a:cubicBezTo>
                  <a:cubicBezTo>
                    <a:pt x="72582" y="4637"/>
                    <a:pt x="62457" y="4663"/>
                    <a:pt x="52357" y="4688"/>
                  </a:cubicBezTo>
                  <a:cubicBezTo>
                    <a:pt x="52307" y="4688"/>
                    <a:pt x="52256" y="4663"/>
                    <a:pt x="52256" y="4612"/>
                  </a:cubicBezTo>
                  <a:cubicBezTo>
                    <a:pt x="52256" y="4562"/>
                    <a:pt x="52307" y="4512"/>
                    <a:pt x="52357" y="4512"/>
                  </a:cubicBezTo>
                  <a:cubicBezTo>
                    <a:pt x="59901" y="4512"/>
                    <a:pt x="67445" y="4487"/>
                    <a:pt x="75014" y="4462"/>
                  </a:cubicBezTo>
                  <a:cubicBezTo>
                    <a:pt x="85289" y="4437"/>
                    <a:pt x="95590" y="4412"/>
                    <a:pt x="105866" y="4387"/>
                  </a:cubicBezTo>
                  <a:cubicBezTo>
                    <a:pt x="113936" y="4362"/>
                    <a:pt x="122031" y="4337"/>
                    <a:pt x="130102" y="4312"/>
                  </a:cubicBezTo>
                  <a:cubicBezTo>
                    <a:pt x="130427" y="2933"/>
                    <a:pt x="130853" y="1580"/>
                    <a:pt x="131355" y="277"/>
                  </a:cubicBezTo>
                  <a:cubicBezTo>
                    <a:pt x="131355" y="251"/>
                    <a:pt x="131355" y="201"/>
                    <a:pt x="131330" y="151"/>
                  </a:cubicBezTo>
                  <a:cubicBezTo>
                    <a:pt x="131305" y="126"/>
                    <a:pt x="131254" y="76"/>
                    <a:pt x="131204" y="76"/>
                  </a:cubicBezTo>
                  <a:cubicBezTo>
                    <a:pt x="131179" y="26"/>
                    <a:pt x="131129" y="1"/>
                    <a:pt x="131079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1"/>
            <p:cNvSpPr/>
            <p:nvPr/>
          </p:nvSpPr>
          <p:spPr>
            <a:xfrm>
              <a:off x="1834725" y="4252550"/>
              <a:ext cx="3429875" cy="116550"/>
            </a:xfrm>
            <a:custGeom>
              <a:avLst/>
              <a:gdLst/>
              <a:ahLst/>
              <a:cxnLst/>
              <a:rect l="l" t="t" r="r" b="b"/>
              <a:pathLst>
                <a:path w="137195" h="4662" extrusionOk="0">
                  <a:moveTo>
                    <a:pt x="135791" y="0"/>
                  </a:moveTo>
                  <a:lnTo>
                    <a:pt x="123961" y="25"/>
                  </a:lnTo>
                  <a:lnTo>
                    <a:pt x="112257" y="50"/>
                  </a:lnTo>
                  <a:lnTo>
                    <a:pt x="63911" y="176"/>
                  </a:lnTo>
                  <a:lnTo>
                    <a:pt x="56542" y="176"/>
                  </a:lnTo>
                  <a:lnTo>
                    <a:pt x="17144" y="276"/>
                  </a:lnTo>
                  <a:lnTo>
                    <a:pt x="8923" y="301"/>
                  </a:lnTo>
                  <a:lnTo>
                    <a:pt x="778" y="326"/>
                  </a:lnTo>
                  <a:cubicBezTo>
                    <a:pt x="702" y="326"/>
                    <a:pt x="602" y="376"/>
                    <a:pt x="577" y="451"/>
                  </a:cubicBezTo>
                  <a:cubicBezTo>
                    <a:pt x="577" y="451"/>
                    <a:pt x="577" y="477"/>
                    <a:pt x="552" y="502"/>
                  </a:cubicBezTo>
                  <a:cubicBezTo>
                    <a:pt x="402" y="752"/>
                    <a:pt x="276" y="1053"/>
                    <a:pt x="176" y="1404"/>
                  </a:cubicBezTo>
                  <a:cubicBezTo>
                    <a:pt x="101" y="1755"/>
                    <a:pt x="26" y="2131"/>
                    <a:pt x="26" y="2532"/>
                  </a:cubicBezTo>
                  <a:cubicBezTo>
                    <a:pt x="1" y="2908"/>
                    <a:pt x="26" y="3284"/>
                    <a:pt x="101" y="3634"/>
                  </a:cubicBezTo>
                  <a:cubicBezTo>
                    <a:pt x="176" y="3985"/>
                    <a:pt x="326" y="4311"/>
                    <a:pt x="527" y="4562"/>
                  </a:cubicBezTo>
                  <a:cubicBezTo>
                    <a:pt x="552" y="4587"/>
                    <a:pt x="602" y="4612"/>
                    <a:pt x="652" y="4637"/>
                  </a:cubicBezTo>
                  <a:cubicBezTo>
                    <a:pt x="702" y="4662"/>
                    <a:pt x="727" y="4662"/>
                    <a:pt x="778" y="4662"/>
                  </a:cubicBezTo>
                  <a:lnTo>
                    <a:pt x="23459" y="4612"/>
                  </a:lnTo>
                  <a:lnTo>
                    <a:pt x="46417" y="4562"/>
                  </a:lnTo>
                  <a:lnTo>
                    <a:pt x="70001" y="4512"/>
                  </a:lnTo>
                  <a:lnTo>
                    <a:pt x="93560" y="4461"/>
                  </a:lnTo>
                  <a:lnTo>
                    <a:pt x="132858" y="4361"/>
                  </a:lnTo>
                  <a:lnTo>
                    <a:pt x="136217" y="4361"/>
                  </a:lnTo>
                  <a:cubicBezTo>
                    <a:pt x="136292" y="4361"/>
                    <a:pt x="136367" y="4311"/>
                    <a:pt x="136417" y="4261"/>
                  </a:cubicBezTo>
                  <a:cubicBezTo>
                    <a:pt x="136417" y="4236"/>
                    <a:pt x="136442" y="4236"/>
                    <a:pt x="136442" y="4236"/>
                  </a:cubicBezTo>
                  <a:cubicBezTo>
                    <a:pt x="136718" y="4010"/>
                    <a:pt x="136919" y="3685"/>
                    <a:pt x="137044" y="3309"/>
                  </a:cubicBezTo>
                  <a:cubicBezTo>
                    <a:pt x="137094" y="3158"/>
                    <a:pt x="137144" y="2958"/>
                    <a:pt x="137169" y="2732"/>
                  </a:cubicBezTo>
                  <a:cubicBezTo>
                    <a:pt x="137194" y="2557"/>
                    <a:pt x="137194" y="2356"/>
                    <a:pt x="137194" y="2131"/>
                  </a:cubicBezTo>
                  <a:cubicBezTo>
                    <a:pt x="137169" y="1730"/>
                    <a:pt x="137069" y="1329"/>
                    <a:pt x="136894" y="978"/>
                  </a:cubicBezTo>
                  <a:cubicBezTo>
                    <a:pt x="136718" y="577"/>
                    <a:pt x="136493" y="276"/>
                    <a:pt x="136192" y="76"/>
                  </a:cubicBezTo>
                  <a:cubicBezTo>
                    <a:pt x="136142" y="25"/>
                    <a:pt x="136117" y="0"/>
                    <a:pt x="136066" y="0"/>
                  </a:cubicBez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1"/>
            <p:cNvSpPr/>
            <p:nvPr/>
          </p:nvSpPr>
          <p:spPr>
            <a:xfrm>
              <a:off x="1838475" y="3845275"/>
              <a:ext cx="2985650" cy="417950"/>
            </a:xfrm>
            <a:custGeom>
              <a:avLst/>
              <a:gdLst/>
              <a:ahLst/>
              <a:cxnLst/>
              <a:rect l="l" t="t" r="r" b="b"/>
              <a:pathLst>
                <a:path w="119426" h="16718" extrusionOk="0">
                  <a:moveTo>
                    <a:pt x="116042" y="0"/>
                  </a:moveTo>
                  <a:lnTo>
                    <a:pt x="107345" y="26"/>
                  </a:lnTo>
                  <a:lnTo>
                    <a:pt x="98723" y="51"/>
                  </a:lnTo>
                  <a:lnTo>
                    <a:pt x="90077" y="76"/>
                  </a:lnTo>
                  <a:cubicBezTo>
                    <a:pt x="77921" y="101"/>
                    <a:pt x="65741" y="126"/>
                    <a:pt x="53585" y="176"/>
                  </a:cubicBezTo>
                  <a:lnTo>
                    <a:pt x="51104" y="176"/>
                  </a:lnTo>
                  <a:cubicBezTo>
                    <a:pt x="39299" y="201"/>
                    <a:pt x="27470" y="226"/>
                    <a:pt x="15640" y="251"/>
                  </a:cubicBezTo>
                  <a:cubicBezTo>
                    <a:pt x="11104" y="276"/>
                    <a:pt x="6542" y="301"/>
                    <a:pt x="1981" y="301"/>
                  </a:cubicBezTo>
                  <a:lnTo>
                    <a:pt x="1379" y="301"/>
                  </a:lnTo>
                  <a:cubicBezTo>
                    <a:pt x="1254" y="301"/>
                    <a:pt x="1179" y="402"/>
                    <a:pt x="1179" y="502"/>
                  </a:cubicBezTo>
                  <a:cubicBezTo>
                    <a:pt x="1179" y="552"/>
                    <a:pt x="1179" y="577"/>
                    <a:pt x="1204" y="627"/>
                  </a:cubicBezTo>
                  <a:cubicBezTo>
                    <a:pt x="903" y="1204"/>
                    <a:pt x="678" y="1880"/>
                    <a:pt x="502" y="2657"/>
                  </a:cubicBezTo>
                  <a:cubicBezTo>
                    <a:pt x="302" y="3409"/>
                    <a:pt x="176" y="4211"/>
                    <a:pt x="101" y="5113"/>
                  </a:cubicBezTo>
                  <a:cubicBezTo>
                    <a:pt x="26" y="5915"/>
                    <a:pt x="1" y="6767"/>
                    <a:pt x="26" y="7720"/>
                  </a:cubicBezTo>
                  <a:cubicBezTo>
                    <a:pt x="51" y="8597"/>
                    <a:pt x="126" y="9499"/>
                    <a:pt x="226" y="10351"/>
                  </a:cubicBezTo>
                  <a:cubicBezTo>
                    <a:pt x="352" y="11454"/>
                    <a:pt x="552" y="12557"/>
                    <a:pt x="778" y="13635"/>
                  </a:cubicBezTo>
                  <a:cubicBezTo>
                    <a:pt x="1029" y="14637"/>
                    <a:pt x="1279" y="15615"/>
                    <a:pt x="1605" y="16517"/>
                  </a:cubicBezTo>
                  <a:cubicBezTo>
                    <a:pt x="1605" y="16567"/>
                    <a:pt x="1655" y="16592"/>
                    <a:pt x="1705" y="16617"/>
                  </a:cubicBezTo>
                  <a:cubicBezTo>
                    <a:pt x="1730" y="16667"/>
                    <a:pt x="1805" y="16717"/>
                    <a:pt x="1856" y="16717"/>
                  </a:cubicBezTo>
                  <a:lnTo>
                    <a:pt x="20151" y="16667"/>
                  </a:lnTo>
                  <a:lnTo>
                    <a:pt x="38372" y="16617"/>
                  </a:lnTo>
                  <a:lnTo>
                    <a:pt x="57495" y="16567"/>
                  </a:lnTo>
                  <a:lnTo>
                    <a:pt x="76843" y="16517"/>
                  </a:lnTo>
                  <a:lnTo>
                    <a:pt x="77821" y="16517"/>
                  </a:lnTo>
                  <a:lnTo>
                    <a:pt x="95189" y="16467"/>
                  </a:lnTo>
                  <a:lnTo>
                    <a:pt x="112332" y="16417"/>
                  </a:lnTo>
                  <a:lnTo>
                    <a:pt x="116142" y="16417"/>
                  </a:lnTo>
                  <a:cubicBezTo>
                    <a:pt x="116217" y="16417"/>
                    <a:pt x="116267" y="16367"/>
                    <a:pt x="116317" y="16316"/>
                  </a:cubicBezTo>
                  <a:cubicBezTo>
                    <a:pt x="116342" y="16316"/>
                    <a:pt x="116367" y="16291"/>
                    <a:pt x="116393" y="16266"/>
                  </a:cubicBezTo>
                  <a:cubicBezTo>
                    <a:pt x="116543" y="16141"/>
                    <a:pt x="116693" y="15991"/>
                    <a:pt x="116844" y="15840"/>
                  </a:cubicBezTo>
                  <a:cubicBezTo>
                    <a:pt x="116944" y="15715"/>
                    <a:pt x="117094" y="15539"/>
                    <a:pt x="117245" y="15339"/>
                  </a:cubicBezTo>
                  <a:cubicBezTo>
                    <a:pt x="117470" y="15013"/>
                    <a:pt x="117696" y="14662"/>
                    <a:pt x="117921" y="14236"/>
                  </a:cubicBezTo>
                  <a:cubicBezTo>
                    <a:pt x="118297" y="13534"/>
                    <a:pt x="118598" y="12732"/>
                    <a:pt x="118849" y="11805"/>
                  </a:cubicBezTo>
                  <a:cubicBezTo>
                    <a:pt x="119049" y="11028"/>
                    <a:pt x="119200" y="10201"/>
                    <a:pt x="119300" y="9299"/>
                  </a:cubicBezTo>
                  <a:cubicBezTo>
                    <a:pt x="119425" y="8271"/>
                    <a:pt x="119425" y="7244"/>
                    <a:pt x="119300" y="6266"/>
                  </a:cubicBezTo>
                  <a:cubicBezTo>
                    <a:pt x="119225" y="5590"/>
                    <a:pt x="119099" y="4938"/>
                    <a:pt x="118924" y="4286"/>
                  </a:cubicBezTo>
                  <a:cubicBezTo>
                    <a:pt x="118748" y="3660"/>
                    <a:pt x="118498" y="3008"/>
                    <a:pt x="118172" y="2356"/>
                  </a:cubicBezTo>
                  <a:cubicBezTo>
                    <a:pt x="117946" y="1880"/>
                    <a:pt x="117696" y="1404"/>
                    <a:pt x="117395" y="978"/>
                  </a:cubicBezTo>
                  <a:cubicBezTo>
                    <a:pt x="117220" y="752"/>
                    <a:pt x="117044" y="577"/>
                    <a:pt x="116869" y="402"/>
                  </a:cubicBezTo>
                  <a:cubicBezTo>
                    <a:pt x="116643" y="251"/>
                    <a:pt x="116443" y="126"/>
                    <a:pt x="116192" y="51"/>
                  </a:cubicBezTo>
                  <a:cubicBezTo>
                    <a:pt x="116142" y="26"/>
                    <a:pt x="116092" y="0"/>
                    <a:pt x="116042" y="0"/>
                  </a:cubicBezTo>
                  <a:close/>
                </a:path>
              </a:pathLst>
            </a:custGeom>
            <a:solidFill>
              <a:srgbClr val="2D8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1"/>
            <p:cNvSpPr/>
            <p:nvPr/>
          </p:nvSpPr>
          <p:spPr>
            <a:xfrm>
              <a:off x="1849125" y="3845900"/>
              <a:ext cx="2946800" cy="73950"/>
            </a:xfrm>
            <a:custGeom>
              <a:avLst/>
              <a:gdLst/>
              <a:ahLst/>
              <a:cxnLst/>
              <a:rect l="l" t="t" r="r" b="b"/>
              <a:pathLst>
                <a:path w="117872" h="2958" extrusionOk="0">
                  <a:moveTo>
                    <a:pt x="106919" y="1"/>
                  </a:moveTo>
                  <a:lnTo>
                    <a:pt x="98297" y="26"/>
                  </a:lnTo>
                  <a:lnTo>
                    <a:pt x="89651" y="51"/>
                  </a:lnTo>
                  <a:cubicBezTo>
                    <a:pt x="77194" y="101"/>
                    <a:pt x="64763" y="126"/>
                    <a:pt x="52307" y="151"/>
                  </a:cubicBezTo>
                  <a:lnTo>
                    <a:pt x="50929" y="151"/>
                  </a:lnTo>
                  <a:cubicBezTo>
                    <a:pt x="39024" y="201"/>
                    <a:pt x="27119" y="226"/>
                    <a:pt x="15214" y="251"/>
                  </a:cubicBezTo>
                  <a:cubicBezTo>
                    <a:pt x="10552" y="276"/>
                    <a:pt x="5866" y="276"/>
                    <a:pt x="1204" y="301"/>
                  </a:cubicBezTo>
                  <a:lnTo>
                    <a:pt x="953" y="301"/>
                  </a:lnTo>
                  <a:cubicBezTo>
                    <a:pt x="853" y="301"/>
                    <a:pt x="753" y="377"/>
                    <a:pt x="753" y="477"/>
                  </a:cubicBezTo>
                  <a:cubicBezTo>
                    <a:pt x="753" y="527"/>
                    <a:pt x="778" y="552"/>
                    <a:pt x="778" y="577"/>
                  </a:cubicBezTo>
                  <a:cubicBezTo>
                    <a:pt x="502" y="1179"/>
                    <a:pt x="252" y="1855"/>
                    <a:pt x="76" y="2632"/>
                  </a:cubicBezTo>
                  <a:cubicBezTo>
                    <a:pt x="51" y="2757"/>
                    <a:pt x="26" y="2858"/>
                    <a:pt x="1" y="2958"/>
                  </a:cubicBezTo>
                  <a:cubicBezTo>
                    <a:pt x="10352" y="2933"/>
                    <a:pt x="20703" y="2908"/>
                    <a:pt x="31079" y="2883"/>
                  </a:cubicBezTo>
                  <a:cubicBezTo>
                    <a:pt x="46969" y="2833"/>
                    <a:pt x="62884" y="2808"/>
                    <a:pt x="78798" y="2757"/>
                  </a:cubicBezTo>
                  <a:cubicBezTo>
                    <a:pt x="91831" y="2707"/>
                    <a:pt x="104839" y="2682"/>
                    <a:pt x="117871" y="2657"/>
                  </a:cubicBezTo>
                  <a:cubicBezTo>
                    <a:pt x="117821" y="2557"/>
                    <a:pt x="117796" y="2457"/>
                    <a:pt x="117746" y="2356"/>
                  </a:cubicBezTo>
                  <a:cubicBezTo>
                    <a:pt x="117495" y="1830"/>
                    <a:pt x="117270" y="1379"/>
                    <a:pt x="116969" y="978"/>
                  </a:cubicBezTo>
                  <a:cubicBezTo>
                    <a:pt x="116794" y="752"/>
                    <a:pt x="116618" y="552"/>
                    <a:pt x="116418" y="402"/>
                  </a:cubicBezTo>
                  <a:cubicBezTo>
                    <a:pt x="116217" y="226"/>
                    <a:pt x="115992" y="101"/>
                    <a:pt x="115766" y="51"/>
                  </a:cubicBezTo>
                  <a:cubicBezTo>
                    <a:pt x="115716" y="1"/>
                    <a:pt x="115666" y="1"/>
                    <a:pt x="115616" y="1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1"/>
            <p:cNvSpPr/>
            <p:nvPr/>
          </p:nvSpPr>
          <p:spPr>
            <a:xfrm>
              <a:off x="1839100" y="3924850"/>
              <a:ext cx="2984400" cy="285750"/>
            </a:xfrm>
            <a:custGeom>
              <a:avLst/>
              <a:gdLst/>
              <a:ahLst/>
              <a:cxnLst/>
              <a:rect l="l" t="t" r="r" b="b"/>
              <a:pathLst>
                <a:path w="119376" h="11430" extrusionOk="0">
                  <a:moveTo>
                    <a:pt x="118498" y="0"/>
                  </a:moveTo>
                  <a:cubicBezTo>
                    <a:pt x="110177" y="26"/>
                    <a:pt x="101881" y="51"/>
                    <a:pt x="93560" y="76"/>
                  </a:cubicBezTo>
                  <a:cubicBezTo>
                    <a:pt x="77746" y="126"/>
                    <a:pt x="61956" y="151"/>
                    <a:pt x="46142" y="201"/>
                  </a:cubicBezTo>
                  <a:cubicBezTo>
                    <a:pt x="30853" y="251"/>
                    <a:pt x="15590" y="276"/>
                    <a:pt x="302" y="326"/>
                  </a:cubicBezTo>
                  <a:cubicBezTo>
                    <a:pt x="201" y="828"/>
                    <a:pt x="151" y="1354"/>
                    <a:pt x="101" y="1930"/>
                  </a:cubicBezTo>
                  <a:cubicBezTo>
                    <a:pt x="26" y="2732"/>
                    <a:pt x="1" y="3584"/>
                    <a:pt x="26" y="4537"/>
                  </a:cubicBezTo>
                  <a:cubicBezTo>
                    <a:pt x="51" y="5414"/>
                    <a:pt x="126" y="6291"/>
                    <a:pt x="227" y="7168"/>
                  </a:cubicBezTo>
                  <a:cubicBezTo>
                    <a:pt x="352" y="8246"/>
                    <a:pt x="527" y="9349"/>
                    <a:pt x="778" y="10452"/>
                  </a:cubicBezTo>
                  <a:cubicBezTo>
                    <a:pt x="853" y="10777"/>
                    <a:pt x="928" y="11103"/>
                    <a:pt x="1029" y="11429"/>
                  </a:cubicBezTo>
                  <a:cubicBezTo>
                    <a:pt x="11054" y="11404"/>
                    <a:pt x="21079" y="11379"/>
                    <a:pt x="31104" y="11354"/>
                  </a:cubicBezTo>
                  <a:cubicBezTo>
                    <a:pt x="46994" y="11304"/>
                    <a:pt x="62884" y="11279"/>
                    <a:pt x="78773" y="11229"/>
                  </a:cubicBezTo>
                  <a:cubicBezTo>
                    <a:pt x="91781" y="11204"/>
                    <a:pt x="104814" y="11153"/>
                    <a:pt x="117846" y="11128"/>
                  </a:cubicBezTo>
                  <a:cubicBezTo>
                    <a:pt x="117846" y="11103"/>
                    <a:pt x="117871" y="11078"/>
                    <a:pt x="117871" y="11053"/>
                  </a:cubicBezTo>
                  <a:cubicBezTo>
                    <a:pt x="118247" y="10326"/>
                    <a:pt x="118548" y="9549"/>
                    <a:pt x="118799" y="8622"/>
                  </a:cubicBezTo>
                  <a:cubicBezTo>
                    <a:pt x="118999" y="7845"/>
                    <a:pt x="119175" y="6993"/>
                    <a:pt x="119275" y="6116"/>
                  </a:cubicBezTo>
                  <a:cubicBezTo>
                    <a:pt x="119375" y="5088"/>
                    <a:pt x="119375" y="4061"/>
                    <a:pt x="119275" y="3083"/>
                  </a:cubicBezTo>
                  <a:cubicBezTo>
                    <a:pt x="119200" y="2407"/>
                    <a:pt x="119074" y="1755"/>
                    <a:pt x="118874" y="1128"/>
                  </a:cubicBezTo>
                  <a:cubicBezTo>
                    <a:pt x="118774" y="752"/>
                    <a:pt x="118648" y="376"/>
                    <a:pt x="118498" y="0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1"/>
            <p:cNvSpPr/>
            <p:nvPr/>
          </p:nvSpPr>
          <p:spPr>
            <a:xfrm>
              <a:off x="1867925" y="4216200"/>
              <a:ext cx="2909825" cy="46400"/>
            </a:xfrm>
            <a:custGeom>
              <a:avLst/>
              <a:gdLst/>
              <a:ahLst/>
              <a:cxnLst/>
              <a:rect l="l" t="t" r="r" b="b"/>
              <a:pathLst>
                <a:path w="116393" h="1856" extrusionOk="0">
                  <a:moveTo>
                    <a:pt x="116392" y="1"/>
                  </a:moveTo>
                  <a:cubicBezTo>
                    <a:pt x="108598" y="1"/>
                    <a:pt x="100828" y="26"/>
                    <a:pt x="93034" y="51"/>
                  </a:cubicBezTo>
                  <a:cubicBezTo>
                    <a:pt x="77144" y="101"/>
                    <a:pt x="61279" y="126"/>
                    <a:pt x="45390" y="176"/>
                  </a:cubicBezTo>
                  <a:cubicBezTo>
                    <a:pt x="30277" y="226"/>
                    <a:pt x="15139" y="251"/>
                    <a:pt x="1" y="301"/>
                  </a:cubicBezTo>
                  <a:cubicBezTo>
                    <a:pt x="126" y="778"/>
                    <a:pt x="277" y="1229"/>
                    <a:pt x="427" y="1680"/>
                  </a:cubicBezTo>
                  <a:cubicBezTo>
                    <a:pt x="452" y="1730"/>
                    <a:pt x="477" y="1755"/>
                    <a:pt x="527" y="1780"/>
                  </a:cubicBezTo>
                  <a:cubicBezTo>
                    <a:pt x="552" y="1830"/>
                    <a:pt x="627" y="1855"/>
                    <a:pt x="678" y="1855"/>
                  </a:cubicBezTo>
                  <a:lnTo>
                    <a:pt x="18973" y="1805"/>
                  </a:lnTo>
                  <a:lnTo>
                    <a:pt x="37194" y="1755"/>
                  </a:lnTo>
                  <a:cubicBezTo>
                    <a:pt x="50026" y="1730"/>
                    <a:pt x="62833" y="1705"/>
                    <a:pt x="75665" y="1655"/>
                  </a:cubicBezTo>
                  <a:lnTo>
                    <a:pt x="76643" y="1655"/>
                  </a:lnTo>
                  <a:lnTo>
                    <a:pt x="94011" y="1605"/>
                  </a:lnTo>
                  <a:lnTo>
                    <a:pt x="111154" y="1580"/>
                  </a:lnTo>
                  <a:lnTo>
                    <a:pt x="113059" y="1555"/>
                  </a:lnTo>
                  <a:lnTo>
                    <a:pt x="114964" y="1555"/>
                  </a:lnTo>
                  <a:cubicBezTo>
                    <a:pt x="115014" y="1555"/>
                    <a:pt x="115089" y="1530"/>
                    <a:pt x="115114" y="1479"/>
                  </a:cubicBezTo>
                  <a:cubicBezTo>
                    <a:pt x="115139" y="1479"/>
                    <a:pt x="115189" y="1454"/>
                    <a:pt x="115215" y="1429"/>
                  </a:cubicBezTo>
                  <a:cubicBezTo>
                    <a:pt x="115365" y="1279"/>
                    <a:pt x="115515" y="1128"/>
                    <a:pt x="115641" y="978"/>
                  </a:cubicBezTo>
                  <a:cubicBezTo>
                    <a:pt x="115766" y="853"/>
                    <a:pt x="115891" y="677"/>
                    <a:pt x="116042" y="502"/>
                  </a:cubicBezTo>
                  <a:cubicBezTo>
                    <a:pt x="116167" y="326"/>
                    <a:pt x="116267" y="176"/>
                    <a:pt x="116392" y="1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1"/>
            <p:cNvSpPr/>
            <p:nvPr/>
          </p:nvSpPr>
          <p:spPr>
            <a:xfrm>
              <a:off x="3922450" y="3953050"/>
              <a:ext cx="743150" cy="229975"/>
            </a:xfrm>
            <a:custGeom>
              <a:avLst/>
              <a:gdLst/>
              <a:ahLst/>
              <a:cxnLst/>
              <a:rect l="l" t="t" r="r" b="b"/>
              <a:pathLst>
                <a:path w="29726" h="9199" extrusionOk="0">
                  <a:moveTo>
                    <a:pt x="1" y="0"/>
                  </a:moveTo>
                  <a:lnTo>
                    <a:pt x="1" y="9198"/>
                  </a:lnTo>
                  <a:lnTo>
                    <a:pt x="29700" y="9198"/>
                  </a:lnTo>
                  <a:lnTo>
                    <a:pt x="29725" y="0"/>
                  </a:lnTo>
                  <a:close/>
                </a:path>
              </a:pathLst>
            </a:custGeom>
            <a:solidFill>
              <a:srgbClr val="E1B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1"/>
            <p:cNvSpPr/>
            <p:nvPr/>
          </p:nvSpPr>
          <p:spPr>
            <a:xfrm>
              <a:off x="1924950" y="3268200"/>
              <a:ext cx="2974975" cy="519450"/>
            </a:xfrm>
            <a:custGeom>
              <a:avLst/>
              <a:gdLst/>
              <a:ahLst/>
              <a:cxnLst/>
              <a:rect l="l" t="t" r="r" b="b"/>
              <a:pathLst>
                <a:path w="118999" h="20778" extrusionOk="0">
                  <a:moveTo>
                    <a:pt x="118723" y="1"/>
                  </a:moveTo>
                  <a:lnTo>
                    <a:pt x="99074" y="51"/>
                  </a:lnTo>
                  <a:lnTo>
                    <a:pt x="98598" y="51"/>
                  </a:lnTo>
                  <a:lnTo>
                    <a:pt x="78648" y="101"/>
                  </a:lnTo>
                  <a:lnTo>
                    <a:pt x="58748" y="151"/>
                  </a:lnTo>
                  <a:lnTo>
                    <a:pt x="38246" y="226"/>
                  </a:lnTo>
                  <a:lnTo>
                    <a:pt x="17971" y="276"/>
                  </a:lnTo>
                  <a:cubicBezTo>
                    <a:pt x="12532" y="276"/>
                    <a:pt x="7118" y="301"/>
                    <a:pt x="1680" y="301"/>
                  </a:cubicBezTo>
                  <a:cubicBezTo>
                    <a:pt x="1580" y="301"/>
                    <a:pt x="1504" y="402"/>
                    <a:pt x="1504" y="502"/>
                  </a:cubicBezTo>
                  <a:cubicBezTo>
                    <a:pt x="1504" y="527"/>
                    <a:pt x="1504" y="527"/>
                    <a:pt x="1504" y="552"/>
                  </a:cubicBezTo>
                  <a:cubicBezTo>
                    <a:pt x="853" y="2006"/>
                    <a:pt x="427" y="3660"/>
                    <a:pt x="226" y="5765"/>
                  </a:cubicBezTo>
                  <a:cubicBezTo>
                    <a:pt x="1" y="7845"/>
                    <a:pt x="51" y="9900"/>
                    <a:pt x="101" y="11454"/>
                  </a:cubicBezTo>
                  <a:cubicBezTo>
                    <a:pt x="126" y="12131"/>
                    <a:pt x="176" y="12833"/>
                    <a:pt x="201" y="13510"/>
                  </a:cubicBezTo>
                  <a:cubicBezTo>
                    <a:pt x="251" y="14236"/>
                    <a:pt x="301" y="15038"/>
                    <a:pt x="377" y="15840"/>
                  </a:cubicBezTo>
                  <a:cubicBezTo>
                    <a:pt x="452" y="16692"/>
                    <a:pt x="552" y="17469"/>
                    <a:pt x="702" y="18221"/>
                  </a:cubicBezTo>
                  <a:cubicBezTo>
                    <a:pt x="853" y="19099"/>
                    <a:pt x="1053" y="19850"/>
                    <a:pt x="1304" y="20552"/>
                  </a:cubicBezTo>
                  <a:cubicBezTo>
                    <a:pt x="1279" y="20577"/>
                    <a:pt x="1279" y="20577"/>
                    <a:pt x="1279" y="20602"/>
                  </a:cubicBezTo>
                  <a:cubicBezTo>
                    <a:pt x="1279" y="20703"/>
                    <a:pt x="1379" y="20778"/>
                    <a:pt x="1479" y="20778"/>
                  </a:cubicBezTo>
                  <a:lnTo>
                    <a:pt x="1755" y="20778"/>
                  </a:lnTo>
                  <a:lnTo>
                    <a:pt x="42532" y="20677"/>
                  </a:lnTo>
                  <a:cubicBezTo>
                    <a:pt x="56492" y="20627"/>
                    <a:pt x="70427" y="20602"/>
                    <a:pt x="84387" y="20552"/>
                  </a:cubicBezTo>
                  <a:lnTo>
                    <a:pt x="95640" y="20527"/>
                  </a:lnTo>
                  <a:lnTo>
                    <a:pt x="95766" y="20527"/>
                  </a:lnTo>
                  <a:cubicBezTo>
                    <a:pt x="103184" y="20502"/>
                    <a:pt x="110603" y="20502"/>
                    <a:pt x="118021" y="20477"/>
                  </a:cubicBezTo>
                  <a:lnTo>
                    <a:pt x="118472" y="20477"/>
                  </a:lnTo>
                  <a:cubicBezTo>
                    <a:pt x="118573" y="20477"/>
                    <a:pt x="118673" y="20402"/>
                    <a:pt x="118673" y="20276"/>
                  </a:cubicBezTo>
                  <a:cubicBezTo>
                    <a:pt x="118673" y="20226"/>
                    <a:pt x="118623" y="20151"/>
                    <a:pt x="118548" y="20126"/>
                  </a:cubicBezTo>
                  <a:cubicBezTo>
                    <a:pt x="118573" y="20076"/>
                    <a:pt x="118573" y="20026"/>
                    <a:pt x="118548" y="20001"/>
                  </a:cubicBezTo>
                  <a:cubicBezTo>
                    <a:pt x="118447" y="19800"/>
                    <a:pt x="118347" y="19600"/>
                    <a:pt x="118247" y="19399"/>
                  </a:cubicBezTo>
                  <a:cubicBezTo>
                    <a:pt x="118046" y="18898"/>
                    <a:pt x="117871" y="18322"/>
                    <a:pt x="117721" y="17595"/>
                  </a:cubicBezTo>
                  <a:cubicBezTo>
                    <a:pt x="117570" y="16918"/>
                    <a:pt x="117470" y="16216"/>
                    <a:pt x="117420" y="15690"/>
                  </a:cubicBezTo>
                  <a:cubicBezTo>
                    <a:pt x="117019" y="12783"/>
                    <a:pt x="117044" y="9825"/>
                    <a:pt x="117420" y="6843"/>
                  </a:cubicBezTo>
                  <a:cubicBezTo>
                    <a:pt x="117721" y="4612"/>
                    <a:pt x="118247" y="2407"/>
                    <a:pt x="118999" y="276"/>
                  </a:cubicBezTo>
                  <a:cubicBezTo>
                    <a:pt x="118999" y="251"/>
                    <a:pt x="118999" y="201"/>
                    <a:pt x="118974" y="151"/>
                  </a:cubicBezTo>
                  <a:cubicBezTo>
                    <a:pt x="118949" y="101"/>
                    <a:pt x="118898" y="76"/>
                    <a:pt x="118873" y="51"/>
                  </a:cubicBezTo>
                  <a:cubicBezTo>
                    <a:pt x="118823" y="26"/>
                    <a:pt x="118773" y="1"/>
                    <a:pt x="118723" y="1"/>
                  </a:cubicBezTo>
                  <a:close/>
                </a:path>
              </a:pathLst>
            </a:custGeom>
            <a:solidFill>
              <a:srgbClr val="D0B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1"/>
            <p:cNvSpPr/>
            <p:nvPr/>
          </p:nvSpPr>
          <p:spPr>
            <a:xfrm>
              <a:off x="1924950" y="3268200"/>
              <a:ext cx="2974975" cy="519450"/>
            </a:xfrm>
            <a:custGeom>
              <a:avLst/>
              <a:gdLst/>
              <a:ahLst/>
              <a:cxnLst/>
              <a:rect l="l" t="t" r="r" b="b"/>
              <a:pathLst>
                <a:path w="118999" h="20778" extrusionOk="0">
                  <a:moveTo>
                    <a:pt x="84212" y="6743"/>
                  </a:moveTo>
                  <a:cubicBezTo>
                    <a:pt x="84262" y="6743"/>
                    <a:pt x="84312" y="6768"/>
                    <a:pt x="84312" y="6818"/>
                  </a:cubicBezTo>
                  <a:cubicBezTo>
                    <a:pt x="84312" y="6868"/>
                    <a:pt x="84262" y="6918"/>
                    <a:pt x="84212" y="6918"/>
                  </a:cubicBezTo>
                  <a:cubicBezTo>
                    <a:pt x="80176" y="6918"/>
                    <a:pt x="76116" y="6918"/>
                    <a:pt x="72081" y="6943"/>
                  </a:cubicBezTo>
                  <a:cubicBezTo>
                    <a:pt x="66216" y="6943"/>
                    <a:pt x="60327" y="6968"/>
                    <a:pt x="54462" y="6993"/>
                  </a:cubicBezTo>
                  <a:cubicBezTo>
                    <a:pt x="48622" y="6993"/>
                    <a:pt x="42783" y="7018"/>
                    <a:pt x="36943" y="7018"/>
                  </a:cubicBezTo>
                  <a:cubicBezTo>
                    <a:pt x="36893" y="7018"/>
                    <a:pt x="36868" y="6993"/>
                    <a:pt x="36868" y="6943"/>
                  </a:cubicBezTo>
                  <a:cubicBezTo>
                    <a:pt x="36868" y="6893"/>
                    <a:pt x="36893" y="6868"/>
                    <a:pt x="36943" y="6868"/>
                  </a:cubicBezTo>
                  <a:cubicBezTo>
                    <a:pt x="41204" y="6843"/>
                    <a:pt x="45439" y="6843"/>
                    <a:pt x="49675" y="6818"/>
                  </a:cubicBezTo>
                  <a:cubicBezTo>
                    <a:pt x="55565" y="6818"/>
                    <a:pt x="61480" y="6793"/>
                    <a:pt x="67369" y="6768"/>
                  </a:cubicBezTo>
                  <a:cubicBezTo>
                    <a:pt x="72983" y="6768"/>
                    <a:pt x="78598" y="6743"/>
                    <a:pt x="84212" y="6743"/>
                  </a:cubicBezTo>
                  <a:close/>
                  <a:moveTo>
                    <a:pt x="76517" y="11855"/>
                  </a:moveTo>
                  <a:cubicBezTo>
                    <a:pt x="76567" y="11855"/>
                    <a:pt x="76592" y="11905"/>
                    <a:pt x="76592" y="11931"/>
                  </a:cubicBezTo>
                  <a:cubicBezTo>
                    <a:pt x="76592" y="11981"/>
                    <a:pt x="76542" y="12031"/>
                    <a:pt x="76517" y="12031"/>
                  </a:cubicBezTo>
                  <a:cubicBezTo>
                    <a:pt x="69675" y="12056"/>
                    <a:pt x="62833" y="12056"/>
                    <a:pt x="55991" y="12081"/>
                  </a:cubicBezTo>
                  <a:cubicBezTo>
                    <a:pt x="46492" y="12106"/>
                    <a:pt x="36993" y="12131"/>
                    <a:pt x="27494" y="12156"/>
                  </a:cubicBezTo>
                  <a:cubicBezTo>
                    <a:pt x="22833" y="12181"/>
                    <a:pt x="18171" y="12181"/>
                    <a:pt x="13509" y="12206"/>
                  </a:cubicBezTo>
                  <a:cubicBezTo>
                    <a:pt x="9249" y="12206"/>
                    <a:pt x="4988" y="12231"/>
                    <a:pt x="727" y="12231"/>
                  </a:cubicBezTo>
                  <a:lnTo>
                    <a:pt x="552" y="12231"/>
                  </a:lnTo>
                  <a:cubicBezTo>
                    <a:pt x="502" y="12231"/>
                    <a:pt x="477" y="12181"/>
                    <a:pt x="477" y="12131"/>
                  </a:cubicBezTo>
                  <a:cubicBezTo>
                    <a:pt x="477" y="12106"/>
                    <a:pt x="502" y="12056"/>
                    <a:pt x="552" y="12056"/>
                  </a:cubicBezTo>
                  <a:cubicBezTo>
                    <a:pt x="7544" y="12031"/>
                    <a:pt x="14537" y="12031"/>
                    <a:pt x="21530" y="12006"/>
                  </a:cubicBezTo>
                  <a:cubicBezTo>
                    <a:pt x="31003" y="11981"/>
                    <a:pt x="40477" y="11956"/>
                    <a:pt x="49951" y="11931"/>
                  </a:cubicBezTo>
                  <a:cubicBezTo>
                    <a:pt x="58823" y="11905"/>
                    <a:pt x="67670" y="11880"/>
                    <a:pt x="76517" y="11855"/>
                  </a:cubicBezTo>
                  <a:close/>
                  <a:moveTo>
                    <a:pt x="106167" y="14988"/>
                  </a:moveTo>
                  <a:cubicBezTo>
                    <a:pt x="106217" y="14988"/>
                    <a:pt x="106267" y="15038"/>
                    <a:pt x="106267" y="15063"/>
                  </a:cubicBezTo>
                  <a:cubicBezTo>
                    <a:pt x="106267" y="15114"/>
                    <a:pt x="106217" y="15164"/>
                    <a:pt x="106167" y="15164"/>
                  </a:cubicBezTo>
                  <a:cubicBezTo>
                    <a:pt x="102933" y="15164"/>
                    <a:pt x="99700" y="15189"/>
                    <a:pt x="96442" y="15189"/>
                  </a:cubicBezTo>
                  <a:cubicBezTo>
                    <a:pt x="91455" y="15189"/>
                    <a:pt x="86492" y="15214"/>
                    <a:pt x="81505" y="15239"/>
                  </a:cubicBezTo>
                  <a:cubicBezTo>
                    <a:pt x="76492" y="15239"/>
                    <a:pt x="71505" y="15264"/>
                    <a:pt x="66517" y="15264"/>
                  </a:cubicBezTo>
                  <a:cubicBezTo>
                    <a:pt x="66467" y="15264"/>
                    <a:pt x="66417" y="15239"/>
                    <a:pt x="66417" y="15189"/>
                  </a:cubicBezTo>
                  <a:cubicBezTo>
                    <a:pt x="66417" y="15139"/>
                    <a:pt x="66467" y="15088"/>
                    <a:pt x="66517" y="15088"/>
                  </a:cubicBezTo>
                  <a:cubicBezTo>
                    <a:pt x="69826" y="15088"/>
                    <a:pt x="73134" y="15088"/>
                    <a:pt x="76467" y="15063"/>
                  </a:cubicBezTo>
                  <a:cubicBezTo>
                    <a:pt x="81505" y="15063"/>
                    <a:pt x="86567" y="15038"/>
                    <a:pt x="91605" y="15038"/>
                  </a:cubicBezTo>
                  <a:cubicBezTo>
                    <a:pt x="96467" y="15013"/>
                    <a:pt x="101304" y="15013"/>
                    <a:pt x="106142" y="14988"/>
                  </a:cubicBezTo>
                  <a:close/>
                  <a:moveTo>
                    <a:pt x="56793" y="15114"/>
                  </a:moveTo>
                  <a:cubicBezTo>
                    <a:pt x="56843" y="15114"/>
                    <a:pt x="56868" y="15164"/>
                    <a:pt x="56868" y="15214"/>
                  </a:cubicBezTo>
                  <a:cubicBezTo>
                    <a:pt x="56868" y="15264"/>
                    <a:pt x="56843" y="15289"/>
                    <a:pt x="56793" y="15289"/>
                  </a:cubicBezTo>
                  <a:cubicBezTo>
                    <a:pt x="54562" y="15289"/>
                    <a:pt x="52332" y="15314"/>
                    <a:pt x="50101" y="15314"/>
                  </a:cubicBezTo>
                  <a:cubicBezTo>
                    <a:pt x="45740" y="15314"/>
                    <a:pt x="41379" y="15339"/>
                    <a:pt x="37018" y="15339"/>
                  </a:cubicBezTo>
                  <a:cubicBezTo>
                    <a:pt x="32582" y="15364"/>
                    <a:pt x="28146" y="15364"/>
                    <a:pt x="23685" y="15389"/>
                  </a:cubicBezTo>
                  <a:cubicBezTo>
                    <a:pt x="23635" y="15389"/>
                    <a:pt x="23610" y="15339"/>
                    <a:pt x="23610" y="15289"/>
                  </a:cubicBezTo>
                  <a:cubicBezTo>
                    <a:pt x="23610" y="15239"/>
                    <a:pt x="23635" y="15214"/>
                    <a:pt x="23685" y="15214"/>
                  </a:cubicBezTo>
                  <a:cubicBezTo>
                    <a:pt x="26016" y="15189"/>
                    <a:pt x="28322" y="15189"/>
                    <a:pt x="30627" y="15189"/>
                  </a:cubicBezTo>
                  <a:cubicBezTo>
                    <a:pt x="35038" y="15189"/>
                    <a:pt x="39449" y="15164"/>
                    <a:pt x="43860" y="15164"/>
                  </a:cubicBezTo>
                  <a:cubicBezTo>
                    <a:pt x="48171" y="15139"/>
                    <a:pt x="52482" y="15139"/>
                    <a:pt x="56793" y="15114"/>
                  </a:cubicBezTo>
                  <a:close/>
                  <a:moveTo>
                    <a:pt x="118723" y="1"/>
                  </a:moveTo>
                  <a:lnTo>
                    <a:pt x="99074" y="51"/>
                  </a:lnTo>
                  <a:lnTo>
                    <a:pt x="98623" y="76"/>
                  </a:lnTo>
                  <a:cubicBezTo>
                    <a:pt x="85314" y="101"/>
                    <a:pt x="72031" y="126"/>
                    <a:pt x="58748" y="176"/>
                  </a:cubicBezTo>
                  <a:lnTo>
                    <a:pt x="38246" y="226"/>
                  </a:lnTo>
                  <a:lnTo>
                    <a:pt x="17971" y="276"/>
                  </a:lnTo>
                  <a:cubicBezTo>
                    <a:pt x="12532" y="301"/>
                    <a:pt x="7118" y="301"/>
                    <a:pt x="1680" y="326"/>
                  </a:cubicBezTo>
                  <a:cubicBezTo>
                    <a:pt x="1605" y="326"/>
                    <a:pt x="1504" y="402"/>
                    <a:pt x="1504" y="502"/>
                  </a:cubicBezTo>
                  <a:cubicBezTo>
                    <a:pt x="1504" y="527"/>
                    <a:pt x="1529" y="527"/>
                    <a:pt x="1529" y="552"/>
                  </a:cubicBezTo>
                  <a:cubicBezTo>
                    <a:pt x="1028" y="1655"/>
                    <a:pt x="652" y="2883"/>
                    <a:pt x="427" y="4311"/>
                  </a:cubicBezTo>
                  <a:cubicBezTo>
                    <a:pt x="3610" y="4311"/>
                    <a:pt x="6793" y="4311"/>
                    <a:pt x="9951" y="4286"/>
                  </a:cubicBezTo>
                  <a:cubicBezTo>
                    <a:pt x="15139" y="4286"/>
                    <a:pt x="20301" y="4261"/>
                    <a:pt x="25489" y="4261"/>
                  </a:cubicBezTo>
                  <a:cubicBezTo>
                    <a:pt x="30552" y="4236"/>
                    <a:pt x="35615" y="4236"/>
                    <a:pt x="40678" y="4211"/>
                  </a:cubicBezTo>
                  <a:cubicBezTo>
                    <a:pt x="40728" y="4211"/>
                    <a:pt x="40753" y="4261"/>
                    <a:pt x="40753" y="4311"/>
                  </a:cubicBezTo>
                  <a:cubicBezTo>
                    <a:pt x="40753" y="4337"/>
                    <a:pt x="40728" y="4387"/>
                    <a:pt x="40678" y="4387"/>
                  </a:cubicBezTo>
                  <a:cubicBezTo>
                    <a:pt x="37344" y="4387"/>
                    <a:pt x="34011" y="4412"/>
                    <a:pt x="30703" y="4412"/>
                  </a:cubicBezTo>
                  <a:cubicBezTo>
                    <a:pt x="25565" y="4437"/>
                    <a:pt x="20427" y="4437"/>
                    <a:pt x="15264" y="4462"/>
                  </a:cubicBezTo>
                  <a:cubicBezTo>
                    <a:pt x="10301" y="4462"/>
                    <a:pt x="5364" y="4487"/>
                    <a:pt x="402" y="4487"/>
                  </a:cubicBezTo>
                  <a:cubicBezTo>
                    <a:pt x="326" y="4913"/>
                    <a:pt x="276" y="5314"/>
                    <a:pt x="226" y="5765"/>
                  </a:cubicBezTo>
                  <a:cubicBezTo>
                    <a:pt x="1" y="7845"/>
                    <a:pt x="51" y="9900"/>
                    <a:pt x="126" y="11454"/>
                  </a:cubicBezTo>
                  <a:cubicBezTo>
                    <a:pt x="151" y="12131"/>
                    <a:pt x="176" y="12833"/>
                    <a:pt x="226" y="13510"/>
                  </a:cubicBezTo>
                  <a:cubicBezTo>
                    <a:pt x="251" y="14211"/>
                    <a:pt x="301" y="15038"/>
                    <a:pt x="402" y="15840"/>
                  </a:cubicBezTo>
                  <a:cubicBezTo>
                    <a:pt x="477" y="16692"/>
                    <a:pt x="577" y="17494"/>
                    <a:pt x="702" y="18221"/>
                  </a:cubicBezTo>
                  <a:cubicBezTo>
                    <a:pt x="853" y="19073"/>
                    <a:pt x="1053" y="19850"/>
                    <a:pt x="1304" y="20552"/>
                  </a:cubicBezTo>
                  <a:cubicBezTo>
                    <a:pt x="1304" y="20577"/>
                    <a:pt x="1304" y="20577"/>
                    <a:pt x="1304" y="20602"/>
                  </a:cubicBezTo>
                  <a:cubicBezTo>
                    <a:pt x="1304" y="20703"/>
                    <a:pt x="1379" y="20778"/>
                    <a:pt x="1479" y="20778"/>
                  </a:cubicBezTo>
                  <a:lnTo>
                    <a:pt x="1755" y="20778"/>
                  </a:lnTo>
                  <a:lnTo>
                    <a:pt x="42532" y="20677"/>
                  </a:lnTo>
                  <a:cubicBezTo>
                    <a:pt x="56492" y="20627"/>
                    <a:pt x="70427" y="20602"/>
                    <a:pt x="84387" y="20552"/>
                  </a:cubicBezTo>
                  <a:lnTo>
                    <a:pt x="95640" y="20527"/>
                  </a:lnTo>
                  <a:cubicBezTo>
                    <a:pt x="103109" y="20502"/>
                    <a:pt x="110578" y="20477"/>
                    <a:pt x="118046" y="20477"/>
                  </a:cubicBezTo>
                  <a:lnTo>
                    <a:pt x="118497" y="20477"/>
                  </a:lnTo>
                  <a:cubicBezTo>
                    <a:pt x="118573" y="20477"/>
                    <a:pt x="118673" y="20377"/>
                    <a:pt x="118673" y="20276"/>
                  </a:cubicBezTo>
                  <a:cubicBezTo>
                    <a:pt x="118673" y="20226"/>
                    <a:pt x="118623" y="20151"/>
                    <a:pt x="118573" y="20126"/>
                  </a:cubicBezTo>
                  <a:cubicBezTo>
                    <a:pt x="118573" y="20076"/>
                    <a:pt x="118573" y="20026"/>
                    <a:pt x="118548" y="20001"/>
                  </a:cubicBezTo>
                  <a:cubicBezTo>
                    <a:pt x="118447" y="19825"/>
                    <a:pt x="118347" y="19625"/>
                    <a:pt x="118247" y="19399"/>
                  </a:cubicBezTo>
                  <a:cubicBezTo>
                    <a:pt x="118046" y="18898"/>
                    <a:pt x="117871" y="18322"/>
                    <a:pt x="117721" y="17620"/>
                  </a:cubicBezTo>
                  <a:cubicBezTo>
                    <a:pt x="117695" y="17444"/>
                    <a:pt x="117645" y="17269"/>
                    <a:pt x="117620" y="17119"/>
                  </a:cubicBezTo>
                  <a:cubicBezTo>
                    <a:pt x="114212" y="17119"/>
                    <a:pt x="110778" y="17119"/>
                    <a:pt x="107370" y="17144"/>
                  </a:cubicBezTo>
                  <a:cubicBezTo>
                    <a:pt x="107319" y="17144"/>
                    <a:pt x="107269" y="17093"/>
                    <a:pt x="107269" y="17043"/>
                  </a:cubicBezTo>
                  <a:cubicBezTo>
                    <a:pt x="107269" y="16993"/>
                    <a:pt x="107319" y="16968"/>
                    <a:pt x="107370" y="16968"/>
                  </a:cubicBezTo>
                  <a:cubicBezTo>
                    <a:pt x="110778" y="16943"/>
                    <a:pt x="114187" y="16943"/>
                    <a:pt x="117595" y="16943"/>
                  </a:cubicBezTo>
                  <a:cubicBezTo>
                    <a:pt x="117520" y="16517"/>
                    <a:pt x="117470" y="16091"/>
                    <a:pt x="117395" y="15690"/>
                  </a:cubicBezTo>
                  <a:cubicBezTo>
                    <a:pt x="117244" y="14437"/>
                    <a:pt x="117144" y="13184"/>
                    <a:pt x="117119" y="11931"/>
                  </a:cubicBezTo>
                  <a:cubicBezTo>
                    <a:pt x="112883" y="11931"/>
                    <a:pt x="108623" y="11956"/>
                    <a:pt x="104362" y="11956"/>
                  </a:cubicBezTo>
                  <a:cubicBezTo>
                    <a:pt x="100051" y="11956"/>
                    <a:pt x="95766" y="11981"/>
                    <a:pt x="91455" y="11981"/>
                  </a:cubicBezTo>
                  <a:cubicBezTo>
                    <a:pt x="91405" y="11981"/>
                    <a:pt x="91354" y="11956"/>
                    <a:pt x="91354" y="11905"/>
                  </a:cubicBezTo>
                  <a:cubicBezTo>
                    <a:pt x="91354" y="11855"/>
                    <a:pt x="91405" y="11805"/>
                    <a:pt x="91455" y="11805"/>
                  </a:cubicBezTo>
                  <a:lnTo>
                    <a:pt x="92733" y="11805"/>
                  </a:lnTo>
                  <a:cubicBezTo>
                    <a:pt x="97119" y="11805"/>
                    <a:pt x="101505" y="11780"/>
                    <a:pt x="105891" y="11780"/>
                  </a:cubicBezTo>
                  <a:cubicBezTo>
                    <a:pt x="109625" y="11780"/>
                    <a:pt x="113385" y="11755"/>
                    <a:pt x="117119" y="11755"/>
                  </a:cubicBezTo>
                  <a:cubicBezTo>
                    <a:pt x="117119" y="10126"/>
                    <a:pt x="117219" y="8472"/>
                    <a:pt x="117420" y="6843"/>
                  </a:cubicBezTo>
                  <a:cubicBezTo>
                    <a:pt x="117420" y="6843"/>
                    <a:pt x="117420" y="6818"/>
                    <a:pt x="117420" y="6818"/>
                  </a:cubicBezTo>
                  <a:cubicBezTo>
                    <a:pt x="113560" y="6818"/>
                    <a:pt x="109700" y="6843"/>
                    <a:pt x="105841" y="6843"/>
                  </a:cubicBezTo>
                  <a:cubicBezTo>
                    <a:pt x="101380" y="6868"/>
                    <a:pt x="96918" y="6868"/>
                    <a:pt x="92457" y="6893"/>
                  </a:cubicBezTo>
                  <a:cubicBezTo>
                    <a:pt x="92407" y="6893"/>
                    <a:pt x="92357" y="6843"/>
                    <a:pt x="92357" y="6793"/>
                  </a:cubicBezTo>
                  <a:cubicBezTo>
                    <a:pt x="92357" y="6743"/>
                    <a:pt x="92407" y="6717"/>
                    <a:pt x="92457" y="6717"/>
                  </a:cubicBezTo>
                  <a:cubicBezTo>
                    <a:pt x="93560" y="6717"/>
                    <a:pt x="94663" y="6692"/>
                    <a:pt x="95766" y="6692"/>
                  </a:cubicBezTo>
                  <a:cubicBezTo>
                    <a:pt x="100227" y="6692"/>
                    <a:pt x="104713" y="6667"/>
                    <a:pt x="109199" y="6667"/>
                  </a:cubicBezTo>
                  <a:cubicBezTo>
                    <a:pt x="111956" y="6667"/>
                    <a:pt x="114688" y="6642"/>
                    <a:pt x="117445" y="6642"/>
                  </a:cubicBezTo>
                  <a:cubicBezTo>
                    <a:pt x="117570" y="5815"/>
                    <a:pt x="117721" y="4988"/>
                    <a:pt x="117896" y="4186"/>
                  </a:cubicBezTo>
                  <a:cubicBezTo>
                    <a:pt x="111931" y="4186"/>
                    <a:pt x="105941" y="4211"/>
                    <a:pt x="99976" y="4236"/>
                  </a:cubicBezTo>
                  <a:cubicBezTo>
                    <a:pt x="90853" y="4261"/>
                    <a:pt x="81755" y="4286"/>
                    <a:pt x="72633" y="4311"/>
                  </a:cubicBezTo>
                  <a:cubicBezTo>
                    <a:pt x="64111" y="4311"/>
                    <a:pt x="55590" y="4337"/>
                    <a:pt x="47069" y="4362"/>
                  </a:cubicBezTo>
                  <a:cubicBezTo>
                    <a:pt x="47018" y="4362"/>
                    <a:pt x="46993" y="4337"/>
                    <a:pt x="46993" y="4286"/>
                  </a:cubicBezTo>
                  <a:cubicBezTo>
                    <a:pt x="46993" y="4236"/>
                    <a:pt x="47018" y="4186"/>
                    <a:pt x="47069" y="4186"/>
                  </a:cubicBezTo>
                  <a:cubicBezTo>
                    <a:pt x="53460" y="4186"/>
                    <a:pt x="59825" y="4161"/>
                    <a:pt x="66216" y="4136"/>
                  </a:cubicBezTo>
                  <a:cubicBezTo>
                    <a:pt x="75239" y="4111"/>
                    <a:pt x="84287" y="4086"/>
                    <a:pt x="93309" y="4086"/>
                  </a:cubicBezTo>
                  <a:cubicBezTo>
                    <a:pt x="101530" y="4061"/>
                    <a:pt x="109726" y="4036"/>
                    <a:pt x="117921" y="4011"/>
                  </a:cubicBezTo>
                  <a:cubicBezTo>
                    <a:pt x="118222" y="2733"/>
                    <a:pt x="118573" y="1504"/>
                    <a:pt x="118974" y="276"/>
                  </a:cubicBezTo>
                  <a:cubicBezTo>
                    <a:pt x="118999" y="251"/>
                    <a:pt x="118999" y="201"/>
                    <a:pt x="118974" y="151"/>
                  </a:cubicBezTo>
                  <a:cubicBezTo>
                    <a:pt x="118949" y="126"/>
                    <a:pt x="118898" y="76"/>
                    <a:pt x="118873" y="76"/>
                  </a:cubicBezTo>
                  <a:cubicBezTo>
                    <a:pt x="118823" y="26"/>
                    <a:pt x="118773" y="1"/>
                    <a:pt x="118723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1"/>
            <p:cNvSpPr/>
            <p:nvPr/>
          </p:nvSpPr>
          <p:spPr>
            <a:xfrm>
              <a:off x="1955025" y="3187375"/>
              <a:ext cx="3035750" cy="116575"/>
            </a:xfrm>
            <a:custGeom>
              <a:avLst/>
              <a:gdLst/>
              <a:ahLst/>
              <a:cxnLst/>
              <a:rect l="l" t="t" r="r" b="b"/>
              <a:pathLst>
                <a:path w="121430" h="4663" extrusionOk="0">
                  <a:moveTo>
                    <a:pt x="120177" y="1"/>
                  </a:moveTo>
                  <a:lnTo>
                    <a:pt x="109700" y="51"/>
                  </a:lnTo>
                  <a:lnTo>
                    <a:pt x="99350" y="76"/>
                  </a:lnTo>
                  <a:lnTo>
                    <a:pt x="56567" y="176"/>
                  </a:lnTo>
                  <a:lnTo>
                    <a:pt x="50026" y="201"/>
                  </a:lnTo>
                  <a:lnTo>
                    <a:pt x="15164" y="301"/>
                  </a:lnTo>
                  <a:lnTo>
                    <a:pt x="7895" y="301"/>
                  </a:lnTo>
                  <a:lnTo>
                    <a:pt x="677" y="326"/>
                  </a:lnTo>
                  <a:cubicBezTo>
                    <a:pt x="602" y="326"/>
                    <a:pt x="527" y="377"/>
                    <a:pt x="527" y="452"/>
                  </a:cubicBezTo>
                  <a:cubicBezTo>
                    <a:pt x="502" y="477"/>
                    <a:pt x="502" y="477"/>
                    <a:pt x="477" y="502"/>
                  </a:cubicBezTo>
                  <a:cubicBezTo>
                    <a:pt x="351" y="752"/>
                    <a:pt x="251" y="1053"/>
                    <a:pt x="176" y="1429"/>
                  </a:cubicBezTo>
                  <a:cubicBezTo>
                    <a:pt x="76" y="1780"/>
                    <a:pt x="26" y="2156"/>
                    <a:pt x="26" y="2532"/>
                  </a:cubicBezTo>
                  <a:cubicBezTo>
                    <a:pt x="1" y="2908"/>
                    <a:pt x="26" y="3284"/>
                    <a:pt x="101" y="3660"/>
                  </a:cubicBezTo>
                  <a:cubicBezTo>
                    <a:pt x="176" y="4011"/>
                    <a:pt x="276" y="4311"/>
                    <a:pt x="452" y="4562"/>
                  </a:cubicBezTo>
                  <a:cubicBezTo>
                    <a:pt x="477" y="4587"/>
                    <a:pt x="527" y="4612"/>
                    <a:pt x="552" y="4637"/>
                  </a:cubicBezTo>
                  <a:cubicBezTo>
                    <a:pt x="602" y="4662"/>
                    <a:pt x="652" y="4662"/>
                    <a:pt x="677" y="4662"/>
                  </a:cubicBezTo>
                  <a:lnTo>
                    <a:pt x="20778" y="4612"/>
                  </a:lnTo>
                  <a:lnTo>
                    <a:pt x="41079" y="4562"/>
                  </a:lnTo>
                  <a:lnTo>
                    <a:pt x="61956" y="4512"/>
                  </a:lnTo>
                  <a:lnTo>
                    <a:pt x="82808" y="4462"/>
                  </a:lnTo>
                  <a:lnTo>
                    <a:pt x="117595" y="4361"/>
                  </a:lnTo>
                  <a:lnTo>
                    <a:pt x="120578" y="4361"/>
                  </a:lnTo>
                  <a:cubicBezTo>
                    <a:pt x="120628" y="4361"/>
                    <a:pt x="120703" y="4311"/>
                    <a:pt x="120728" y="4261"/>
                  </a:cubicBezTo>
                  <a:cubicBezTo>
                    <a:pt x="120728" y="4236"/>
                    <a:pt x="120753" y="4236"/>
                    <a:pt x="120753" y="4211"/>
                  </a:cubicBezTo>
                  <a:cubicBezTo>
                    <a:pt x="121004" y="3986"/>
                    <a:pt x="121179" y="3685"/>
                    <a:pt x="121279" y="3309"/>
                  </a:cubicBezTo>
                  <a:cubicBezTo>
                    <a:pt x="121330" y="3158"/>
                    <a:pt x="121380" y="2958"/>
                    <a:pt x="121405" y="2732"/>
                  </a:cubicBezTo>
                  <a:cubicBezTo>
                    <a:pt x="121405" y="2557"/>
                    <a:pt x="121430" y="2356"/>
                    <a:pt x="121405" y="2131"/>
                  </a:cubicBezTo>
                  <a:cubicBezTo>
                    <a:pt x="121380" y="1730"/>
                    <a:pt x="121305" y="1329"/>
                    <a:pt x="121154" y="978"/>
                  </a:cubicBezTo>
                  <a:cubicBezTo>
                    <a:pt x="121004" y="577"/>
                    <a:pt x="120803" y="276"/>
                    <a:pt x="120528" y="76"/>
                  </a:cubicBezTo>
                  <a:cubicBezTo>
                    <a:pt x="120503" y="51"/>
                    <a:pt x="120452" y="26"/>
                    <a:pt x="120402" y="26"/>
                  </a:cubicBezTo>
                  <a:cubicBezTo>
                    <a:pt x="120377" y="26"/>
                    <a:pt x="120352" y="1"/>
                    <a:pt x="120327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1"/>
            <p:cNvSpPr/>
            <p:nvPr/>
          </p:nvSpPr>
          <p:spPr>
            <a:xfrm>
              <a:off x="1936225" y="3742525"/>
              <a:ext cx="3035750" cy="116550"/>
            </a:xfrm>
            <a:custGeom>
              <a:avLst/>
              <a:gdLst/>
              <a:ahLst/>
              <a:cxnLst/>
              <a:rect l="l" t="t" r="r" b="b"/>
              <a:pathLst>
                <a:path w="121430" h="4662" extrusionOk="0">
                  <a:moveTo>
                    <a:pt x="120202" y="0"/>
                  </a:moveTo>
                  <a:lnTo>
                    <a:pt x="109726" y="50"/>
                  </a:lnTo>
                  <a:lnTo>
                    <a:pt x="99350" y="75"/>
                  </a:lnTo>
                  <a:lnTo>
                    <a:pt x="56567" y="176"/>
                  </a:lnTo>
                  <a:lnTo>
                    <a:pt x="50051" y="201"/>
                  </a:lnTo>
                  <a:lnTo>
                    <a:pt x="15189" y="301"/>
                  </a:lnTo>
                  <a:lnTo>
                    <a:pt x="7921" y="301"/>
                  </a:lnTo>
                  <a:lnTo>
                    <a:pt x="702" y="326"/>
                  </a:lnTo>
                  <a:cubicBezTo>
                    <a:pt x="627" y="326"/>
                    <a:pt x="552" y="376"/>
                    <a:pt x="527" y="476"/>
                  </a:cubicBezTo>
                  <a:cubicBezTo>
                    <a:pt x="527" y="476"/>
                    <a:pt x="502" y="476"/>
                    <a:pt x="502" y="501"/>
                  </a:cubicBezTo>
                  <a:cubicBezTo>
                    <a:pt x="377" y="752"/>
                    <a:pt x="251" y="1053"/>
                    <a:pt x="176" y="1429"/>
                  </a:cubicBezTo>
                  <a:cubicBezTo>
                    <a:pt x="101" y="1780"/>
                    <a:pt x="51" y="2156"/>
                    <a:pt x="26" y="2532"/>
                  </a:cubicBezTo>
                  <a:cubicBezTo>
                    <a:pt x="1" y="2907"/>
                    <a:pt x="26" y="3283"/>
                    <a:pt x="101" y="3659"/>
                  </a:cubicBezTo>
                  <a:cubicBezTo>
                    <a:pt x="176" y="4010"/>
                    <a:pt x="301" y="4311"/>
                    <a:pt x="477" y="4562"/>
                  </a:cubicBezTo>
                  <a:cubicBezTo>
                    <a:pt x="502" y="4587"/>
                    <a:pt x="527" y="4612"/>
                    <a:pt x="577" y="4637"/>
                  </a:cubicBezTo>
                  <a:cubicBezTo>
                    <a:pt x="627" y="4662"/>
                    <a:pt x="652" y="4662"/>
                    <a:pt x="702" y="4662"/>
                  </a:cubicBezTo>
                  <a:lnTo>
                    <a:pt x="20778" y="4612"/>
                  </a:lnTo>
                  <a:lnTo>
                    <a:pt x="41104" y="4562"/>
                  </a:lnTo>
                  <a:lnTo>
                    <a:pt x="61956" y="4512"/>
                  </a:lnTo>
                  <a:lnTo>
                    <a:pt x="82808" y="4461"/>
                  </a:lnTo>
                  <a:lnTo>
                    <a:pt x="117620" y="4361"/>
                  </a:lnTo>
                  <a:lnTo>
                    <a:pt x="120578" y="4361"/>
                  </a:lnTo>
                  <a:cubicBezTo>
                    <a:pt x="120653" y="4361"/>
                    <a:pt x="120703" y="4311"/>
                    <a:pt x="120728" y="4261"/>
                  </a:cubicBezTo>
                  <a:cubicBezTo>
                    <a:pt x="120753" y="4236"/>
                    <a:pt x="120753" y="4236"/>
                    <a:pt x="120778" y="4236"/>
                  </a:cubicBezTo>
                  <a:cubicBezTo>
                    <a:pt x="121004" y="4010"/>
                    <a:pt x="121179" y="3684"/>
                    <a:pt x="121305" y="3308"/>
                  </a:cubicBezTo>
                  <a:cubicBezTo>
                    <a:pt x="121355" y="3158"/>
                    <a:pt x="121380" y="2958"/>
                    <a:pt x="121405" y="2732"/>
                  </a:cubicBezTo>
                  <a:cubicBezTo>
                    <a:pt x="121430" y="2557"/>
                    <a:pt x="121430" y="2356"/>
                    <a:pt x="121430" y="2131"/>
                  </a:cubicBezTo>
                  <a:cubicBezTo>
                    <a:pt x="121405" y="1730"/>
                    <a:pt x="121305" y="1329"/>
                    <a:pt x="121179" y="978"/>
                  </a:cubicBezTo>
                  <a:cubicBezTo>
                    <a:pt x="121029" y="577"/>
                    <a:pt x="120803" y="276"/>
                    <a:pt x="120553" y="75"/>
                  </a:cubicBezTo>
                  <a:cubicBezTo>
                    <a:pt x="120503" y="50"/>
                    <a:pt x="120478" y="25"/>
                    <a:pt x="120427" y="25"/>
                  </a:cubicBezTo>
                  <a:cubicBezTo>
                    <a:pt x="120377" y="25"/>
                    <a:pt x="120352" y="0"/>
                    <a:pt x="120327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1"/>
            <p:cNvSpPr/>
            <p:nvPr/>
          </p:nvSpPr>
          <p:spPr>
            <a:xfrm>
              <a:off x="1916175" y="2780725"/>
              <a:ext cx="2984375" cy="417325"/>
            </a:xfrm>
            <a:custGeom>
              <a:avLst/>
              <a:gdLst/>
              <a:ahLst/>
              <a:cxnLst/>
              <a:rect l="l" t="t" r="r" b="b"/>
              <a:pathLst>
                <a:path w="119375" h="16693" extrusionOk="0">
                  <a:moveTo>
                    <a:pt x="116016" y="1"/>
                  </a:moveTo>
                  <a:lnTo>
                    <a:pt x="107320" y="26"/>
                  </a:lnTo>
                  <a:lnTo>
                    <a:pt x="98698" y="51"/>
                  </a:lnTo>
                  <a:lnTo>
                    <a:pt x="90051" y="76"/>
                  </a:lnTo>
                  <a:cubicBezTo>
                    <a:pt x="77595" y="101"/>
                    <a:pt x="65164" y="126"/>
                    <a:pt x="52708" y="176"/>
                  </a:cubicBezTo>
                  <a:lnTo>
                    <a:pt x="51329" y="176"/>
                  </a:lnTo>
                  <a:cubicBezTo>
                    <a:pt x="39424" y="201"/>
                    <a:pt x="27520" y="226"/>
                    <a:pt x="15615" y="277"/>
                  </a:cubicBezTo>
                  <a:cubicBezTo>
                    <a:pt x="10953" y="277"/>
                    <a:pt x="6266" y="302"/>
                    <a:pt x="1605" y="302"/>
                  </a:cubicBezTo>
                  <a:lnTo>
                    <a:pt x="1354" y="302"/>
                  </a:lnTo>
                  <a:cubicBezTo>
                    <a:pt x="1254" y="302"/>
                    <a:pt x="1154" y="402"/>
                    <a:pt x="1154" y="502"/>
                  </a:cubicBezTo>
                  <a:cubicBezTo>
                    <a:pt x="1154" y="527"/>
                    <a:pt x="1179" y="577"/>
                    <a:pt x="1179" y="602"/>
                  </a:cubicBezTo>
                  <a:cubicBezTo>
                    <a:pt x="903" y="1204"/>
                    <a:pt x="652" y="1881"/>
                    <a:pt x="477" y="2657"/>
                  </a:cubicBezTo>
                  <a:cubicBezTo>
                    <a:pt x="301" y="3384"/>
                    <a:pt x="176" y="4186"/>
                    <a:pt x="101" y="5089"/>
                  </a:cubicBezTo>
                  <a:cubicBezTo>
                    <a:pt x="26" y="5916"/>
                    <a:pt x="1" y="6768"/>
                    <a:pt x="26" y="7695"/>
                  </a:cubicBezTo>
                  <a:cubicBezTo>
                    <a:pt x="51" y="8572"/>
                    <a:pt x="126" y="9475"/>
                    <a:pt x="226" y="10352"/>
                  </a:cubicBezTo>
                  <a:cubicBezTo>
                    <a:pt x="352" y="11429"/>
                    <a:pt x="527" y="12532"/>
                    <a:pt x="778" y="13635"/>
                  </a:cubicBezTo>
                  <a:cubicBezTo>
                    <a:pt x="1003" y="14637"/>
                    <a:pt x="1279" y="15615"/>
                    <a:pt x="1580" y="16492"/>
                  </a:cubicBezTo>
                  <a:cubicBezTo>
                    <a:pt x="1605" y="16542"/>
                    <a:pt x="1655" y="16592"/>
                    <a:pt x="1680" y="16592"/>
                  </a:cubicBezTo>
                  <a:cubicBezTo>
                    <a:pt x="1705" y="16643"/>
                    <a:pt x="1780" y="16693"/>
                    <a:pt x="1830" y="16693"/>
                  </a:cubicBezTo>
                  <a:lnTo>
                    <a:pt x="20126" y="16643"/>
                  </a:lnTo>
                  <a:lnTo>
                    <a:pt x="38347" y="16592"/>
                  </a:lnTo>
                  <a:cubicBezTo>
                    <a:pt x="51179" y="16567"/>
                    <a:pt x="63986" y="16517"/>
                    <a:pt x="76818" y="16492"/>
                  </a:cubicBezTo>
                  <a:lnTo>
                    <a:pt x="77796" y="16492"/>
                  </a:lnTo>
                  <a:lnTo>
                    <a:pt x="95164" y="16442"/>
                  </a:lnTo>
                  <a:lnTo>
                    <a:pt x="112307" y="16392"/>
                  </a:lnTo>
                  <a:lnTo>
                    <a:pt x="116117" y="16392"/>
                  </a:lnTo>
                  <a:cubicBezTo>
                    <a:pt x="116167" y="16392"/>
                    <a:pt x="116242" y="16342"/>
                    <a:pt x="116267" y="16292"/>
                  </a:cubicBezTo>
                  <a:cubicBezTo>
                    <a:pt x="116292" y="16292"/>
                    <a:pt x="116342" y="16267"/>
                    <a:pt x="116367" y="16242"/>
                  </a:cubicBezTo>
                  <a:cubicBezTo>
                    <a:pt x="116518" y="16091"/>
                    <a:pt x="116668" y="15941"/>
                    <a:pt x="116793" y="15815"/>
                  </a:cubicBezTo>
                  <a:cubicBezTo>
                    <a:pt x="116919" y="15665"/>
                    <a:pt x="117044" y="15515"/>
                    <a:pt x="117194" y="15314"/>
                  </a:cubicBezTo>
                  <a:cubicBezTo>
                    <a:pt x="117445" y="15013"/>
                    <a:pt x="117645" y="14637"/>
                    <a:pt x="117871" y="14236"/>
                  </a:cubicBezTo>
                  <a:cubicBezTo>
                    <a:pt x="118247" y="13510"/>
                    <a:pt x="118548" y="12708"/>
                    <a:pt x="118798" y="11780"/>
                  </a:cubicBezTo>
                  <a:cubicBezTo>
                    <a:pt x="118999" y="11003"/>
                    <a:pt x="119174" y="10176"/>
                    <a:pt x="119275" y="9274"/>
                  </a:cubicBezTo>
                  <a:cubicBezTo>
                    <a:pt x="119375" y="8246"/>
                    <a:pt x="119375" y="7219"/>
                    <a:pt x="119275" y="6241"/>
                  </a:cubicBezTo>
                  <a:cubicBezTo>
                    <a:pt x="119199" y="5565"/>
                    <a:pt x="119074" y="4913"/>
                    <a:pt x="118874" y="4287"/>
                  </a:cubicBezTo>
                  <a:cubicBezTo>
                    <a:pt x="118698" y="3660"/>
                    <a:pt x="118447" y="3008"/>
                    <a:pt x="118147" y="2357"/>
                  </a:cubicBezTo>
                  <a:cubicBezTo>
                    <a:pt x="117896" y="1855"/>
                    <a:pt x="117671" y="1404"/>
                    <a:pt x="117370" y="978"/>
                  </a:cubicBezTo>
                  <a:cubicBezTo>
                    <a:pt x="117194" y="753"/>
                    <a:pt x="117019" y="577"/>
                    <a:pt x="116818" y="402"/>
                  </a:cubicBezTo>
                  <a:cubicBezTo>
                    <a:pt x="116618" y="251"/>
                    <a:pt x="116392" y="126"/>
                    <a:pt x="116167" y="51"/>
                  </a:cubicBezTo>
                  <a:cubicBezTo>
                    <a:pt x="116117" y="26"/>
                    <a:pt x="116067" y="1"/>
                    <a:pt x="116016" y="1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1"/>
            <p:cNvSpPr/>
            <p:nvPr/>
          </p:nvSpPr>
          <p:spPr>
            <a:xfrm>
              <a:off x="3617950" y="2780725"/>
              <a:ext cx="1250650" cy="59550"/>
            </a:xfrm>
            <a:custGeom>
              <a:avLst/>
              <a:gdLst/>
              <a:ahLst/>
              <a:cxnLst/>
              <a:rect l="l" t="t" r="r" b="b"/>
              <a:pathLst>
                <a:path w="50026" h="2382" extrusionOk="0">
                  <a:moveTo>
                    <a:pt x="47945" y="1"/>
                  </a:moveTo>
                  <a:lnTo>
                    <a:pt x="39249" y="26"/>
                  </a:lnTo>
                  <a:lnTo>
                    <a:pt x="30627" y="51"/>
                  </a:lnTo>
                  <a:lnTo>
                    <a:pt x="21980" y="76"/>
                  </a:lnTo>
                  <a:cubicBezTo>
                    <a:pt x="14637" y="101"/>
                    <a:pt x="7319" y="126"/>
                    <a:pt x="0" y="126"/>
                  </a:cubicBezTo>
                  <a:cubicBezTo>
                    <a:pt x="151" y="176"/>
                    <a:pt x="301" y="201"/>
                    <a:pt x="451" y="251"/>
                  </a:cubicBezTo>
                  <a:cubicBezTo>
                    <a:pt x="1504" y="477"/>
                    <a:pt x="2557" y="703"/>
                    <a:pt x="3609" y="978"/>
                  </a:cubicBezTo>
                  <a:cubicBezTo>
                    <a:pt x="4662" y="1279"/>
                    <a:pt x="5740" y="1605"/>
                    <a:pt x="6767" y="2031"/>
                  </a:cubicBezTo>
                  <a:cubicBezTo>
                    <a:pt x="7043" y="2131"/>
                    <a:pt x="7319" y="2256"/>
                    <a:pt x="7594" y="2382"/>
                  </a:cubicBezTo>
                  <a:cubicBezTo>
                    <a:pt x="10652" y="2382"/>
                    <a:pt x="13685" y="2357"/>
                    <a:pt x="16742" y="2357"/>
                  </a:cubicBezTo>
                  <a:cubicBezTo>
                    <a:pt x="27845" y="2332"/>
                    <a:pt x="38923" y="2307"/>
                    <a:pt x="50026" y="2282"/>
                  </a:cubicBezTo>
                  <a:cubicBezTo>
                    <a:pt x="49800" y="1805"/>
                    <a:pt x="49574" y="1379"/>
                    <a:pt x="49299" y="1003"/>
                  </a:cubicBezTo>
                  <a:cubicBezTo>
                    <a:pt x="49123" y="753"/>
                    <a:pt x="48948" y="577"/>
                    <a:pt x="48747" y="427"/>
                  </a:cubicBezTo>
                  <a:cubicBezTo>
                    <a:pt x="48547" y="251"/>
                    <a:pt x="48321" y="126"/>
                    <a:pt x="48096" y="51"/>
                  </a:cubicBezTo>
                  <a:cubicBezTo>
                    <a:pt x="48046" y="26"/>
                    <a:pt x="47996" y="1"/>
                    <a:pt x="47945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1"/>
            <p:cNvSpPr/>
            <p:nvPr/>
          </p:nvSpPr>
          <p:spPr>
            <a:xfrm>
              <a:off x="3833475" y="2850275"/>
              <a:ext cx="1067075" cy="285125"/>
            </a:xfrm>
            <a:custGeom>
              <a:avLst/>
              <a:gdLst/>
              <a:ahLst/>
              <a:cxnLst/>
              <a:rect l="l" t="t" r="r" b="b"/>
              <a:pathLst>
                <a:path w="42683" h="11405" extrusionOk="0">
                  <a:moveTo>
                    <a:pt x="41630" y="1"/>
                  </a:moveTo>
                  <a:cubicBezTo>
                    <a:pt x="40853" y="1"/>
                    <a:pt x="40076" y="1"/>
                    <a:pt x="39299" y="26"/>
                  </a:cubicBezTo>
                  <a:cubicBezTo>
                    <a:pt x="26768" y="51"/>
                    <a:pt x="14262" y="76"/>
                    <a:pt x="1755" y="126"/>
                  </a:cubicBezTo>
                  <a:lnTo>
                    <a:pt x="1" y="126"/>
                  </a:lnTo>
                  <a:cubicBezTo>
                    <a:pt x="251" y="251"/>
                    <a:pt x="502" y="402"/>
                    <a:pt x="753" y="552"/>
                  </a:cubicBezTo>
                  <a:cubicBezTo>
                    <a:pt x="2332" y="1530"/>
                    <a:pt x="3760" y="2783"/>
                    <a:pt x="4963" y="4211"/>
                  </a:cubicBezTo>
                  <a:cubicBezTo>
                    <a:pt x="6191" y="5640"/>
                    <a:pt x="7219" y="7219"/>
                    <a:pt x="8021" y="8923"/>
                  </a:cubicBezTo>
                  <a:cubicBezTo>
                    <a:pt x="8422" y="9725"/>
                    <a:pt x="8748" y="10552"/>
                    <a:pt x="9074" y="11404"/>
                  </a:cubicBezTo>
                  <a:cubicBezTo>
                    <a:pt x="10151" y="11404"/>
                    <a:pt x="11254" y="11379"/>
                    <a:pt x="12357" y="11379"/>
                  </a:cubicBezTo>
                  <a:cubicBezTo>
                    <a:pt x="21981" y="11354"/>
                    <a:pt x="31630" y="11329"/>
                    <a:pt x="41254" y="11304"/>
                  </a:cubicBezTo>
                  <a:cubicBezTo>
                    <a:pt x="41580" y="10627"/>
                    <a:pt x="41881" y="9876"/>
                    <a:pt x="42106" y="8998"/>
                  </a:cubicBezTo>
                  <a:cubicBezTo>
                    <a:pt x="42307" y="8221"/>
                    <a:pt x="42457" y="7394"/>
                    <a:pt x="42557" y="6492"/>
                  </a:cubicBezTo>
                  <a:cubicBezTo>
                    <a:pt x="42683" y="5464"/>
                    <a:pt x="42683" y="4437"/>
                    <a:pt x="42583" y="3459"/>
                  </a:cubicBezTo>
                  <a:cubicBezTo>
                    <a:pt x="42507" y="2808"/>
                    <a:pt x="42357" y="2131"/>
                    <a:pt x="42182" y="1505"/>
                  </a:cubicBezTo>
                  <a:cubicBezTo>
                    <a:pt x="42031" y="1028"/>
                    <a:pt x="41856" y="527"/>
                    <a:pt x="41630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1"/>
            <p:cNvSpPr/>
            <p:nvPr/>
          </p:nvSpPr>
          <p:spPr>
            <a:xfrm>
              <a:off x="4064700" y="3146025"/>
              <a:ext cx="792625" cy="45750"/>
            </a:xfrm>
            <a:custGeom>
              <a:avLst/>
              <a:gdLst/>
              <a:ahLst/>
              <a:cxnLst/>
              <a:rect l="l" t="t" r="r" b="b"/>
              <a:pathLst>
                <a:path w="31705" h="1830" extrusionOk="0">
                  <a:moveTo>
                    <a:pt x="31704" y="0"/>
                  </a:moveTo>
                  <a:cubicBezTo>
                    <a:pt x="24411" y="25"/>
                    <a:pt x="17118" y="25"/>
                    <a:pt x="9825" y="51"/>
                  </a:cubicBezTo>
                  <a:cubicBezTo>
                    <a:pt x="6566" y="76"/>
                    <a:pt x="3283" y="76"/>
                    <a:pt x="0" y="76"/>
                  </a:cubicBezTo>
                  <a:cubicBezTo>
                    <a:pt x="201" y="652"/>
                    <a:pt x="401" y="1254"/>
                    <a:pt x="576" y="1830"/>
                  </a:cubicBezTo>
                  <a:lnTo>
                    <a:pt x="9223" y="1830"/>
                  </a:lnTo>
                  <a:lnTo>
                    <a:pt x="26366" y="1780"/>
                  </a:lnTo>
                  <a:lnTo>
                    <a:pt x="28271" y="1780"/>
                  </a:lnTo>
                  <a:lnTo>
                    <a:pt x="30176" y="1755"/>
                  </a:lnTo>
                  <a:cubicBezTo>
                    <a:pt x="30226" y="1755"/>
                    <a:pt x="30301" y="1730"/>
                    <a:pt x="30326" y="1680"/>
                  </a:cubicBezTo>
                  <a:cubicBezTo>
                    <a:pt x="30351" y="1680"/>
                    <a:pt x="30376" y="1655"/>
                    <a:pt x="30401" y="1630"/>
                  </a:cubicBezTo>
                  <a:cubicBezTo>
                    <a:pt x="30577" y="1479"/>
                    <a:pt x="30727" y="1329"/>
                    <a:pt x="30852" y="1203"/>
                  </a:cubicBezTo>
                  <a:cubicBezTo>
                    <a:pt x="30978" y="1053"/>
                    <a:pt x="31103" y="903"/>
                    <a:pt x="31253" y="702"/>
                  </a:cubicBezTo>
                  <a:cubicBezTo>
                    <a:pt x="31404" y="477"/>
                    <a:pt x="31579" y="251"/>
                    <a:pt x="31704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1"/>
            <p:cNvSpPr/>
            <p:nvPr/>
          </p:nvSpPr>
          <p:spPr>
            <a:xfrm>
              <a:off x="1928700" y="2787000"/>
              <a:ext cx="496900" cy="58300"/>
            </a:xfrm>
            <a:custGeom>
              <a:avLst/>
              <a:gdLst/>
              <a:ahLst/>
              <a:cxnLst/>
              <a:rect l="l" t="t" r="r" b="b"/>
              <a:pathLst>
                <a:path w="19876" h="2332" extrusionOk="0">
                  <a:moveTo>
                    <a:pt x="19876" y="0"/>
                  </a:moveTo>
                  <a:cubicBezTo>
                    <a:pt x="18297" y="26"/>
                    <a:pt x="16718" y="26"/>
                    <a:pt x="15114" y="26"/>
                  </a:cubicBezTo>
                  <a:cubicBezTo>
                    <a:pt x="10452" y="51"/>
                    <a:pt x="5765" y="51"/>
                    <a:pt x="1104" y="51"/>
                  </a:cubicBezTo>
                  <a:lnTo>
                    <a:pt x="853" y="51"/>
                  </a:lnTo>
                  <a:cubicBezTo>
                    <a:pt x="753" y="76"/>
                    <a:pt x="653" y="151"/>
                    <a:pt x="653" y="251"/>
                  </a:cubicBezTo>
                  <a:cubicBezTo>
                    <a:pt x="653" y="276"/>
                    <a:pt x="678" y="326"/>
                    <a:pt x="703" y="351"/>
                  </a:cubicBezTo>
                  <a:cubicBezTo>
                    <a:pt x="402" y="928"/>
                    <a:pt x="176" y="1579"/>
                    <a:pt x="1" y="2331"/>
                  </a:cubicBezTo>
                  <a:cubicBezTo>
                    <a:pt x="1831" y="2331"/>
                    <a:pt x="3635" y="2331"/>
                    <a:pt x="5465" y="2306"/>
                  </a:cubicBezTo>
                  <a:cubicBezTo>
                    <a:pt x="10151" y="2306"/>
                    <a:pt x="14838" y="2281"/>
                    <a:pt x="19525" y="2281"/>
                  </a:cubicBezTo>
                  <a:cubicBezTo>
                    <a:pt x="19500" y="2206"/>
                    <a:pt x="19475" y="2106"/>
                    <a:pt x="19475" y="2031"/>
                  </a:cubicBezTo>
                  <a:cubicBezTo>
                    <a:pt x="19425" y="1780"/>
                    <a:pt x="19400" y="1529"/>
                    <a:pt x="19425" y="1279"/>
                  </a:cubicBezTo>
                  <a:cubicBezTo>
                    <a:pt x="19450" y="1003"/>
                    <a:pt x="19525" y="727"/>
                    <a:pt x="19650" y="452"/>
                  </a:cubicBezTo>
                  <a:cubicBezTo>
                    <a:pt x="19700" y="326"/>
                    <a:pt x="19750" y="226"/>
                    <a:pt x="19826" y="101"/>
                  </a:cubicBezTo>
                  <a:cubicBezTo>
                    <a:pt x="19851" y="76"/>
                    <a:pt x="19851" y="51"/>
                    <a:pt x="19876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1"/>
            <p:cNvSpPr/>
            <p:nvPr/>
          </p:nvSpPr>
          <p:spPr>
            <a:xfrm>
              <a:off x="1916175" y="2857175"/>
              <a:ext cx="1495025" cy="283850"/>
            </a:xfrm>
            <a:custGeom>
              <a:avLst/>
              <a:gdLst/>
              <a:ahLst/>
              <a:cxnLst/>
              <a:rect l="l" t="t" r="r" b="b"/>
              <a:pathLst>
                <a:path w="59801" h="11354" extrusionOk="0">
                  <a:moveTo>
                    <a:pt x="20226" y="0"/>
                  </a:moveTo>
                  <a:cubicBezTo>
                    <a:pt x="13610" y="0"/>
                    <a:pt x="6993" y="26"/>
                    <a:pt x="377" y="51"/>
                  </a:cubicBezTo>
                  <a:cubicBezTo>
                    <a:pt x="251" y="652"/>
                    <a:pt x="151" y="1329"/>
                    <a:pt x="101" y="2031"/>
                  </a:cubicBezTo>
                  <a:cubicBezTo>
                    <a:pt x="26" y="2858"/>
                    <a:pt x="1" y="3710"/>
                    <a:pt x="26" y="4637"/>
                  </a:cubicBezTo>
                  <a:cubicBezTo>
                    <a:pt x="51" y="5489"/>
                    <a:pt x="126" y="6391"/>
                    <a:pt x="226" y="7294"/>
                  </a:cubicBezTo>
                  <a:cubicBezTo>
                    <a:pt x="352" y="8371"/>
                    <a:pt x="552" y="9474"/>
                    <a:pt x="778" y="10552"/>
                  </a:cubicBezTo>
                  <a:cubicBezTo>
                    <a:pt x="853" y="10828"/>
                    <a:pt x="903" y="11078"/>
                    <a:pt x="978" y="11354"/>
                  </a:cubicBezTo>
                  <a:cubicBezTo>
                    <a:pt x="14387" y="11304"/>
                    <a:pt x="27795" y="11279"/>
                    <a:pt x="41204" y="11229"/>
                  </a:cubicBezTo>
                  <a:cubicBezTo>
                    <a:pt x="47394" y="11229"/>
                    <a:pt x="53610" y="11204"/>
                    <a:pt x="59801" y="11178"/>
                  </a:cubicBezTo>
                  <a:cubicBezTo>
                    <a:pt x="59174" y="10903"/>
                    <a:pt x="58547" y="10602"/>
                    <a:pt x="57921" y="10276"/>
                  </a:cubicBezTo>
                  <a:cubicBezTo>
                    <a:pt x="56292" y="9424"/>
                    <a:pt x="54713" y="8497"/>
                    <a:pt x="53134" y="7594"/>
                  </a:cubicBezTo>
                  <a:cubicBezTo>
                    <a:pt x="51555" y="6692"/>
                    <a:pt x="49951" y="5790"/>
                    <a:pt x="48297" y="5038"/>
                  </a:cubicBezTo>
                  <a:cubicBezTo>
                    <a:pt x="47394" y="4637"/>
                    <a:pt x="46492" y="4261"/>
                    <a:pt x="45540" y="3960"/>
                  </a:cubicBezTo>
                  <a:cubicBezTo>
                    <a:pt x="45064" y="3785"/>
                    <a:pt x="44587" y="3660"/>
                    <a:pt x="44086" y="3534"/>
                  </a:cubicBezTo>
                  <a:cubicBezTo>
                    <a:pt x="43635" y="3409"/>
                    <a:pt x="43184" y="3334"/>
                    <a:pt x="42733" y="3234"/>
                  </a:cubicBezTo>
                  <a:lnTo>
                    <a:pt x="42733" y="3234"/>
                  </a:lnTo>
                  <a:cubicBezTo>
                    <a:pt x="42733" y="3248"/>
                    <a:pt x="42742" y="3254"/>
                    <a:pt x="42749" y="3257"/>
                  </a:cubicBezTo>
                  <a:lnTo>
                    <a:pt x="42749" y="3257"/>
                  </a:lnTo>
                  <a:cubicBezTo>
                    <a:pt x="42351" y="3183"/>
                    <a:pt x="41953" y="3133"/>
                    <a:pt x="41555" y="3083"/>
                  </a:cubicBezTo>
                  <a:cubicBezTo>
                    <a:pt x="41179" y="3058"/>
                    <a:pt x="40828" y="3033"/>
                    <a:pt x="40452" y="3033"/>
                  </a:cubicBezTo>
                  <a:lnTo>
                    <a:pt x="39199" y="3033"/>
                  </a:lnTo>
                  <a:cubicBezTo>
                    <a:pt x="38823" y="3058"/>
                    <a:pt x="38472" y="3083"/>
                    <a:pt x="38096" y="3108"/>
                  </a:cubicBezTo>
                  <a:lnTo>
                    <a:pt x="38121" y="3108"/>
                  </a:lnTo>
                  <a:cubicBezTo>
                    <a:pt x="36993" y="3209"/>
                    <a:pt x="35891" y="3359"/>
                    <a:pt x="34788" y="3534"/>
                  </a:cubicBezTo>
                  <a:cubicBezTo>
                    <a:pt x="33735" y="3710"/>
                    <a:pt x="32658" y="3885"/>
                    <a:pt x="31605" y="4011"/>
                  </a:cubicBezTo>
                  <a:cubicBezTo>
                    <a:pt x="30602" y="4136"/>
                    <a:pt x="29625" y="4236"/>
                    <a:pt x="28622" y="4261"/>
                  </a:cubicBezTo>
                  <a:cubicBezTo>
                    <a:pt x="28071" y="4261"/>
                    <a:pt x="27545" y="4261"/>
                    <a:pt x="27018" y="4211"/>
                  </a:cubicBezTo>
                  <a:cubicBezTo>
                    <a:pt x="26718" y="4186"/>
                    <a:pt x="26392" y="4161"/>
                    <a:pt x="26116" y="4111"/>
                  </a:cubicBezTo>
                  <a:cubicBezTo>
                    <a:pt x="25540" y="3985"/>
                    <a:pt x="25013" y="3810"/>
                    <a:pt x="24487" y="3584"/>
                  </a:cubicBezTo>
                  <a:cubicBezTo>
                    <a:pt x="23911" y="3334"/>
                    <a:pt x="23334" y="3033"/>
                    <a:pt x="22808" y="2657"/>
                  </a:cubicBezTo>
                  <a:cubicBezTo>
                    <a:pt x="22507" y="2482"/>
                    <a:pt x="22231" y="2281"/>
                    <a:pt x="21956" y="2056"/>
                  </a:cubicBezTo>
                  <a:cubicBezTo>
                    <a:pt x="21730" y="1855"/>
                    <a:pt x="21505" y="1655"/>
                    <a:pt x="21279" y="1454"/>
                  </a:cubicBezTo>
                  <a:cubicBezTo>
                    <a:pt x="21053" y="1229"/>
                    <a:pt x="20828" y="978"/>
                    <a:pt x="20652" y="702"/>
                  </a:cubicBezTo>
                  <a:cubicBezTo>
                    <a:pt x="20502" y="477"/>
                    <a:pt x="20352" y="251"/>
                    <a:pt x="20226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1"/>
            <p:cNvSpPr/>
            <p:nvPr/>
          </p:nvSpPr>
          <p:spPr>
            <a:xfrm>
              <a:off x="1943750" y="3149775"/>
              <a:ext cx="1627850" cy="47650"/>
            </a:xfrm>
            <a:custGeom>
              <a:avLst/>
              <a:gdLst/>
              <a:ahLst/>
              <a:cxnLst/>
              <a:rect l="l" t="t" r="r" b="b"/>
              <a:pathLst>
                <a:path w="65114" h="1906" extrusionOk="0">
                  <a:moveTo>
                    <a:pt x="59875" y="1"/>
                  </a:moveTo>
                  <a:cubicBezTo>
                    <a:pt x="55565" y="1"/>
                    <a:pt x="51254" y="26"/>
                    <a:pt x="46943" y="26"/>
                  </a:cubicBezTo>
                  <a:cubicBezTo>
                    <a:pt x="31304" y="76"/>
                    <a:pt x="15665" y="126"/>
                    <a:pt x="0" y="151"/>
                  </a:cubicBezTo>
                  <a:cubicBezTo>
                    <a:pt x="151" y="703"/>
                    <a:pt x="326" y="1229"/>
                    <a:pt x="477" y="1730"/>
                  </a:cubicBezTo>
                  <a:cubicBezTo>
                    <a:pt x="502" y="1780"/>
                    <a:pt x="552" y="1805"/>
                    <a:pt x="577" y="1830"/>
                  </a:cubicBezTo>
                  <a:cubicBezTo>
                    <a:pt x="602" y="1881"/>
                    <a:pt x="677" y="1906"/>
                    <a:pt x="727" y="1906"/>
                  </a:cubicBezTo>
                  <a:lnTo>
                    <a:pt x="19023" y="1855"/>
                  </a:lnTo>
                  <a:lnTo>
                    <a:pt x="37244" y="1830"/>
                  </a:lnTo>
                  <a:cubicBezTo>
                    <a:pt x="46542" y="1805"/>
                    <a:pt x="55815" y="1780"/>
                    <a:pt x="65114" y="1755"/>
                  </a:cubicBezTo>
                  <a:cubicBezTo>
                    <a:pt x="64863" y="1655"/>
                    <a:pt x="64612" y="1580"/>
                    <a:pt x="64362" y="1505"/>
                  </a:cubicBezTo>
                  <a:cubicBezTo>
                    <a:pt x="63911" y="1354"/>
                    <a:pt x="63459" y="1204"/>
                    <a:pt x="63008" y="1053"/>
                  </a:cubicBezTo>
                  <a:cubicBezTo>
                    <a:pt x="62582" y="928"/>
                    <a:pt x="62156" y="828"/>
                    <a:pt x="61730" y="677"/>
                  </a:cubicBezTo>
                  <a:cubicBezTo>
                    <a:pt x="61104" y="477"/>
                    <a:pt x="60502" y="251"/>
                    <a:pt x="59875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1"/>
            <p:cNvSpPr/>
            <p:nvPr/>
          </p:nvSpPr>
          <p:spPr>
            <a:xfrm>
              <a:off x="4691875" y="2871575"/>
              <a:ext cx="105300" cy="241275"/>
            </a:xfrm>
            <a:custGeom>
              <a:avLst/>
              <a:gdLst/>
              <a:ahLst/>
              <a:cxnLst/>
              <a:rect l="l" t="t" r="r" b="b"/>
              <a:pathLst>
                <a:path w="4212" h="9651" extrusionOk="0">
                  <a:moveTo>
                    <a:pt x="1" y="1"/>
                  </a:moveTo>
                  <a:lnTo>
                    <a:pt x="1" y="9650"/>
                  </a:lnTo>
                  <a:lnTo>
                    <a:pt x="4211" y="9650"/>
                  </a:lnTo>
                  <a:lnTo>
                    <a:pt x="4211" y="1"/>
                  </a:lnTo>
                  <a:close/>
                </a:path>
              </a:pathLst>
            </a:custGeom>
            <a:solidFill>
              <a:srgbClr val="DAE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1"/>
            <p:cNvSpPr/>
            <p:nvPr/>
          </p:nvSpPr>
          <p:spPr>
            <a:xfrm>
              <a:off x="4279600" y="2872850"/>
              <a:ext cx="289500" cy="240000"/>
            </a:xfrm>
            <a:custGeom>
              <a:avLst/>
              <a:gdLst/>
              <a:ahLst/>
              <a:cxnLst/>
              <a:rect l="l" t="t" r="r" b="b"/>
              <a:pathLst>
                <a:path w="11580" h="9600" extrusionOk="0">
                  <a:moveTo>
                    <a:pt x="1" y="0"/>
                  </a:moveTo>
                  <a:lnTo>
                    <a:pt x="1" y="9599"/>
                  </a:lnTo>
                  <a:lnTo>
                    <a:pt x="11580" y="9599"/>
                  </a:lnTo>
                  <a:lnTo>
                    <a:pt x="11580" y="0"/>
                  </a:lnTo>
                  <a:close/>
                </a:path>
              </a:pathLst>
            </a:custGeom>
            <a:solidFill>
              <a:srgbClr val="DAE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1"/>
            <p:cNvSpPr/>
            <p:nvPr/>
          </p:nvSpPr>
          <p:spPr>
            <a:xfrm>
              <a:off x="2564675" y="657925"/>
              <a:ext cx="1365325" cy="1382225"/>
            </a:xfrm>
            <a:custGeom>
              <a:avLst/>
              <a:gdLst/>
              <a:ahLst/>
              <a:cxnLst/>
              <a:rect l="l" t="t" r="r" b="b"/>
              <a:pathLst>
                <a:path w="54613" h="55289" extrusionOk="0">
                  <a:moveTo>
                    <a:pt x="29550" y="0"/>
                  </a:moveTo>
                  <a:cubicBezTo>
                    <a:pt x="29399" y="0"/>
                    <a:pt x="29249" y="25"/>
                    <a:pt x="29099" y="25"/>
                  </a:cubicBezTo>
                  <a:cubicBezTo>
                    <a:pt x="28723" y="50"/>
                    <a:pt x="28397" y="125"/>
                    <a:pt x="28096" y="226"/>
                  </a:cubicBezTo>
                  <a:cubicBezTo>
                    <a:pt x="27896" y="301"/>
                    <a:pt x="27695" y="401"/>
                    <a:pt x="27520" y="501"/>
                  </a:cubicBezTo>
                  <a:cubicBezTo>
                    <a:pt x="26943" y="301"/>
                    <a:pt x="26267" y="201"/>
                    <a:pt x="25540" y="201"/>
                  </a:cubicBezTo>
                  <a:cubicBezTo>
                    <a:pt x="24938" y="201"/>
                    <a:pt x="24312" y="276"/>
                    <a:pt x="23585" y="426"/>
                  </a:cubicBezTo>
                  <a:cubicBezTo>
                    <a:pt x="22958" y="526"/>
                    <a:pt x="22282" y="727"/>
                    <a:pt x="21505" y="978"/>
                  </a:cubicBezTo>
                  <a:cubicBezTo>
                    <a:pt x="20878" y="1203"/>
                    <a:pt x="20201" y="1479"/>
                    <a:pt x="19550" y="1780"/>
                  </a:cubicBezTo>
                  <a:cubicBezTo>
                    <a:pt x="18322" y="2381"/>
                    <a:pt x="17144" y="3083"/>
                    <a:pt x="16016" y="3935"/>
                  </a:cubicBezTo>
                  <a:cubicBezTo>
                    <a:pt x="14913" y="4762"/>
                    <a:pt x="13911" y="5739"/>
                    <a:pt x="13033" y="6842"/>
                  </a:cubicBezTo>
                  <a:cubicBezTo>
                    <a:pt x="12432" y="7594"/>
                    <a:pt x="11880" y="8421"/>
                    <a:pt x="11429" y="9298"/>
                  </a:cubicBezTo>
                  <a:cubicBezTo>
                    <a:pt x="11204" y="9749"/>
                    <a:pt x="10978" y="10201"/>
                    <a:pt x="10803" y="10677"/>
                  </a:cubicBezTo>
                  <a:cubicBezTo>
                    <a:pt x="10677" y="10953"/>
                    <a:pt x="10577" y="11228"/>
                    <a:pt x="10502" y="11529"/>
                  </a:cubicBezTo>
                  <a:cubicBezTo>
                    <a:pt x="10427" y="11805"/>
                    <a:pt x="10352" y="12080"/>
                    <a:pt x="10276" y="12431"/>
                  </a:cubicBezTo>
                  <a:cubicBezTo>
                    <a:pt x="10051" y="13559"/>
                    <a:pt x="10001" y="14712"/>
                    <a:pt x="9976" y="15890"/>
                  </a:cubicBezTo>
                  <a:lnTo>
                    <a:pt x="9976" y="16166"/>
                  </a:lnTo>
                  <a:cubicBezTo>
                    <a:pt x="9951" y="16692"/>
                    <a:pt x="9951" y="17218"/>
                    <a:pt x="9926" y="17719"/>
                  </a:cubicBezTo>
                  <a:cubicBezTo>
                    <a:pt x="9901" y="18095"/>
                    <a:pt x="9901" y="18371"/>
                    <a:pt x="9875" y="18622"/>
                  </a:cubicBezTo>
                  <a:cubicBezTo>
                    <a:pt x="9850" y="18872"/>
                    <a:pt x="9800" y="19123"/>
                    <a:pt x="9750" y="19323"/>
                  </a:cubicBezTo>
                  <a:cubicBezTo>
                    <a:pt x="9700" y="19624"/>
                    <a:pt x="9625" y="19925"/>
                    <a:pt x="9525" y="20176"/>
                  </a:cubicBezTo>
                  <a:cubicBezTo>
                    <a:pt x="9424" y="20451"/>
                    <a:pt x="9299" y="20727"/>
                    <a:pt x="9174" y="21053"/>
                  </a:cubicBezTo>
                  <a:cubicBezTo>
                    <a:pt x="8998" y="21379"/>
                    <a:pt x="8773" y="21730"/>
                    <a:pt x="8547" y="22080"/>
                  </a:cubicBezTo>
                  <a:cubicBezTo>
                    <a:pt x="8322" y="22356"/>
                    <a:pt x="8096" y="22657"/>
                    <a:pt x="7795" y="23008"/>
                  </a:cubicBezTo>
                  <a:cubicBezTo>
                    <a:pt x="7018" y="23835"/>
                    <a:pt x="6141" y="24587"/>
                    <a:pt x="5289" y="25339"/>
                  </a:cubicBezTo>
                  <a:lnTo>
                    <a:pt x="5063" y="25514"/>
                  </a:lnTo>
                  <a:cubicBezTo>
                    <a:pt x="4136" y="26316"/>
                    <a:pt x="3159" y="27168"/>
                    <a:pt x="2332" y="28146"/>
                  </a:cubicBezTo>
                  <a:cubicBezTo>
                    <a:pt x="1880" y="28672"/>
                    <a:pt x="1479" y="29248"/>
                    <a:pt x="1129" y="29850"/>
                  </a:cubicBezTo>
                  <a:cubicBezTo>
                    <a:pt x="753" y="30476"/>
                    <a:pt x="477" y="31128"/>
                    <a:pt x="276" y="31755"/>
                  </a:cubicBezTo>
                  <a:cubicBezTo>
                    <a:pt x="176" y="32055"/>
                    <a:pt x="126" y="32356"/>
                    <a:pt x="76" y="32682"/>
                  </a:cubicBezTo>
                  <a:cubicBezTo>
                    <a:pt x="26" y="33033"/>
                    <a:pt x="1" y="33359"/>
                    <a:pt x="26" y="33710"/>
                  </a:cubicBezTo>
                  <a:cubicBezTo>
                    <a:pt x="51" y="34035"/>
                    <a:pt x="101" y="34361"/>
                    <a:pt x="201" y="34662"/>
                  </a:cubicBezTo>
                  <a:cubicBezTo>
                    <a:pt x="276" y="34963"/>
                    <a:pt x="427" y="35288"/>
                    <a:pt x="602" y="35614"/>
                  </a:cubicBezTo>
                  <a:cubicBezTo>
                    <a:pt x="702" y="35790"/>
                    <a:pt x="828" y="35965"/>
                    <a:pt x="978" y="36166"/>
                  </a:cubicBezTo>
                  <a:cubicBezTo>
                    <a:pt x="1129" y="36316"/>
                    <a:pt x="1279" y="36466"/>
                    <a:pt x="1404" y="36567"/>
                  </a:cubicBezTo>
                  <a:cubicBezTo>
                    <a:pt x="1655" y="36792"/>
                    <a:pt x="1981" y="36968"/>
                    <a:pt x="2407" y="37093"/>
                  </a:cubicBezTo>
                  <a:cubicBezTo>
                    <a:pt x="2758" y="37218"/>
                    <a:pt x="3108" y="37294"/>
                    <a:pt x="3509" y="37369"/>
                  </a:cubicBezTo>
                  <a:cubicBezTo>
                    <a:pt x="3660" y="37394"/>
                    <a:pt x="3810" y="37419"/>
                    <a:pt x="3961" y="37444"/>
                  </a:cubicBezTo>
                  <a:cubicBezTo>
                    <a:pt x="4186" y="37494"/>
                    <a:pt x="4412" y="37519"/>
                    <a:pt x="4637" y="37569"/>
                  </a:cubicBezTo>
                  <a:cubicBezTo>
                    <a:pt x="4913" y="37619"/>
                    <a:pt x="5088" y="37669"/>
                    <a:pt x="5264" y="37720"/>
                  </a:cubicBezTo>
                  <a:cubicBezTo>
                    <a:pt x="5464" y="37795"/>
                    <a:pt x="5665" y="37870"/>
                    <a:pt x="5865" y="37970"/>
                  </a:cubicBezTo>
                  <a:cubicBezTo>
                    <a:pt x="6066" y="38070"/>
                    <a:pt x="6266" y="38221"/>
                    <a:pt x="6442" y="38371"/>
                  </a:cubicBezTo>
                  <a:lnTo>
                    <a:pt x="6467" y="38371"/>
                  </a:lnTo>
                  <a:cubicBezTo>
                    <a:pt x="6467" y="38396"/>
                    <a:pt x="6467" y="38396"/>
                    <a:pt x="6492" y="38396"/>
                  </a:cubicBezTo>
                  <a:cubicBezTo>
                    <a:pt x="6617" y="38522"/>
                    <a:pt x="6743" y="38672"/>
                    <a:pt x="6843" y="38822"/>
                  </a:cubicBezTo>
                  <a:cubicBezTo>
                    <a:pt x="6918" y="38948"/>
                    <a:pt x="6993" y="39098"/>
                    <a:pt x="7043" y="39248"/>
                  </a:cubicBezTo>
                  <a:cubicBezTo>
                    <a:pt x="7093" y="39399"/>
                    <a:pt x="7119" y="39574"/>
                    <a:pt x="7144" y="39750"/>
                  </a:cubicBezTo>
                  <a:cubicBezTo>
                    <a:pt x="7144" y="40000"/>
                    <a:pt x="7144" y="40251"/>
                    <a:pt x="7068" y="40552"/>
                  </a:cubicBezTo>
                  <a:cubicBezTo>
                    <a:pt x="6943" y="41178"/>
                    <a:pt x="6667" y="41755"/>
                    <a:pt x="6442" y="42206"/>
                  </a:cubicBezTo>
                  <a:cubicBezTo>
                    <a:pt x="6191" y="42732"/>
                    <a:pt x="5865" y="43284"/>
                    <a:pt x="5540" y="43810"/>
                  </a:cubicBezTo>
                  <a:cubicBezTo>
                    <a:pt x="5314" y="44211"/>
                    <a:pt x="5063" y="44612"/>
                    <a:pt x="4838" y="45013"/>
                  </a:cubicBezTo>
                  <a:cubicBezTo>
                    <a:pt x="4662" y="45364"/>
                    <a:pt x="4437" y="45815"/>
                    <a:pt x="4261" y="46291"/>
                  </a:cubicBezTo>
                  <a:cubicBezTo>
                    <a:pt x="4211" y="46466"/>
                    <a:pt x="4161" y="46667"/>
                    <a:pt x="4111" y="46867"/>
                  </a:cubicBezTo>
                  <a:cubicBezTo>
                    <a:pt x="4086" y="46968"/>
                    <a:pt x="4086" y="47093"/>
                    <a:pt x="4086" y="47193"/>
                  </a:cubicBezTo>
                  <a:cubicBezTo>
                    <a:pt x="4061" y="47369"/>
                    <a:pt x="4061" y="47544"/>
                    <a:pt x="4061" y="47745"/>
                  </a:cubicBezTo>
                  <a:cubicBezTo>
                    <a:pt x="4061" y="48020"/>
                    <a:pt x="4086" y="48296"/>
                    <a:pt x="4136" y="48597"/>
                  </a:cubicBezTo>
                  <a:cubicBezTo>
                    <a:pt x="4186" y="48847"/>
                    <a:pt x="4261" y="49123"/>
                    <a:pt x="4362" y="49449"/>
                  </a:cubicBezTo>
                  <a:cubicBezTo>
                    <a:pt x="4537" y="49925"/>
                    <a:pt x="4788" y="50401"/>
                    <a:pt x="5139" y="50878"/>
                  </a:cubicBezTo>
                  <a:cubicBezTo>
                    <a:pt x="5439" y="51279"/>
                    <a:pt x="5790" y="51654"/>
                    <a:pt x="6291" y="52055"/>
                  </a:cubicBezTo>
                  <a:cubicBezTo>
                    <a:pt x="6667" y="52381"/>
                    <a:pt x="7144" y="52682"/>
                    <a:pt x="7720" y="52983"/>
                  </a:cubicBezTo>
                  <a:cubicBezTo>
                    <a:pt x="8622" y="53484"/>
                    <a:pt x="9700" y="53910"/>
                    <a:pt x="10978" y="54286"/>
                  </a:cubicBezTo>
                  <a:cubicBezTo>
                    <a:pt x="12482" y="54712"/>
                    <a:pt x="14161" y="55013"/>
                    <a:pt x="15941" y="55163"/>
                  </a:cubicBezTo>
                  <a:cubicBezTo>
                    <a:pt x="16893" y="55238"/>
                    <a:pt x="17896" y="55289"/>
                    <a:pt x="18998" y="55289"/>
                  </a:cubicBezTo>
                  <a:cubicBezTo>
                    <a:pt x="19700" y="55289"/>
                    <a:pt x="20452" y="55264"/>
                    <a:pt x="21279" y="55238"/>
                  </a:cubicBezTo>
                  <a:cubicBezTo>
                    <a:pt x="22031" y="55213"/>
                    <a:pt x="22833" y="55163"/>
                    <a:pt x="23886" y="55088"/>
                  </a:cubicBezTo>
                  <a:cubicBezTo>
                    <a:pt x="24387" y="55063"/>
                    <a:pt x="24863" y="55038"/>
                    <a:pt x="25364" y="54988"/>
                  </a:cubicBezTo>
                  <a:lnTo>
                    <a:pt x="26592" y="54913"/>
                  </a:lnTo>
                  <a:cubicBezTo>
                    <a:pt x="30251" y="54662"/>
                    <a:pt x="33560" y="54411"/>
                    <a:pt x="36818" y="53760"/>
                  </a:cubicBezTo>
                  <a:cubicBezTo>
                    <a:pt x="38522" y="53409"/>
                    <a:pt x="40176" y="52933"/>
                    <a:pt x="41705" y="52356"/>
                  </a:cubicBezTo>
                  <a:cubicBezTo>
                    <a:pt x="42282" y="52131"/>
                    <a:pt x="42933" y="51855"/>
                    <a:pt x="43685" y="51529"/>
                  </a:cubicBezTo>
                  <a:cubicBezTo>
                    <a:pt x="44262" y="51253"/>
                    <a:pt x="44863" y="50978"/>
                    <a:pt x="45414" y="50677"/>
                  </a:cubicBezTo>
                  <a:cubicBezTo>
                    <a:pt x="46643" y="50050"/>
                    <a:pt x="47795" y="49374"/>
                    <a:pt x="48823" y="48622"/>
                  </a:cubicBezTo>
                  <a:cubicBezTo>
                    <a:pt x="49976" y="47820"/>
                    <a:pt x="50978" y="46943"/>
                    <a:pt x="51805" y="46040"/>
                  </a:cubicBezTo>
                  <a:cubicBezTo>
                    <a:pt x="52257" y="45539"/>
                    <a:pt x="52658" y="45013"/>
                    <a:pt x="52983" y="44487"/>
                  </a:cubicBezTo>
                  <a:cubicBezTo>
                    <a:pt x="53334" y="43985"/>
                    <a:pt x="53635" y="43434"/>
                    <a:pt x="53886" y="42832"/>
                  </a:cubicBezTo>
                  <a:cubicBezTo>
                    <a:pt x="54362" y="41679"/>
                    <a:pt x="54613" y="40401"/>
                    <a:pt x="54562" y="39148"/>
                  </a:cubicBezTo>
                  <a:cubicBezTo>
                    <a:pt x="54562" y="38722"/>
                    <a:pt x="54512" y="38296"/>
                    <a:pt x="54437" y="37870"/>
                  </a:cubicBezTo>
                  <a:cubicBezTo>
                    <a:pt x="54362" y="37469"/>
                    <a:pt x="54262" y="37043"/>
                    <a:pt x="54111" y="36592"/>
                  </a:cubicBezTo>
                  <a:cubicBezTo>
                    <a:pt x="53811" y="35765"/>
                    <a:pt x="53334" y="34988"/>
                    <a:pt x="52733" y="34336"/>
                  </a:cubicBezTo>
                  <a:cubicBezTo>
                    <a:pt x="52457" y="34060"/>
                    <a:pt x="52131" y="33785"/>
                    <a:pt x="51780" y="33534"/>
                  </a:cubicBezTo>
                  <a:cubicBezTo>
                    <a:pt x="51605" y="33409"/>
                    <a:pt x="51404" y="33283"/>
                    <a:pt x="51229" y="33183"/>
                  </a:cubicBezTo>
                  <a:cubicBezTo>
                    <a:pt x="51029" y="33083"/>
                    <a:pt x="50853" y="32983"/>
                    <a:pt x="50678" y="32882"/>
                  </a:cubicBezTo>
                  <a:lnTo>
                    <a:pt x="50628" y="32857"/>
                  </a:lnTo>
                  <a:lnTo>
                    <a:pt x="50502" y="32782"/>
                  </a:lnTo>
                  <a:cubicBezTo>
                    <a:pt x="49775" y="32406"/>
                    <a:pt x="49049" y="32005"/>
                    <a:pt x="48422" y="31454"/>
                  </a:cubicBezTo>
                  <a:cubicBezTo>
                    <a:pt x="48196" y="31228"/>
                    <a:pt x="47996" y="31003"/>
                    <a:pt x="47821" y="30752"/>
                  </a:cubicBezTo>
                  <a:cubicBezTo>
                    <a:pt x="47745" y="30627"/>
                    <a:pt x="47670" y="30501"/>
                    <a:pt x="47595" y="30376"/>
                  </a:cubicBezTo>
                  <a:cubicBezTo>
                    <a:pt x="47545" y="30276"/>
                    <a:pt x="47495" y="30151"/>
                    <a:pt x="47445" y="30000"/>
                  </a:cubicBezTo>
                  <a:cubicBezTo>
                    <a:pt x="47369" y="29725"/>
                    <a:pt x="47319" y="29449"/>
                    <a:pt x="47294" y="29173"/>
                  </a:cubicBezTo>
                  <a:cubicBezTo>
                    <a:pt x="47294" y="29048"/>
                    <a:pt x="47294" y="28923"/>
                    <a:pt x="47294" y="28797"/>
                  </a:cubicBezTo>
                  <a:cubicBezTo>
                    <a:pt x="47294" y="28672"/>
                    <a:pt x="47319" y="28547"/>
                    <a:pt x="47344" y="28421"/>
                  </a:cubicBezTo>
                  <a:cubicBezTo>
                    <a:pt x="47394" y="28171"/>
                    <a:pt x="47495" y="27920"/>
                    <a:pt x="47595" y="27694"/>
                  </a:cubicBezTo>
                  <a:lnTo>
                    <a:pt x="47595" y="27694"/>
                  </a:lnTo>
                  <a:cubicBezTo>
                    <a:pt x="47595" y="27694"/>
                    <a:pt x="47570" y="27720"/>
                    <a:pt x="47570" y="27720"/>
                  </a:cubicBezTo>
                  <a:cubicBezTo>
                    <a:pt x="47770" y="27369"/>
                    <a:pt x="48021" y="27018"/>
                    <a:pt x="48347" y="26642"/>
                  </a:cubicBezTo>
                  <a:lnTo>
                    <a:pt x="48347" y="26617"/>
                  </a:lnTo>
                  <a:cubicBezTo>
                    <a:pt x="48748" y="26216"/>
                    <a:pt x="49199" y="25815"/>
                    <a:pt x="49625" y="25414"/>
                  </a:cubicBezTo>
                  <a:cubicBezTo>
                    <a:pt x="50051" y="25038"/>
                    <a:pt x="50502" y="24662"/>
                    <a:pt x="50878" y="24211"/>
                  </a:cubicBezTo>
                  <a:cubicBezTo>
                    <a:pt x="51154" y="23935"/>
                    <a:pt x="51379" y="23634"/>
                    <a:pt x="51605" y="23334"/>
                  </a:cubicBezTo>
                  <a:cubicBezTo>
                    <a:pt x="51805" y="23058"/>
                    <a:pt x="51981" y="22732"/>
                    <a:pt x="52131" y="22381"/>
                  </a:cubicBezTo>
                  <a:cubicBezTo>
                    <a:pt x="52382" y="21830"/>
                    <a:pt x="52532" y="21203"/>
                    <a:pt x="52532" y="20602"/>
                  </a:cubicBezTo>
                  <a:cubicBezTo>
                    <a:pt x="52557" y="20075"/>
                    <a:pt x="52432" y="19549"/>
                    <a:pt x="52232" y="18998"/>
                  </a:cubicBezTo>
                  <a:cubicBezTo>
                    <a:pt x="52031" y="18496"/>
                    <a:pt x="51730" y="17995"/>
                    <a:pt x="51279" y="17494"/>
                  </a:cubicBezTo>
                  <a:cubicBezTo>
                    <a:pt x="50928" y="17068"/>
                    <a:pt x="50452" y="16642"/>
                    <a:pt x="49876" y="16191"/>
                  </a:cubicBezTo>
                  <a:cubicBezTo>
                    <a:pt x="49374" y="15815"/>
                    <a:pt x="48798" y="15464"/>
                    <a:pt x="48096" y="15088"/>
                  </a:cubicBezTo>
                  <a:cubicBezTo>
                    <a:pt x="47795" y="14937"/>
                    <a:pt x="47495" y="14812"/>
                    <a:pt x="47194" y="14662"/>
                  </a:cubicBezTo>
                  <a:lnTo>
                    <a:pt x="47044" y="14587"/>
                  </a:lnTo>
                  <a:cubicBezTo>
                    <a:pt x="46693" y="14436"/>
                    <a:pt x="46367" y="14286"/>
                    <a:pt x="46041" y="14110"/>
                  </a:cubicBezTo>
                  <a:cubicBezTo>
                    <a:pt x="45490" y="13835"/>
                    <a:pt x="45039" y="13584"/>
                    <a:pt x="44638" y="13333"/>
                  </a:cubicBezTo>
                  <a:cubicBezTo>
                    <a:pt x="44211" y="13033"/>
                    <a:pt x="43785" y="12732"/>
                    <a:pt x="43409" y="12381"/>
                  </a:cubicBezTo>
                  <a:cubicBezTo>
                    <a:pt x="43184" y="12181"/>
                    <a:pt x="42958" y="11955"/>
                    <a:pt x="42783" y="11729"/>
                  </a:cubicBezTo>
                  <a:cubicBezTo>
                    <a:pt x="42557" y="11479"/>
                    <a:pt x="42357" y="11203"/>
                    <a:pt x="42131" y="10877"/>
                  </a:cubicBezTo>
                  <a:lnTo>
                    <a:pt x="42131" y="10877"/>
                  </a:lnTo>
                  <a:lnTo>
                    <a:pt x="42156" y="10927"/>
                  </a:lnTo>
                  <a:cubicBezTo>
                    <a:pt x="42081" y="10777"/>
                    <a:pt x="41981" y="10627"/>
                    <a:pt x="41906" y="10476"/>
                  </a:cubicBezTo>
                  <a:cubicBezTo>
                    <a:pt x="41805" y="10351"/>
                    <a:pt x="41730" y="10201"/>
                    <a:pt x="41680" y="10050"/>
                  </a:cubicBezTo>
                  <a:lnTo>
                    <a:pt x="41655" y="10025"/>
                  </a:lnTo>
                  <a:cubicBezTo>
                    <a:pt x="41480" y="9674"/>
                    <a:pt x="41304" y="9348"/>
                    <a:pt x="41154" y="9023"/>
                  </a:cubicBezTo>
                  <a:lnTo>
                    <a:pt x="40903" y="8521"/>
                  </a:lnTo>
                  <a:cubicBezTo>
                    <a:pt x="40678" y="8070"/>
                    <a:pt x="40477" y="7619"/>
                    <a:pt x="40226" y="7143"/>
                  </a:cubicBezTo>
                  <a:cubicBezTo>
                    <a:pt x="39901" y="6491"/>
                    <a:pt x="39575" y="5915"/>
                    <a:pt x="39249" y="5414"/>
                  </a:cubicBezTo>
                  <a:cubicBezTo>
                    <a:pt x="38898" y="4837"/>
                    <a:pt x="38497" y="4311"/>
                    <a:pt x="38071" y="3835"/>
                  </a:cubicBezTo>
                  <a:cubicBezTo>
                    <a:pt x="37645" y="3358"/>
                    <a:pt x="37119" y="2882"/>
                    <a:pt x="36542" y="2456"/>
                  </a:cubicBezTo>
                  <a:cubicBezTo>
                    <a:pt x="36016" y="2055"/>
                    <a:pt x="35414" y="1704"/>
                    <a:pt x="34637" y="1303"/>
                  </a:cubicBezTo>
                  <a:cubicBezTo>
                    <a:pt x="33059" y="501"/>
                    <a:pt x="31630" y="100"/>
                    <a:pt x="30251" y="25"/>
                  </a:cubicBezTo>
                  <a:lnTo>
                    <a:pt x="30001" y="25"/>
                  </a:lnTo>
                  <a:cubicBezTo>
                    <a:pt x="29850" y="25"/>
                    <a:pt x="29700" y="0"/>
                    <a:pt x="29550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1"/>
            <p:cNvSpPr/>
            <p:nvPr/>
          </p:nvSpPr>
          <p:spPr>
            <a:xfrm>
              <a:off x="3143000" y="1415425"/>
              <a:ext cx="412950" cy="424850"/>
            </a:xfrm>
            <a:custGeom>
              <a:avLst/>
              <a:gdLst/>
              <a:ahLst/>
              <a:cxnLst/>
              <a:rect l="l" t="t" r="r" b="b"/>
              <a:pathLst>
                <a:path w="16518" h="16994" extrusionOk="0">
                  <a:moveTo>
                    <a:pt x="9149" y="1"/>
                  </a:moveTo>
                  <a:cubicBezTo>
                    <a:pt x="8823" y="1"/>
                    <a:pt x="8447" y="51"/>
                    <a:pt x="7996" y="151"/>
                  </a:cubicBezTo>
                  <a:cubicBezTo>
                    <a:pt x="7595" y="227"/>
                    <a:pt x="7219" y="327"/>
                    <a:pt x="6843" y="427"/>
                  </a:cubicBezTo>
                  <a:lnTo>
                    <a:pt x="6517" y="527"/>
                  </a:lnTo>
                  <a:cubicBezTo>
                    <a:pt x="6316" y="577"/>
                    <a:pt x="6116" y="628"/>
                    <a:pt x="5890" y="703"/>
                  </a:cubicBezTo>
                  <a:cubicBezTo>
                    <a:pt x="5840" y="703"/>
                    <a:pt x="5815" y="728"/>
                    <a:pt x="5790" y="753"/>
                  </a:cubicBezTo>
                  <a:cubicBezTo>
                    <a:pt x="5765" y="803"/>
                    <a:pt x="5740" y="853"/>
                    <a:pt x="5740" y="903"/>
                  </a:cubicBezTo>
                  <a:cubicBezTo>
                    <a:pt x="5765" y="928"/>
                    <a:pt x="5790" y="978"/>
                    <a:pt x="5815" y="1003"/>
                  </a:cubicBezTo>
                  <a:cubicBezTo>
                    <a:pt x="5966" y="1304"/>
                    <a:pt x="6066" y="1605"/>
                    <a:pt x="6116" y="1906"/>
                  </a:cubicBezTo>
                  <a:cubicBezTo>
                    <a:pt x="6191" y="2181"/>
                    <a:pt x="6216" y="2457"/>
                    <a:pt x="6191" y="2733"/>
                  </a:cubicBezTo>
                  <a:cubicBezTo>
                    <a:pt x="6191" y="2983"/>
                    <a:pt x="6141" y="3209"/>
                    <a:pt x="6091" y="3410"/>
                  </a:cubicBezTo>
                  <a:cubicBezTo>
                    <a:pt x="6016" y="3635"/>
                    <a:pt x="5915" y="3861"/>
                    <a:pt x="5765" y="4086"/>
                  </a:cubicBezTo>
                  <a:cubicBezTo>
                    <a:pt x="5590" y="4362"/>
                    <a:pt x="5364" y="4613"/>
                    <a:pt x="5088" y="4863"/>
                  </a:cubicBezTo>
                  <a:cubicBezTo>
                    <a:pt x="4662" y="5239"/>
                    <a:pt x="4161" y="5590"/>
                    <a:pt x="3484" y="5941"/>
                  </a:cubicBezTo>
                  <a:cubicBezTo>
                    <a:pt x="3484" y="5941"/>
                    <a:pt x="3434" y="5941"/>
                    <a:pt x="3434" y="5966"/>
                  </a:cubicBezTo>
                  <a:cubicBezTo>
                    <a:pt x="3033" y="6166"/>
                    <a:pt x="2582" y="6367"/>
                    <a:pt x="1981" y="6593"/>
                  </a:cubicBezTo>
                  <a:cubicBezTo>
                    <a:pt x="1880" y="6643"/>
                    <a:pt x="1755" y="6693"/>
                    <a:pt x="1630" y="6743"/>
                  </a:cubicBezTo>
                  <a:cubicBezTo>
                    <a:pt x="1504" y="6793"/>
                    <a:pt x="1354" y="6868"/>
                    <a:pt x="1204" y="6918"/>
                  </a:cubicBezTo>
                  <a:cubicBezTo>
                    <a:pt x="853" y="7069"/>
                    <a:pt x="502" y="7244"/>
                    <a:pt x="101" y="7445"/>
                  </a:cubicBezTo>
                  <a:cubicBezTo>
                    <a:pt x="51" y="7470"/>
                    <a:pt x="26" y="7520"/>
                    <a:pt x="26" y="7570"/>
                  </a:cubicBezTo>
                  <a:cubicBezTo>
                    <a:pt x="26" y="7595"/>
                    <a:pt x="1" y="7620"/>
                    <a:pt x="1" y="7645"/>
                  </a:cubicBezTo>
                  <a:cubicBezTo>
                    <a:pt x="1" y="8046"/>
                    <a:pt x="26" y="8422"/>
                    <a:pt x="76" y="8798"/>
                  </a:cubicBezTo>
                  <a:cubicBezTo>
                    <a:pt x="101" y="9174"/>
                    <a:pt x="201" y="9550"/>
                    <a:pt x="301" y="9926"/>
                  </a:cubicBezTo>
                  <a:cubicBezTo>
                    <a:pt x="502" y="10653"/>
                    <a:pt x="803" y="11379"/>
                    <a:pt x="1204" y="12056"/>
                  </a:cubicBezTo>
                  <a:cubicBezTo>
                    <a:pt x="1956" y="13385"/>
                    <a:pt x="3058" y="14537"/>
                    <a:pt x="4362" y="15415"/>
                  </a:cubicBezTo>
                  <a:cubicBezTo>
                    <a:pt x="5690" y="16292"/>
                    <a:pt x="7169" y="16818"/>
                    <a:pt x="8647" y="16968"/>
                  </a:cubicBezTo>
                  <a:cubicBezTo>
                    <a:pt x="8873" y="16994"/>
                    <a:pt x="9124" y="16994"/>
                    <a:pt x="9349" y="16994"/>
                  </a:cubicBezTo>
                  <a:cubicBezTo>
                    <a:pt x="9875" y="16994"/>
                    <a:pt x="10402" y="16943"/>
                    <a:pt x="10928" y="16843"/>
                  </a:cubicBezTo>
                  <a:cubicBezTo>
                    <a:pt x="11279" y="16768"/>
                    <a:pt x="11630" y="16668"/>
                    <a:pt x="12031" y="16517"/>
                  </a:cubicBezTo>
                  <a:cubicBezTo>
                    <a:pt x="12382" y="16392"/>
                    <a:pt x="12758" y="16242"/>
                    <a:pt x="13109" y="16041"/>
                  </a:cubicBezTo>
                  <a:cubicBezTo>
                    <a:pt x="13735" y="15740"/>
                    <a:pt x="14312" y="15339"/>
                    <a:pt x="14813" y="14913"/>
                  </a:cubicBezTo>
                  <a:cubicBezTo>
                    <a:pt x="15063" y="14688"/>
                    <a:pt x="15289" y="14437"/>
                    <a:pt x="15515" y="14187"/>
                  </a:cubicBezTo>
                  <a:cubicBezTo>
                    <a:pt x="15715" y="13936"/>
                    <a:pt x="15890" y="13660"/>
                    <a:pt x="16041" y="13334"/>
                  </a:cubicBezTo>
                  <a:cubicBezTo>
                    <a:pt x="16342" y="12758"/>
                    <a:pt x="16517" y="12081"/>
                    <a:pt x="16517" y="11405"/>
                  </a:cubicBezTo>
                  <a:cubicBezTo>
                    <a:pt x="16492" y="10928"/>
                    <a:pt x="16442" y="10427"/>
                    <a:pt x="16367" y="10026"/>
                  </a:cubicBezTo>
                  <a:cubicBezTo>
                    <a:pt x="16266" y="9525"/>
                    <a:pt x="16166" y="9024"/>
                    <a:pt x="16066" y="8547"/>
                  </a:cubicBezTo>
                  <a:cubicBezTo>
                    <a:pt x="16041" y="8522"/>
                    <a:pt x="16041" y="8472"/>
                    <a:pt x="16016" y="8447"/>
                  </a:cubicBezTo>
                  <a:cubicBezTo>
                    <a:pt x="16041" y="8397"/>
                    <a:pt x="16016" y="8297"/>
                    <a:pt x="15941" y="8247"/>
                  </a:cubicBezTo>
                  <a:cubicBezTo>
                    <a:pt x="15540" y="7971"/>
                    <a:pt x="15088" y="7720"/>
                    <a:pt x="14662" y="7470"/>
                  </a:cubicBezTo>
                  <a:cubicBezTo>
                    <a:pt x="13585" y="6818"/>
                    <a:pt x="12457" y="6166"/>
                    <a:pt x="11530" y="5289"/>
                  </a:cubicBezTo>
                  <a:cubicBezTo>
                    <a:pt x="11379" y="5139"/>
                    <a:pt x="11229" y="4988"/>
                    <a:pt x="11103" y="4863"/>
                  </a:cubicBezTo>
                  <a:cubicBezTo>
                    <a:pt x="11003" y="4713"/>
                    <a:pt x="10878" y="4562"/>
                    <a:pt x="10778" y="4387"/>
                  </a:cubicBezTo>
                  <a:cubicBezTo>
                    <a:pt x="10577" y="4086"/>
                    <a:pt x="10452" y="3735"/>
                    <a:pt x="10327" y="3359"/>
                  </a:cubicBezTo>
                  <a:cubicBezTo>
                    <a:pt x="10201" y="2908"/>
                    <a:pt x="10151" y="2432"/>
                    <a:pt x="10126" y="1856"/>
                  </a:cubicBezTo>
                  <a:cubicBezTo>
                    <a:pt x="10126" y="1480"/>
                    <a:pt x="10151" y="1079"/>
                    <a:pt x="10201" y="577"/>
                  </a:cubicBezTo>
                  <a:cubicBezTo>
                    <a:pt x="10226" y="502"/>
                    <a:pt x="10201" y="452"/>
                    <a:pt x="10151" y="427"/>
                  </a:cubicBezTo>
                  <a:cubicBezTo>
                    <a:pt x="10201" y="302"/>
                    <a:pt x="10151" y="227"/>
                    <a:pt x="10076" y="176"/>
                  </a:cubicBezTo>
                  <a:cubicBezTo>
                    <a:pt x="9825" y="51"/>
                    <a:pt x="9550" y="1"/>
                    <a:pt x="9174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1"/>
            <p:cNvSpPr/>
            <p:nvPr/>
          </p:nvSpPr>
          <p:spPr>
            <a:xfrm>
              <a:off x="3286500" y="1415425"/>
              <a:ext cx="112175" cy="75225"/>
            </a:xfrm>
            <a:custGeom>
              <a:avLst/>
              <a:gdLst/>
              <a:ahLst/>
              <a:cxnLst/>
              <a:rect l="l" t="t" r="r" b="b"/>
              <a:pathLst>
                <a:path w="4487" h="3009" extrusionOk="0">
                  <a:moveTo>
                    <a:pt x="3409" y="1"/>
                  </a:moveTo>
                  <a:cubicBezTo>
                    <a:pt x="3083" y="1"/>
                    <a:pt x="2732" y="51"/>
                    <a:pt x="2256" y="126"/>
                  </a:cubicBezTo>
                  <a:cubicBezTo>
                    <a:pt x="1830" y="227"/>
                    <a:pt x="1429" y="327"/>
                    <a:pt x="1103" y="427"/>
                  </a:cubicBezTo>
                  <a:lnTo>
                    <a:pt x="777" y="502"/>
                  </a:lnTo>
                  <a:lnTo>
                    <a:pt x="652" y="552"/>
                  </a:lnTo>
                  <a:lnTo>
                    <a:pt x="501" y="577"/>
                  </a:lnTo>
                  <a:cubicBezTo>
                    <a:pt x="401" y="628"/>
                    <a:pt x="276" y="653"/>
                    <a:pt x="150" y="678"/>
                  </a:cubicBezTo>
                  <a:cubicBezTo>
                    <a:pt x="100" y="703"/>
                    <a:pt x="75" y="728"/>
                    <a:pt x="25" y="753"/>
                  </a:cubicBezTo>
                  <a:cubicBezTo>
                    <a:pt x="0" y="803"/>
                    <a:pt x="0" y="853"/>
                    <a:pt x="0" y="903"/>
                  </a:cubicBezTo>
                  <a:cubicBezTo>
                    <a:pt x="0" y="953"/>
                    <a:pt x="25" y="978"/>
                    <a:pt x="75" y="1003"/>
                  </a:cubicBezTo>
                  <a:cubicBezTo>
                    <a:pt x="201" y="1304"/>
                    <a:pt x="301" y="1605"/>
                    <a:pt x="376" y="1906"/>
                  </a:cubicBezTo>
                  <a:cubicBezTo>
                    <a:pt x="451" y="2181"/>
                    <a:pt x="476" y="2457"/>
                    <a:pt x="451" y="2733"/>
                  </a:cubicBezTo>
                  <a:cubicBezTo>
                    <a:pt x="451" y="2808"/>
                    <a:pt x="451" y="2858"/>
                    <a:pt x="451" y="2908"/>
                  </a:cubicBezTo>
                  <a:cubicBezTo>
                    <a:pt x="752" y="2958"/>
                    <a:pt x="1078" y="2983"/>
                    <a:pt x="1429" y="3009"/>
                  </a:cubicBezTo>
                  <a:cubicBezTo>
                    <a:pt x="2030" y="3009"/>
                    <a:pt x="2657" y="2908"/>
                    <a:pt x="3258" y="2758"/>
                  </a:cubicBezTo>
                  <a:cubicBezTo>
                    <a:pt x="3659" y="2658"/>
                    <a:pt x="4060" y="2507"/>
                    <a:pt x="4436" y="2307"/>
                  </a:cubicBezTo>
                  <a:cubicBezTo>
                    <a:pt x="4411" y="2156"/>
                    <a:pt x="4411" y="2006"/>
                    <a:pt x="4411" y="1856"/>
                  </a:cubicBezTo>
                  <a:cubicBezTo>
                    <a:pt x="4411" y="1480"/>
                    <a:pt x="4436" y="1054"/>
                    <a:pt x="4486" y="577"/>
                  </a:cubicBezTo>
                  <a:cubicBezTo>
                    <a:pt x="4486" y="502"/>
                    <a:pt x="4461" y="452"/>
                    <a:pt x="4411" y="402"/>
                  </a:cubicBezTo>
                  <a:cubicBezTo>
                    <a:pt x="4461" y="302"/>
                    <a:pt x="4436" y="227"/>
                    <a:pt x="4336" y="176"/>
                  </a:cubicBezTo>
                  <a:cubicBezTo>
                    <a:pt x="4085" y="51"/>
                    <a:pt x="3810" y="1"/>
                    <a:pt x="3434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1"/>
            <p:cNvSpPr/>
            <p:nvPr/>
          </p:nvSpPr>
          <p:spPr>
            <a:xfrm>
              <a:off x="2900525" y="709925"/>
              <a:ext cx="708675" cy="760675"/>
            </a:xfrm>
            <a:custGeom>
              <a:avLst/>
              <a:gdLst/>
              <a:ahLst/>
              <a:cxnLst/>
              <a:rect l="l" t="t" r="r" b="b"/>
              <a:pathLst>
                <a:path w="28347" h="30427" extrusionOk="0">
                  <a:moveTo>
                    <a:pt x="15414" y="0"/>
                  </a:moveTo>
                  <a:cubicBezTo>
                    <a:pt x="15013" y="0"/>
                    <a:pt x="14637" y="25"/>
                    <a:pt x="14236" y="75"/>
                  </a:cubicBezTo>
                  <a:cubicBezTo>
                    <a:pt x="13584" y="151"/>
                    <a:pt x="12908" y="326"/>
                    <a:pt x="12281" y="577"/>
                  </a:cubicBezTo>
                  <a:cubicBezTo>
                    <a:pt x="11153" y="1028"/>
                    <a:pt x="10025" y="1679"/>
                    <a:pt x="8923" y="2582"/>
                  </a:cubicBezTo>
                  <a:cubicBezTo>
                    <a:pt x="7895" y="3434"/>
                    <a:pt x="6918" y="4487"/>
                    <a:pt x="6015" y="5664"/>
                  </a:cubicBezTo>
                  <a:cubicBezTo>
                    <a:pt x="5163" y="6842"/>
                    <a:pt x="4411" y="8121"/>
                    <a:pt x="3835" y="9449"/>
                  </a:cubicBezTo>
                  <a:cubicBezTo>
                    <a:pt x="3233" y="10802"/>
                    <a:pt x="2807" y="12181"/>
                    <a:pt x="2607" y="13534"/>
                  </a:cubicBezTo>
                  <a:cubicBezTo>
                    <a:pt x="2381" y="14913"/>
                    <a:pt x="2406" y="16266"/>
                    <a:pt x="2632" y="17519"/>
                  </a:cubicBezTo>
                  <a:cubicBezTo>
                    <a:pt x="2757" y="18196"/>
                    <a:pt x="2958" y="18873"/>
                    <a:pt x="3259" y="19499"/>
                  </a:cubicBezTo>
                  <a:cubicBezTo>
                    <a:pt x="3459" y="19950"/>
                    <a:pt x="3710" y="20401"/>
                    <a:pt x="4010" y="20827"/>
                  </a:cubicBezTo>
                  <a:lnTo>
                    <a:pt x="3960" y="20802"/>
                  </a:lnTo>
                  <a:lnTo>
                    <a:pt x="3935" y="20802"/>
                  </a:lnTo>
                  <a:cubicBezTo>
                    <a:pt x="3760" y="20752"/>
                    <a:pt x="3584" y="20727"/>
                    <a:pt x="3359" y="20702"/>
                  </a:cubicBezTo>
                  <a:lnTo>
                    <a:pt x="3133" y="20702"/>
                  </a:lnTo>
                  <a:cubicBezTo>
                    <a:pt x="2858" y="20702"/>
                    <a:pt x="2557" y="20727"/>
                    <a:pt x="2256" y="20827"/>
                  </a:cubicBezTo>
                  <a:cubicBezTo>
                    <a:pt x="1930" y="20903"/>
                    <a:pt x="1579" y="21078"/>
                    <a:pt x="1279" y="21279"/>
                  </a:cubicBezTo>
                  <a:cubicBezTo>
                    <a:pt x="978" y="21504"/>
                    <a:pt x="727" y="21755"/>
                    <a:pt x="527" y="22081"/>
                  </a:cubicBezTo>
                  <a:cubicBezTo>
                    <a:pt x="326" y="22331"/>
                    <a:pt x="176" y="22682"/>
                    <a:pt x="101" y="23058"/>
                  </a:cubicBezTo>
                  <a:cubicBezTo>
                    <a:pt x="25" y="23359"/>
                    <a:pt x="0" y="23660"/>
                    <a:pt x="25" y="23985"/>
                  </a:cubicBezTo>
                  <a:cubicBezTo>
                    <a:pt x="50" y="24562"/>
                    <a:pt x="251" y="25163"/>
                    <a:pt x="577" y="25715"/>
                  </a:cubicBezTo>
                  <a:cubicBezTo>
                    <a:pt x="878" y="26241"/>
                    <a:pt x="1304" y="26717"/>
                    <a:pt x="1830" y="27093"/>
                  </a:cubicBezTo>
                  <a:cubicBezTo>
                    <a:pt x="2331" y="27494"/>
                    <a:pt x="2858" y="27770"/>
                    <a:pt x="3434" y="27920"/>
                  </a:cubicBezTo>
                  <a:cubicBezTo>
                    <a:pt x="3760" y="28020"/>
                    <a:pt x="4061" y="28046"/>
                    <a:pt x="4386" y="28046"/>
                  </a:cubicBezTo>
                  <a:cubicBezTo>
                    <a:pt x="4637" y="28046"/>
                    <a:pt x="4888" y="28020"/>
                    <a:pt x="5138" y="27970"/>
                  </a:cubicBezTo>
                  <a:cubicBezTo>
                    <a:pt x="5690" y="27820"/>
                    <a:pt x="6216" y="27469"/>
                    <a:pt x="6592" y="26993"/>
                  </a:cubicBezTo>
                  <a:cubicBezTo>
                    <a:pt x="6642" y="26943"/>
                    <a:pt x="6667" y="26893"/>
                    <a:pt x="6717" y="26843"/>
                  </a:cubicBezTo>
                  <a:cubicBezTo>
                    <a:pt x="7344" y="27544"/>
                    <a:pt x="8121" y="28171"/>
                    <a:pt x="9023" y="28747"/>
                  </a:cubicBezTo>
                  <a:cubicBezTo>
                    <a:pt x="9825" y="29249"/>
                    <a:pt x="10702" y="29650"/>
                    <a:pt x="11629" y="29925"/>
                  </a:cubicBezTo>
                  <a:cubicBezTo>
                    <a:pt x="12482" y="30201"/>
                    <a:pt x="13409" y="30351"/>
                    <a:pt x="14386" y="30401"/>
                  </a:cubicBezTo>
                  <a:cubicBezTo>
                    <a:pt x="14587" y="30427"/>
                    <a:pt x="14787" y="30427"/>
                    <a:pt x="14963" y="30427"/>
                  </a:cubicBezTo>
                  <a:cubicBezTo>
                    <a:pt x="15690" y="30427"/>
                    <a:pt x="16416" y="30351"/>
                    <a:pt x="17193" y="30226"/>
                  </a:cubicBezTo>
                  <a:cubicBezTo>
                    <a:pt x="18973" y="29950"/>
                    <a:pt x="20752" y="29299"/>
                    <a:pt x="22457" y="28321"/>
                  </a:cubicBezTo>
                  <a:cubicBezTo>
                    <a:pt x="23960" y="27444"/>
                    <a:pt x="25214" y="26416"/>
                    <a:pt x="26166" y="25213"/>
                  </a:cubicBezTo>
                  <a:cubicBezTo>
                    <a:pt x="26642" y="24612"/>
                    <a:pt x="27068" y="23985"/>
                    <a:pt x="27394" y="23309"/>
                  </a:cubicBezTo>
                  <a:cubicBezTo>
                    <a:pt x="27720" y="22632"/>
                    <a:pt x="27970" y="21905"/>
                    <a:pt x="28121" y="21178"/>
                  </a:cubicBezTo>
                  <a:cubicBezTo>
                    <a:pt x="28271" y="20426"/>
                    <a:pt x="28346" y="19624"/>
                    <a:pt x="28296" y="18822"/>
                  </a:cubicBezTo>
                  <a:cubicBezTo>
                    <a:pt x="28296" y="18446"/>
                    <a:pt x="28246" y="18020"/>
                    <a:pt x="28171" y="17569"/>
                  </a:cubicBezTo>
                  <a:cubicBezTo>
                    <a:pt x="28121" y="17143"/>
                    <a:pt x="28021" y="16717"/>
                    <a:pt x="27920" y="16291"/>
                  </a:cubicBezTo>
                  <a:cubicBezTo>
                    <a:pt x="27419" y="14286"/>
                    <a:pt x="26918" y="12532"/>
                    <a:pt x="26316" y="10928"/>
                  </a:cubicBezTo>
                  <a:cubicBezTo>
                    <a:pt x="25990" y="10000"/>
                    <a:pt x="25615" y="9098"/>
                    <a:pt x="25214" y="8296"/>
                  </a:cubicBezTo>
                  <a:cubicBezTo>
                    <a:pt x="24813" y="7419"/>
                    <a:pt x="24386" y="6642"/>
                    <a:pt x="23910" y="5915"/>
                  </a:cubicBezTo>
                  <a:lnTo>
                    <a:pt x="23860" y="5865"/>
                  </a:lnTo>
                  <a:lnTo>
                    <a:pt x="23885" y="5865"/>
                  </a:lnTo>
                  <a:cubicBezTo>
                    <a:pt x="23735" y="5539"/>
                    <a:pt x="23584" y="5213"/>
                    <a:pt x="23409" y="4888"/>
                  </a:cubicBezTo>
                  <a:cubicBezTo>
                    <a:pt x="23209" y="4537"/>
                    <a:pt x="22983" y="4186"/>
                    <a:pt x="22732" y="3860"/>
                  </a:cubicBezTo>
                  <a:cubicBezTo>
                    <a:pt x="22256" y="3183"/>
                    <a:pt x="21705" y="2582"/>
                    <a:pt x="21078" y="2080"/>
                  </a:cubicBezTo>
                  <a:cubicBezTo>
                    <a:pt x="19800" y="1028"/>
                    <a:pt x="18296" y="326"/>
                    <a:pt x="16717" y="101"/>
                  </a:cubicBezTo>
                  <a:cubicBezTo>
                    <a:pt x="16291" y="25"/>
                    <a:pt x="15840" y="0"/>
                    <a:pt x="15414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1"/>
            <p:cNvSpPr/>
            <p:nvPr/>
          </p:nvSpPr>
          <p:spPr>
            <a:xfrm>
              <a:off x="3350400" y="1254400"/>
              <a:ext cx="68325" cy="35750"/>
            </a:xfrm>
            <a:custGeom>
              <a:avLst/>
              <a:gdLst/>
              <a:ahLst/>
              <a:cxnLst/>
              <a:rect l="l" t="t" r="r" b="b"/>
              <a:pathLst>
                <a:path w="2733" h="1430" extrusionOk="0">
                  <a:moveTo>
                    <a:pt x="928" y="1"/>
                  </a:moveTo>
                  <a:cubicBezTo>
                    <a:pt x="802" y="26"/>
                    <a:pt x="677" y="51"/>
                    <a:pt x="552" y="101"/>
                  </a:cubicBezTo>
                  <a:cubicBezTo>
                    <a:pt x="502" y="126"/>
                    <a:pt x="427" y="176"/>
                    <a:pt x="376" y="226"/>
                  </a:cubicBezTo>
                  <a:cubicBezTo>
                    <a:pt x="376" y="226"/>
                    <a:pt x="376" y="251"/>
                    <a:pt x="351" y="251"/>
                  </a:cubicBezTo>
                  <a:lnTo>
                    <a:pt x="301" y="251"/>
                  </a:lnTo>
                  <a:cubicBezTo>
                    <a:pt x="251" y="251"/>
                    <a:pt x="176" y="251"/>
                    <a:pt x="126" y="302"/>
                  </a:cubicBezTo>
                  <a:cubicBezTo>
                    <a:pt x="51" y="327"/>
                    <a:pt x="26" y="402"/>
                    <a:pt x="26" y="452"/>
                  </a:cubicBezTo>
                  <a:cubicBezTo>
                    <a:pt x="0" y="527"/>
                    <a:pt x="26" y="602"/>
                    <a:pt x="51" y="652"/>
                  </a:cubicBezTo>
                  <a:cubicBezTo>
                    <a:pt x="126" y="753"/>
                    <a:pt x="226" y="828"/>
                    <a:pt x="301" y="903"/>
                  </a:cubicBezTo>
                  <a:cubicBezTo>
                    <a:pt x="401" y="978"/>
                    <a:pt x="527" y="1053"/>
                    <a:pt x="652" y="1104"/>
                  </a:cubicBezTo>
                  <a:cubicBezTo>
                    <a:pt x="878" y="1229"/>
                    <a:pt x="1128" y="1304"/>
                    <a:pt x="1379" y="1354"/>
                  </a:cubicBezTo>
                  <a:cubicBezTo>
                    <a:pt x="1630" y="1404"/>
                    <a:pt x="1855" y="1429"/>
                    <a:pt x="2106" y="1429"/>
                  </a:cubicBezTo>
                  <a:cubicBezTo>
                    <a:pt x="2331" y="1429"/>
                    <a:pt x="2607" y="1379"/>
                    <a:pt x="2682" y="1154"/>
                  </a:cubicBezTo>
                  <a:cubicBezTo>
                    <a:pt x="2707" y="1104"/>
                    <a:pt x="2732" y="1053"/>
                    <a:pt x="2707" y="1003"/>
                  </a:cubicBezTo>
                  <a:cubicBezTo>
                    <a:pt x="2707" y="953"/>
                    <a:pt x="2707" y="903"/>
                    <a:pt x="2682" y="853"/>
                  </a:cubicBezTo>
                  <a:cubicBezTo>
                    <a:pt x="2682" y="803"/>
                    <a:pt x="2632" y="753"/>
                    <a:pt x="2607" y="703"/>
                  </a:cubicBezTo>
                  <a:cubicBezTo>
                    <a:pt x="2582" y="652"/>
                    <a:pt x="2532" y="602"/>
                    <a:pt x="2507" y="577"/>
                  </a:cubicBezTo>
                  <a:cubicBezTo>
                    <a:pt x="2406" y="452"/>
                    <a:pt x="2281" y="352"/>
                    <a:pt x="2156" y="277"/>
                  </a:cubicBezTo>
                  <a:cubicBezTo>
                    <a:pt x="2031" y="201"/>
                    <a:pt x="1905" y="126"/>
                    <a:pt x="1755" y="76"/>
                  </a:cubicBezTo>
                  <a:cubicBezTo>
                    <a:pt x="1579" y="26"/>
                    <a:pt x="1379" y="1"/>
                    <a:pt x="1178" y="1"/>
                  </a:cubicBezTo>
                  <a:close/>
                </a:path>
              </a:pathLst>
            </a:custGeom>
            <a:solidFill>
              <a:srgbClr val="FF95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1"/>
            <p:cNvSpPr/>
            <p:nvPr/>
          </p:nvSpPr>
          <p:spPr>
            <a:xfrm>
              <a:off x="3180600" y="1111550"/>
              <a:ext cx="107800" cy="87200"/>
            </a:xfrm>
            <a:custGeom>
              <a:avLst/>
              <a:gdLst/>
              <a:ahLst/>
              <a:cxnLst/>
              <a:rect l="l" t="t" r="r" b="b"/>
              <a:pathLst>
                <a:path w="4312" h="3488" extrusionOk="0">
                  <a:moveTo>
                    <a:pt x="2782" y="3033"/>
                  </a:moveTo>
                  <a:cubicBezTo>
                    <a:pt x="2763" y="3033"/>
                    <a:pt x="2759" y="3033"/>
                    <a:pt x="2746" y="3045"/>
                  </a:cubicBezTo>
                  <a:lnTo>
                    <a:pt x="2746" y="3045"/>
                  </a:lnTo>
                  <a:cubicBezTo>
                    <a:pt x="2758" y="3041"/>
                    <a:pt x="2770" y="3037"/>
                    <a:pt x="2782" y="3033"/>
                  </a:cubicBezTo>
                  <a:close/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710" y="51"/>
                    <a:pt x="3660" y="76"/>
                    <a:pt x="3660" y="126"/>
                  </a:cubicBezTo>
                  <a:cubicBezTo>
                    <a:pt x="3635" y="176"/>
                    <a:pt x="3635" y="201"/>
                    <a:pt x="3660" y="251"/>
                  </a:cubicBezTo>
                  <a:cubicBezTo>
                    <a:pt x="3685" y="276"/>
                    <a:pt x="3685" y="301"/>
                    <a:pt x="3685" y="351"/>
                  </a:cubicBezTo>
                  <a:cubicBezTo>
                    <a:pt x="3685" y="326"/>
                    <a:pt x="3685" y="326"/>
                    <a:pt x="3685" y="326"/>
                  </a:cubicBezTo>
                  <a:lnTo>
                    <a:pt x="3710" y="351"/>
                  </a:lnTo>
                  <a:cubicBezTo>
                    <a:pt x="3785" y="602"/>
                    <a:pt x="3860" y="853"/>
                    <a:pt x="3885" y="1128"/>
                  </a:cubicBezTo>
                  <a:cubicBezTo>
                    <a:pt x="3885" y="1329"/>
                    <a:pt x="3885" y="1529"/>
                    <a:pt x="3860" y="1730"/>
                  </a:cubicBezTo>
                  <a:cubicBezTo>
                    <a:pt x="3810" y="1880"/>
                    <a:pt x="3760" y="2031"/>
                    <a:pt x="3710" y="2181"/>
                  </a:cubicBezTo>
                  <a:cubicBezTo>
                    <a:pt x="3635" y="2306"/>
                    <a:pt x="3559" y="2432"/>
                    <a:pt x="3459" y="2557"/>
                  </a:cubicBezTo>
                  <a:cubicBezTo>
                    <a:pt x="3359" y="2657"/>
                    <a:pt x="3259" y="2757"/>
                    <a:pt x="3158" y="2833"/>
                  </a:cubicBezTo>
                  <a:cubicBezTo>
                    <a:pt x="3033" y="2933"/>
                    <a:pt x="2883" y="2983"/>
                    <a:pt x="2732" y="3058"/>
                  </a:cubicBezTo>
                  <a:cubicBezTo>
                    <a:pt x="2738" y="3053"/>
                    <a:pt x="2742" y="3048"/>
                    <a:pt x="2746" y="3045"/>
                  </a:cubicBezTo>
                  <a:lnTo>
                    <a:pt x="2746" y="3045"/>
                  </a:lnTo>
                  <a:cubicBezTo>
                    <a:pt x="2608" y="3087"/>
                    <a:pt x="2469" y="3110"/>
                    <a:pt x="2331" y="3133"/>
                  </a:cubicBezTo>
                  <a:cubicBezTo>
                    <a:pt x="2280" y="3141"/>
                    <a:pt x="2231" y="3144"/>
                    <a:pt x="2182" y="3144"/>
                  </a:cubicBezTo>
                  <a:cubicBezTo>
                    <a:pt x="2066" y="3144"/>
                    <a:pt x="1954" y="3126"/>
                    <a:pt x="1830" y="3108"/>
                  </a:cubicBezTo>
                  <a:cubicBezTo>
                    <a:pt x="1705" y="3083"/>
                    <a:pt x="1579" y="3033"/>
                    <a:pt x="1454" y="2983"/>
                  </a:cubicBezTo>
                  <a:cubicBezTo>
                    <a:pt x="1329" y="2908"/>
                    <a:pt x="1203" y="2833"/>
                    <a:pt x="1078" y="2757"/>
                  </a:cubicBezTo>
                  <a:cubicBezTo>
                    <a:pt x="978" y="2632"/>
                    <a:pt x="853" y="2532"/>
                    <a:pt x="777" y="2381"/>
                  </a:cubicBezTo>
                  <a:cubicBezTo>
                    <a:pt x="652" y="2206"/>
                    <a:pt x="552" y="2031"/>
                    <a:pt x="477" y="1830"/>
                  </a:cubicBezTo>
                  <a:cubicBezTo>
                    <a:pt x="426" y="1655"/>
                    <a:pt x="376" y="1454"/>
                    <a:pt x="351" y="1254"/>
                  </a:cubicBezTo>
                  <a:cubicBezTo>
                    <a:pt x="331" y="1171"/>
                    <a:pt x="258" y="1122"/>
                    <a:pt x="177" y="1122"/>
                  </a:cubicBezTo>
                  <a:cubicBezTo>
                    <a:pt x="160" y="1122"/>
                    <a:pt x="143" y="1124"/>
                    <a:pt x="126" y="1128"/>
                  </a:cubicBezTo>
                  <a:cubicBezTo>
                    <a:pt x="51" y="1153"/>
                    <a:pt x="0" y="1229"/>
                    <a:pt x="0" y="1329"/>
                  </a:cubicBezTo>
                  <a:cubicBezTo>
                    <a:pt x="101" y="1905"/>
                    <a:pt x="326" y="2482"/>
                    <a:pt x="752" y="2908"/>
                  </a:cubicBezTo>
                  <a:cubicBezTo>
                    <a:pt x="928" y="3083"/>
                    <a:pt x="1128" y="3209"/>
                    <a:pt x="1354" y="3309"/>
                  </a:cubicBezTo>
                  <a:cubicBezTo>
                    <a:pt x="1579" y="3409"/>
                    <a:pt x="1805" y="3459"/>
                    <a:pt x="2031" y="3484"/>
                  </a:cubicBezTo>
                  <a:cubicBezTo>
                    <a:pt x="2068" y="3486"/>
                    <a:pt x="2106" y="3487"/>
                    <a:pt x="2144" y="3487"/>
                  </a:cubicBezTo>
                  <a:cubicBezTo>
                    <a:pt x="2557" y="3487"/>
                    <a:pt x="2964" y="3363"/>
                    <a:pt x="3309" y="3133"/>
                  </a:cubicBezTo>
                  <a:cubicBezTo>
                    <a:pt x="3509" y="3008"/>
                    <a:pt x="3685" y="2858"/>
                    <a:pt x="3835" y="2657"/>
                  </a:cubicBezTo>
                  <a:cubicBezTo>
                    <a:pt x="3960" y="2457"/>
                    <a:pt x="4086" y="2231"/>
                    <a:pt x="4136" y="2006"/>
                  </a:cubicBezTo>
                  <a:cubicBezTo>
                    <a:pt x="4311" y="1354"/>
                    <a:pt x="4211" y="702"/>
                    <a:pt x="3960" y="101"/>
                  </a:cubicBezTo>
                  <a:cubicBezTo>
                    <a:pt x="3960" y="51"/>
                    <a:pt x="3910" y="26"/>
                    <a:pt x="3860" y="1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1"/>
            <p:cNvSpPr/>
            <p:nvPr/>
          </p:nvSpPr>
          <p:spPr>
            <a:xfrm>
              <a:off x="3435600" y="1028225"/>
              <a:ext cx="87750" cy="82800"/>
            </a:xfrm>
            <a:custGeom>
              <a:avLst/>
              <a:gdLst/>
              <a:ahLst/>
              <a:cxnLst/>
              <a:rect l="l" t="t" r="r" b="b"/>
              <a:pathLst>
                <a:path w="3510" h="3312" extrusionOk="0">
                  <a:moveTo>
                    <a:pt x="2983" y="0"/>
                  </a:moveTo>
                  <a:cubicBezTo>
                    <a:pt x="2958" y="0"/>
                    <a:pt x="2933" y="0"/>
                    <a:pt x="2908" y="25"/>
                  </a:cubicBezTo>
                  <a:cubicBezTo>
                    <a:pt x="2808" y="50"/>
                    <a:pt x="2783" y="176"/>
                    <a:pt x="2833" y="251"/>
                  </a:cubicBezTo>
                  <a:cubicBezTo>
                    <a:pt x="2883" y="376"/>
                    <a:pt x="2933" y="501"/>
                    <a:pt x="2983" y="602"/>
                  </a:cubicBezTo>
                  <a:cubicBezTo>
                    <a:pt x="2983" y="602"/>
                    <a:pt x="2958" y="577"/>
                    <a:pt x="2958" y="577"/>
                  </a:cubicBezTo>
                  <a:lnTo>
                    <a:pt x="2958" y="577"/>
                  </a:lnTo>
                  <a:cubicBezTo>
                    <a:pt x="3059" y="827"/>
                    <a:pt x="3109" y="1103"/>
                    <a:pt x="3134" y="1354"/>
                  </a:cubicBezTo>
                  <a:cubicBezTo>
                    <a:pt x="3159" y="1554"/>
                    <a:pt x="3159" y="1730"/>
                    <a:pt x="3134" y="1905"/>
                  </a:cubicBezTo>
                  <a:cubicBezTo>
                    <a:pt x="3109" y="2030"/>
                    <a:pt x="3059" y="2156"/>
                    <a:pt x="3009" y="2281"/>
                  </a:cubicBezTo>
                  <a:cubicBezTo>
                    <a:pt x="2958" y="2356"/>
                    <a:pt x="2908" y="2456"/>
                    <a:pt x="2833" y="2532"/>
                  </a:cubicBezTo>
                  <a:cubicBezTo>
                    <a:pt x="2758" y="2607"/>
                    <a:pt x="2683" y="2682"/>
                    <a:pt x="2608" y="2757"/>
                  </a:cubicBezTo>
                  <a:cubicBezTo>
                    <a:pt x="2507" y="2807"/>
                    <a:pt x="2407" y="2857"/>
                    <a:pt x="2332" y="2882"/>
                  </a:cubicBezTo>
                  <a:cubicBezTo>
                    <a:pt x="2232" y="2933"/>
                    <a:pt x="2106" y="2933"/>
                    <a:pt x="2006" y="2958"/>
                  </a:cubicBezTo>
                  <a:cubicBezTo>
                    <a:pt x="1881" y="2958"/>
                    <a:pt x="1780" y="2958"/>
                    <a:pt x="1655" y="2933"/>
                  </a:cubicBezTo>
                  <a:cubicBezTo>
                    <a:pt x="1530" y="2907"/>
                    <a:pt x="1405" y="2882"/>
                    <a:pt x="1279" y="2807"/>
                  </a:cubicBezTo>
                  <a:cubicBezTo>
                    <a:pt x="1179" y="2757"/>
                    <a:pt x="1079" y="2682"/>
                    <a:pt x="978" y="2607"/>
                  </a:cubicBezTo>
                  <a:cubicBezTo>
                    <a:pt x="878" y="2506"/>
                    <a:pt x="778" y="2406"/>
                    <a:pt x="703" y="2306"/>
                  </a:cubicBezTo>
                  <a:cubicBezTo>
                    <a:pt x="602" y="2156"/>
                    <a:pt x="552" y="2030"/>
                    <a:pt x="502" y="1880"/>
                  </a:cubicBezTo>
                  <a:cubicBezTo>
                    <a:pt x="427" y="1679"/>
                    <a:pt x="377" y="1479"/>
                    <a:pt x="352" y="1278"/>
                  </a:cubicBezTo>
                  <a:cubicBezTo>
                    <a:pt x="352" y="1203"/>
                    <a:pt x="352" y="1153"/>
                    <a:pt x="352" y="1078"/>
                  </a:cubicBezTo>
                  <a:cubicBezTo>
                    <a:pt x="352" y="1028"/>
                    <a:pt x="327" y="1003"/>
                    <a:pt x="302" y="953"/>
                  </a:cubicBezTo>
                  <a:cubicBezTo>
                    <a:pt x="277" y="928"/>
                    <a:pt x="227" y="902"/>
                    <a:pt x="176" y="902"/>
                  </a:cubicBezTo>
                  <a:cubicBezTo>
                    <a:pt x="101" y="902"/>
                    <a:pt x="1" y="978"/>
                    <a:pt x="1" y="1078"/>
                  </a:cubicBezTo>
                  <a:cubicBezTo>
                    <a:pt x="26" y="1379"/>
                    <a:pt x="51" y="1704"/>
                    <a:pt x="176" y="2005"/>
                  </a:cubicBezTo>
                  <a:cubicBezTo>
                    <a:pt x="252" y="2256"/>
                    <a:pt x="377" y="2481"/>
                    <a:pt x="552" y="2682"/>
                  </a:cubicBezTo>
                  <a:cubicBezTo>
                    <a:pt x="703" y="2857"/>
                    <a:pt x="903" y="3008"/>
                    <a:pt x="1104" y="3108"/>
                  </a:cubicBezTo>
                  <a:cubicBezTo>
                    <a:pt x="1304" y="3208"/>
                    <a:pt x="1530" y="3283"/>
                    <a:pt x="1755" y="3308"/>
                  </a:cubicBezTo>
                  <a:cubicBezTo>
                    <a:pt x="1791" y="3311"/>
                    <a:pt x="1826" y="3312"/>
                    <a:pt x="1861" y="3312"/>
                  </a:cubicBezTo>
                  <a:cubicBezTo>
                    <a:pt x="2251" y="3312"/>
                    <a:pt x="2634" y="3183"/>
                    <a:pt x="2933" y="2907"/>
                  </a:cubicBezTo>
                  <a:cubicBezTo>
                    <a:pt x="3109" y="2757"/>
                    <a:pt x="3234" y="2582"/>
                    <a:pt x="3334" y="2356"/>
                  </a:cubicBezTo>
                  <a:cubicBezTo>
                    <a:pt x="3460" y="2131"/>
                    <a:pt x="3485" y="1855"/>
                    <a:pt x="3510" y="1604"/>
                  </a:cubicBezTo>
                  <a:cubicBezTo>
                    <a:pt x="3510" y="1404"/>
                    <a:pt x="3485" y="1178"/>
                    <a:pt x="3435" y="978"/>
                  </a:cubicBezTo>
                  <a:cubicBezTo>
                    <a:pt x="3384" y="652"/>
                    <a:pt x="3259" y="376"/>
                    <a:pt x="3134" y="100"/>
                  </a:cubicBezTo>
                  <a:cubicBezTo>
                    <a:pt x="3109" y="25"/>
                    <a:pt x="3034" y="0"/>
                    <a:pt x="2983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1"/>
            <p:cNvSpPr/>
            <p:nvPr/>
          </p:nvSpPr>
          <p:spPr>
            <a:xfrm>
              <a:off x="3341000" y="1209925"/>
              <a:ext cx="117825" cy="84600"/>
            </a:xfrm>
            <a:custGeom>
              <a:avLst/>
              <a:gdLst/>
              <a:ahLst/>
              <a:cxnLst/>
              <a:rect l="l" t="t" r="r" b="b"/>
              <a:pathLst>
                <a:path w="4713" h="3384" extrusionOk="0">
                  <a:moveTo>
                    <a:pt x="1554" y="1930"/>
                  </a:moveTo>
                  <a:cubicBezTo>
                    <a:pt x="1655" y="1930"/>
                    <a:pt x="1755" y="1930"/>
                    <a:pt x="1830" y="1955"/>
                  </a:cubicBezTo>
                  <a:cubicBezTo>
                    <a:pt x="1955" y="1980"/>
                    <a:pt x="2081" y="2030"/>
                    <a:pt x="2206" y="2081"/>
                  </a:cubicBezTo>
                  <a:cubicBezTo>
                    <a:pt x="2331" y="2131"/>
                    <a:pt x="2432" y="2206"/>
                    <a:pt x="2507" y="2281"/>
                  </a:cubicBezTo>
                  <a:cubicBezTo>
                    <a:pt x="2607" y="2356"/>
                    <a:pt x="2682" y="2431"/>
                    <a:pt x="2757" y="2532"/>
                  </a:cubicBezTo>
                  <a:lnTo>
                    <a:pt x="2732" y="2507"/>
                  </a:lnTo>
                  <a:lnTo>
                    <a:pt x="2732" y="2507"/>
                  </a:lnTo>
                  <a:cubicBezTo>
                    <a:pt x="2808" y="2607"/>
                    <a:pt x="2858" y="2732"/>
                    <a:pt x="2908" y="2858"/>
                  </a:cubicBezTo>
                  <a:cubicBezTo>
                    <a:pt x="2933" y="2883"/>
                    <a:pt x="2933" y="2933"/>
                    <a:pt x="2933" y="2958"/>
                  </a:cubicBezTo>
                  <a:cubicBezTo>
                    <a:pt x="2833" y="2983"/>
                    <a:pt x="2707" y="3008"/>
                    <a:pt x="2557" y="3033"/>
                  </a:cubicBezTo>
                  <a:lnTo>
                    <a:pt x="2381" y="3033"/>
                  </a:lnTo>
                  <a:cubicBezTo>
                    <a:pt x="2206" y="3033"/>
                    <a:pt x="2031" y="3008"/>
                    <a:pt x="1855" y="2983"/>
                  </a:cubicBezTo>
                  <a:cubicBezTo>
                    <a:pt x="1630" y="2933"/>
                    <a:pt x="1429" y="2883"/>
                    <a:pt x="1229" y="2782"/>
                  </a:cubicBezTo>
                  <a:cubicBezTo>
                    <a:pt x="1078" y="2707"/>
                    <a:pt x="928" y="2632"/>
                    <a:pt x="828" y="2532"/>
                  </a:cubicBezTo>
                  <a:cubicBezTo>
                    <a:pt x="752" y="2457"/>
                    <a:pt x="677" y="2381"/>
                    <a:pt x="627" y="2306"/>
                  </a:cubicBezTo>
                  <a:cubicBezTo>
                    <a:pt x="677" y="2281"/>
                    <a:pt x="727" y="2231"/>
                    <a:pt x="777" y="2181"/>
                  </a:cubicBezTo>
                  <a:cubicBezTo>
                    <a:pt x="878" y="2106"/>
                    <a:pt x="1003" y="2056"/>
                    <a:pt x="1103" y="2005"/>
                  </a:cubicBezTo>
                  <a:cubicBezTo>
                    <a:pt x="1229" y="1980"/>
                    <a:pt x="1329" y="1955"/>
                    <a:pt x="1454" y="1930"/>
                  </a:cubicBezTo>
                  <a:close/>
                  <a:moveTo>
                    <a:pt x="3710" y="0"/>
                  </a:moveTo>
                  <a:cubicBezTo>
                    <a:pt x="3610" y="0"/>
                    <a:pt x="3484" y="0"/>
                    <a:pt x="3359" y="25"/>
                  </a:cubicBezTo>
                  <a:cubicBezTo>
                    <a:pt x="3234" y="76"/>
                    <a:pt x="3108" y="101"/>
                    <a:pt x="3008" y="151"/>
                  </a:cubicBezTo>
                  <a:cubicBezTo>
                    <a:pt x="2908" y="201"/>
                    <a:pt x="2808" y="251"/>
                    <a:pt x="2707" y="301"/>
                  </a:cubicBezTo>
                  <a:cubicBezTo>
                    <a:pt x="2632" y="326"/>
                    <a:pt x="2557" y="376"/>
                    <a:pt x="2482" y="401"/>
                  </a:cubicBezTo>
                  <a:lnTo>
                    <a:pt x="2432" y="401"/>
                  </a:lnTo>
                  <a:cubicBezTo>
                    <a:pt x="2281" y="401"/>
                    <a:pt x="2156" y="376"/>
                    <a:pt x="2056" y="376"/>
                  </a:cubicBezTo>
                  <a:cubicBezTo>
                    <a:pt x="1980" y="351"/>
                    <a:pt x="1905" y="326"/>
                    <a:pt x="1830" y="326"/>
                  </a:cubicBezTo>
                  <a:cubicBezTo>
                    <a:pt x="1605" y="276"/>
                    <a:pt x="1379" y="226"/>
                    <a:pt x="1178" y="226"/>
                  </a:cubicBezTo>
                  <a:lnTo>
                    <a:pt x="1103" y="226"/>
                  </a:lnTo>
                  <a:cubicBezTo>
                    <a:pt x="978" y="226"/>
                    <a:pt x="878" y="226"/>
                    <a:pt x="777" y="276"/>
                  </a:cubicBezTo>
                  <a:cubicBezTo>
                    <a:pt x="627" y="301"/>
                    <a:pt x="502" y="401"/>
                    <a:pt x="402" y="502"/>
                  </a:cubicBezTo>
                  <a:cubicBezTo>
                    <a:pt x="276" y="652"/>
                    <a:pt x="201" y="827"/>
                    <a:pt x="151" y="953"/>
                  </a:cubicBezTo>
                  <a:cubicBezTo>
                    <a:pt x="76" y="1128"/>
                    <a:pt x="51" y="1304"/>
                    <a:pt x="26" y="1529"/>
                  </a:cubicBezTo>
                  <a:cubicBezTo>
                    <a:pt x="1" y="1830"/>
                    <a:pt x="76" y="2156"/>
                    <a:pt x="251" y="2406"/>
                  </a:cubicBezTo>
                  <a:cubicBezTo>
                    <a:pt x="402" y="2657"/>
                    <a:pt x="652" y="2858"/>
                    <a:pt x="928" y="3033"/>
                  </a:cubicBezTo>
                  <a:cubicBezTo>
                    <a:pt x="1204" y="3183"/>
                    <a:pt x="1504" y="3284"/>
                    <a:pt x="1855" y="3334"/>
                  </a:cubicBezTo>
                  <a:cubicBezTo>
                    <a:pt x="2031" y="3384"/>
                    <a:pt x="2181" y="3384"/>
                    <a:pt x="2356" y="3384"/>
                  </a:cubicBezTo>
                  <a:cubicBezTo>
                    <a:pt x="2507" y="3384"/>
                    <a:pt x="2657" y="3384"/>
                    <a:pt x="2833" y="3359"/>
                  </a:cubicBezTo>
                  <a:cubicBezTo>
                    <a:pt x="3083" y="3309"/>
                    <a:pt x="3359" y="3208"/>
                    <a:pt x="3610" y="3058"/>
                  </a:cubicBezTo>
                  <a:cubicBezTo>
                    <a:pt x="3785" y="2933"/>
                    <a:pt x="3960" y="2782"/>
                    <a:pt x="4136" y="2582"/>
                  </a:cubicBezTo>
                  <a:cubicBezTo>
                    <a:pt x="4261" y="2406"/>
                    <a:pt x="4386" y="2231"/>
                    <a:pt x="4487" y="2005"/>
                  </a:cubicBezTo>
                  <a:cubicBezTo>
                    <a:pt x="4587" y="1805"/>
                    <a:pt x="4637" y="1604"/>
                    <a:pt x="4662" y="1379"/>
                  </a:cubicBezTo>
                  <a:cubicBezTo>
                    <a:pt x="4712" y="1178"/>
                    <a:pt x="4687" y="978"/>
                    <a:pt x="4662" y="777"/>
                  </a:cubicBezTo>
                  <a:cubicBezTo>
                    <a:pt x="4637" y="602"/>
                    <a:pt x="4562" y="452"/>
                    <a:pt x="4437" y="326"/>
                  </a:cubicBezTo>
                  <a:cubicBezTo>
                    <a:pt x="4336" y="176"/>
                    <a:pt x="4186" y="76"/>
                    <a:pt x="4011" y="25"/>
                  </a:cubicBezTo>
                  <a:cubicBezTo>
                    <a:pt x="3910" y="0"/>
                    <a:pt x="3810" y="0"/>
                    <a:pt x="3710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1"/>
            <p:cNvSpPr/>
            <p:nvPr/>
          </p:nvSpPr>
          <p:spPr>
            <a:xfrm>
              <a:off x="3361050" y="1041375"/>
              <a:ext cx="80850" cy="150425"/>
            </a:xfrm>
            <a:custGeom>
              <a:avLst/>
              <a:gdLst/>
              <a:ahLst/>
              <a:cxnLst/>
              <a:rect l="l" t="t" r="r" b="b"/>
              <a:pathLst>
                <a:path w="3234" h="6017" extrusionOk="0">
                  <a:moveTo>
                    <a:pt x="76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51" y="502"/>
                    <a:pt x="126" y="903"/>
                    <a:pt x="251" y="1304"/>
                  </a:cubicBezTo>
                  <a:cubicBezTo>
                    <a:pt x="301" y="1479"/>
                    <a:pt x="376" y="1655"/>
                    <a:pt x="452" y="1805"/>
                  </a:cubicBezTo>
                  <a:cubicBezTo>
                    <a:pt x="552" y="2006"/>
                    <a:pt x="677" y="2206"/>
                    <a:pt x="803" y="2381"/>
                  </a:cubicBezTo>
                  <a:cubicBezTo>
                    <a:pt x="1028" y="2707"/>
                    <a:pt x="1304" y="2958"/>
                    <a:pt x="1605" y="3209"/>
                  </a:cubicBezTo>
                  <a:cubicBezTo>
                    <a:pt x="1880" y="3384"/>
                    <a:pt x="2156" y="3559"/>
                    <a:pt x="2407" y="3760"/>
                  </a:cubicBezTo>
                  <a:cubicBezTo>
                    <a:pt x="2507" y="3860"/>
                    <a:pt x="2607" y="3960"/>
                    <a:pt x="2682" y="4061"/>
                  </a:cubicBezTo>
                  <a:cubicBezTo>
                    <a:pt x="2732" y="4136"/>
                    <a:pt x="2757" y="4186"/>
                    <a:pt x="2782" y="4261"/>
                  </a:cubicBezTo>
                  <a:cubicBezTo>
                    <a:pt x="2808" y="4311"/>
                    <a:pt x="2808" y="4386"/>
                    <a:pt x="2833" y="4437"/>
                  </a:cubicBezTo>
                  <a:cubicBezTo>
                    <a:pt x="2833" y="4537"/>
                    <a:pt x="2808" y="4612"/>
                    <a:pt x="2808" y="4687"/>
                  </a:cubicBezTo>
                  <a:cubicBezTo>
                    <a:pt x="2782" y="4787"/>
                    <a:pt x="2757" y="4863"/>
                    <a:pt x="2732" y="4938"/>
                  </a:cubicBezTo>
                  <a:cubicBezTo>
                    <a:pt x="2682" y="4988"/>
                    <a:pt x="2657" y="5063"/>
                    <a:pt x="2607" y="5138"/>
                  </a:cubicBezTo>
                  <a:cubicBezTo>
                    <a:pt x="2532" y="5214"/>
                    <a:pt x="2457" y="5264"/>
                    <a:pt x="2381" y="5339"/>
                  </a:cubicBezTo>
                  <a:cubicBezTo>
                    <a:pt x="2256" y="5414"/>
                    <a:pt x="2131" y="5464"/>
                    <a:pt x="2006" y="5514"/>
                  </a:cubicBezTo>
                  <a:cubicBezTo>
                    <a:pt x="1880" y="5564"/>
                    <a:pt x="1755" y="5590"/>
                    <a:pt x="1605" y="5615"/>
                  </a:cubicBezTo>
                  <a:lnTo>
                    <a:pt x="1379" y="5615"/>
                  </a:lnTo>
                  <a:cubicBezTo>
                    <a:pt x="1368" y="5612"/>
                    <a:pt x="1358" y="5611"/>
                    <a:pt x="1348" y="5611"/>
                  </a:cubicBezTo>
                  <a:cubicBezTo>
                    <a:pt x="1263" y="5611"/>
                    <a:pt x="1201" y="5700"/>
                    <a:pt x="1178" y="5790"/>
                  </a:cubicBezTo>
                  <a:cubicBezTo>
                    <a:pt x="1178" y="5840"/>
                    <a:pt x="1204" y="5890"/>
                    <a:pt x="1229" y="5940"/>
                  </a:cubicBezTo>
                  <a:cubicBezTo>
                    <a:pt x="1279" y="5965"/>
                    <a:pt x="1329" y="5991"/>
                    <a:pt x="1379" y="5991"/>
                  </a:cubicBezTo>
                  <a:cubicBezTo>
                    <a:pt x="1459" y="6008"/>
                    <a:pt x="1539" y="6017"/>
                    <a:pt x="1619" y="6017"/>
                  </a:cubicBezTo>
                  <a:cubicBezTo>
                    <a:pt x="1764" y="6017"/>
                    <a:pt x="1910" y="5989"/>
                    <a:pt x="2056" y="5940"/>
                  </a:cubicBezTo>
                  <a:cubicBezTo>
                    <a:pt x="2281" y="5890"/>
                    <a:pt x="2507" y="5765"/>
                    <a:pt x="2707" y="5590"/>
                  </a:cubicBezTo>
                  <a:cubicBezTo>
                    <a:pt x="2782" y="5514"/>
                    <a:pt x="2858" y="5439"/>
                    <a:pt x="2933" y="5364"/>
                  </a:cubicBezTo>
                  <a:cubicBezTo>
                    <a:pt x="3008" y="5264"/>
                    <a:pt x="3058" y="5163"/>
                    <a:pt x="3108" y="5038"/>
                  </a:cubicBezTo>
                  <a:cubicBezTo>
                    <a:pt x="3158" y="4938"/>
                    <a:pt x="3183" y="4813"/>
                    <a:pt x="3209" y="4687"/>
                  </a:cubicBezTo>
                  <a:cubicBezTo>
                    <a:pt x="3234" y="4562"/>
                    <a:pt x="3209" y="4462"/>
                    <a:pt x="3209" y="4336"/>
                  </a:cubicBezTo>
                  <a:cubicBezTo>
                    <a:pt x="3183" y="4261"/>
                    <a:pt x="3158" y="4161"/>
                    <a:pt x="3133" y="4086"/>
                  </a:cubicBezTo>
                  <a:cubicBezTo>
                    <a:pt x="3083" y="3985"/>
                    <a:pt x="3033" y="3910"/>
                    <a:pt x="2983" y="3835"/>
                  </a:cubicBezTo>
                  <a:cubicBezTo>
                    <a:pt x="2908" y="3735"/>
                    <a:pt x="2858" y="3685"/>
                    <a:pt x="2782" y="3610"/>
                  </a:cubicBezTo>
                  <a:cubicBezTo>
                    <a:pt x="2682" y="3534"/>
                    <a:pt x="2607" y="3459"/>
                    <a:pt x="2532" y="3409"/>
                  </a:cubicBezTo>
                  <a:cubicBezTo>
                    <a:pt x="2356" y="3284"/>
                    <a:pt x="2156" y="3183"/>
                    <a:pt x="1980" y="3058"/>
                  </a:cubicBezTo>
                  <a:cubicBezTo>
                    <a:pt x="1880" y="3008"/>
                    <a:pt x="1805" y="2958"/>
                    <a:pt x="1705" y="2908"/>
                  </a:cubicBezTo>
                  <a:cubicBezTo>
                    <a:pt x="1605" y="2833"/>
                    <a:pt x="1529" y="2757"/>
                    <a:pt x="1429" y="2682"/>
                  </a:cubicBezTo>
                  <a:cubicBezTo>
                    <a:pt x="1204" y="2482"/>
                    <a:pt x="1003" y="2281"/>
                    <a:pt x="828" y="2031"/>
                  </a:cubicBezTo>
                  <a:lnTo>
                    <a:pt x="828" y="2031"/>
                  </a:lnTo>
                  <a:lnTo>
                    <a:pt x="853" y="2056"/>
                  </a:lnTo>
                  <a:cubicBezTo>
                    <a:pt x="677" y="1805"/>
                    <a:pt x="527" y="1529"/>
                    <a:pt x="427" y="1229"/>
                  </a:cubicBezTo>
                  <a:cubicBezTo>
                    <a:pt x="301" y="853"/>
                    <a:pt x="226" y="452"/>
                    <a:pt x="176" y="51"/>
                  </a:cubicBezTo>
                  <a:cubicBezTo>
                    <a:pt x="176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1"/>
            <p:cNvSpPr/>
            <p:nvPr/>
          </p:nvSpPr>
          <p:spPr>
            <a:xfrm>
              <a:off x="2982600" y="1278225"/>
              <a:ext cx="43875" cy="87275"/>
            </a:xfrm>
            <a:custGeom>
              <a:avLst/>
              <a:gdLst/>
              <a:ahLst/>
              <a:cxnLst/>
              <a:rect l="l" t="t" r="r" b="b"/>
              <a:pathLst>
                <a:path w="1755" h="3491" extrusionOk="0">
                  <a:moveTo>
                    <a:pt x="301" y="0"/>
                  </a:moveTo>
                  <a:cubicBezTo>
                    <a:pt x="251" y="0"/>
                    <a:pt x="201" y="25"/>
                    <a:pt x="176" y="75"/>
                  </a:cubicBezTo>
                  <a:cubicBezTo>
                    <a:pt x="51" y="376"/>
                    <a:pt x="1" y="677"/>
                    <a:pt x="1" y="1003"/>
                  </a:cubicBezTo>
                  <a:cubicBezTo>
                    <a:pt x="1" y="1329"/>
                    <a:pt x="26" y="1679"/>
                    <a:pt x="126" y="2005"/>
                  </a:cubicBezTo>
                  <a:cubicBezTo>
                    <a:pt x="151" y="2156"/>
                    <a:pt x="226" y="2331"/>
                    <a:pt x="301" y="2481"/>
                  </a:cubicBezTo>
                  <a:cubicBezTo>
                    <a:pt x="377" y="2632"/>
                    <a:pt x="477" y="2782"/>
                    <a:pt x="577" y="2908"/>
                  </a:cubicBezTo>
                  <a:cubicBezTo>
                    <a:pt x="803" y="3183"/>
                    <a:pt x="1103" y="3384"/>
                    <a:pt x="1429" y="3484"/>
                  </a:cubicBezTo>
                  <a:cubicBezTo>
                    <a:pt x="1450" y="3488"/>
                    <a:pt x="1471" y="3490"/>
                    <a:pt x="1491" y="3490"/>
                  </a:cubicBezTo>
                  <a:cubicBezTo>
                    <a:pt x="1594" y="3490"/>
                    <a:pt x="1688" y="3438"/>
                    <a:pt x="1730" y="3334"/>
                  </a:cubicBezTo>
                  <a:cubicBezTo>
                    <a:pt x="1755" y="3208"/>
                    <a:pt x="1680" y="3083"/>
                    <a:pt x="1580" y="3033"/>
                  </a:cubicBezTo>
                  <a:cubicBezTo>
                    <a:pt x="1542" y="3014"/>
                    <a:pt x="1504" y="3009"/>
                    <a:pt x="1477" y="2998"/>
                  </a:cubicBezTo>
                  <a:lnTo>
                    <a:pt x="1477" y="2998"/>
                  </a:lnTo>
                  <a:cubicBezTo>
                    <a:pt x="1479" y="3003"/>
                    <a:pt x="1479" y="3008"/>
                    <a:pt x="1479" y="3008"/>
                  </a:cubicBezTo>
                  <a:lnTo>
                    <a:pt x="1454" y="2983"/>
                  </a:lnTo>
                  <a:lnTo>
                    <a:pt x="1454" y="2983"/>
                  </a:lnTo>
                  <a:cubicBezTo>
                    <a:pt x="1460" y="2989"/>
                    <a:pt x="1468" y="2994"/>
                    <a:pt x="1477" y="2998"/>
                  </a:cubicBezTo>
                  <a:lnTo>
                    <a:pt x="1477" y="2998"/>
                  </a:lnTo>
                  <a:cubicBezTo>
                    <a:pt x="1474" y="2991"/>
                    <a:pt x="1468" y="2983"/>
                    <a:pt x="1454" y="2983"/>
                  </a:cubicBezTo>
                  <a:cubicBezTo>
                    <a:pt x="1329" y="2908"/>
                    <a:pt x="1229" y="2857"/>
                    <a:pt x="1128" y="2782"/>
                  </a:cubicBezTo>
                  <a:cubicBezTo>
                    <a:pt x="1003" y="2657"/>
                    <a:pt x="878" y="2532"/>
                    <a:pt x="778" y="2381"/>
                  </a:cubicBezTo>
                  <a:cubicBezTo>
                    <a:pt x="652" y="2181"/>
                    <a:pt x="552" y="1980"/>
                    <a:pt x="477" y="1755"/>
                  </a:cubicBezTo>
                  <a:cubicBezTo>
                    <a:pt x="402" y="1529"/>
                    <a:pt x="351" y="1304"/>
                    <a:pt x="326" y="1078"/>
                  </a:cubicBezTo>
                  <a:cubicBezTo>
                    <a:pt x="301" y="902"/>
                    <a:pt x="301" y="702"/>
                    <a:pt x="351" y="501"/>
                  </a:cubicBezTo>
                  <a:cubicBezTo>
                    <a:pt x="377" y="376"/>
                    <a:pt x="402" y="276"/>
                    <a:pt x="452" y="176"/>
                  </a:cubicBezTo>
                  <a:cubicBezTo>
                    <a:pt x="477" y="100"/>
                    <a:pt x="427" y="25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1"/>
            <p:cNvSpPr/>
            <p:nvPr/>
          </p:nvSpPr>
          <p:spPr>
            <a:xfrm>
              <a:off x="2933725" y="1276350"/>
              <a:ext cx="56250" cy="25125"/>
            </a:xfrm>
            <a:custGeom>
              <a:avLst/>
              <a:gdLst/>
              <a:ahLst/>
              <a:cxnLst/>
              <a:rect l="l" t="t" r="r" b="b"/>
              <a:pathLst>
                <a:path w="2250" h="1005" extrusionOk="0">
                  <a:moveTo>
                    <a:pt x="1429" y="0"/>
                  </a:moveTo>
                  <a:cubicBezTo>
                    <a:pt x="1304" y="0"/>
                    <a:pt x="1179" y="25"/>
                    <a:pt x="1078" y="50"/>
                  </a:cubicBezTo>
                  <a:cubicBezTo>
                    <a:pt x="978" y="75"/>
                    <a:pt x="878" y="100"/>
                    <a:pt x="778" y="150"/>
                  </a:cubicBezTo>
                  <a:cubicBezTo>
                    <a:pt x="677" y="201"/>
                    <a:pt x="577" y="276"/>
                    <a:pt x="477" y="351"/>
                  </a:cubicBezTo>
                  <a:cubicBezTo>
                    <a:pt x="327" y="476"/>
                    <a:pt x="176" y="627"/>
                    <a:pt x="51" y="802"/>
                  </a:cubicBezTo>
                  <a:cubicBezTo>
                    <a:pt x="1" y="852"/>
                    <a:pt x="26" y="952"/>
                    <a:pt x="76" y="977"/>
                  </a:cubicBezTo>
                  <a:cubicBezTo>
                    <a:pt x="105" y="997"/>
                    <a:pt x="133" y="1005"/>
                    <a:pt x="159" y="1005"/>
                  </a:cubicBezTo>
                  <a:cubicBezTo>
                    <a:pt x="201" y="1005"/>
                    <a:pt x="236" y="983"/>
                    <a:pt x="251" y="952"/>
                  </a:cubicBezTo>
                  <a:cubicBezTo>
                    <a:pt x="276" y="902"/>
                    <a:pt x="301" y="877"/>
                    <a:pt x="352" y="827"/>
                  </a:cubicBezTo>
                  <a:cubicBezTo>
                    <a:pt x="402" y="777"/>
                    <a:pt x="452" y="727"/>
                    <a:pt x="527" y="677"/>
                  </a:cubicBezTo>
                  <a:cubicBezTo>
                    <a:pt x="602" y="602"/>
                    <a:pt x="702" y="576"/>
                    <a:pt x="778" y="526"/>
                  </a:cubicBezTo>
                  <a:cubicBezTo>
                    <a:pt x="903" y="501"/>
                    <a:pt x="1003" y="476"/>
                    <a:pt x="1129" y="451"/>
                  </a:cubicBezTo>
                  <a:cubicBezTo>
                    <a:pt x="1204" y="451"/>
                    <a:pt x="1279" y="451"/>
                    <a:pt x="1354" y="476"/>
                  </a:cubicBezTo>
                  <a:cubicBezTo>
                    <a:pt x="1429" y="501"/>
                    <a:pt x="1504" y="526"/>
                    <a:pt x="1580" y="551"/>
                  </a:cubicBezTo>
                  <a:cubicBezTo>
                    <a:pt x="1705" y="602"/>
                    <a:pt x="1830" y="702"/>
                    <a:pt x="1956" y="752"/>
                  </a:cubicBezTo>
                  <a:cubicBezTo>
                    <a:pt x="1976" y="759"/>
                    <a:pt x="1996" y="762"/>
                    <a:pt x="2016" y="762"/>
                  </a:cubicBezTo>
                  <a:cubicBezTo>
                    <a:pt x="2143" y="762"/>
                    <a:pt x="2250" y="632"/>
                    <a:pt x="2206" y="501"/>
                  </a:cubicBezTo>
                  <a:cubicBezTo>
                    <a:pt x="2206" y="451"/>
                    <a:pt x="2181" y="401"/>
                    <a:pt x="2181" y="376"/>
                  </a:cubicBezTo>
                  <a:cubicBezTo>
                    <a:pt x="2156" y="326"/>
                    <a:pt x="2131" y="301"/>
                    <a:pt x="2106" y="276"/>
                  </a:cubicBezTo>
                  <a:cubicBezTo>
                    <a:pt x="2081" y="251"/>
                    <a:pt x="2081" y="251"/>
                    <a:pt x="2056" y="226"/>
                  </a:cubicBezTo>
                  <a:cubicBezTo>
                    <a:pt x="1956" y="150"/>
                    <a:pt x="1855" y="75"/>
                    <a:pt x="1755" y="50"/>
                  </a:cubicBezTo>
                  <a:cubicBezTo>
                    <a:pt x="1705" y="25"/>
                    <a:pt x="1655" y="25"/>
                    <a:pt x="1605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1"/>
            <p:cNvSpPr/>
            <p:nvPr/>
          </p:nvSpPr>
          <p:spPr>
            <a:xfrm>
              <a:off x="3344125" y="1246275"/>
              <a:ext cx="22600" cy="19875"/>
            </a:xfrm>
            <a:custGeom>
              <a:avLst/>
              <a:gdLst/>
              <a:ahLst/>
              <a:cxnLst/>
              <a:rect l="l" t="t" r="r" b="b"/>
              <a:pathLst>
                <a:path w="904" h="795" extrusionOk="0">
                  <a:moveTo>
                    <a:pt x="627" y="0"/>
                  </a:moveTo>
                  <a:cubicBezTo>
                    <a:pt x="577" y="0"/>
                    <a:pt x="502" y="25"/>
                    <a:pt x="477" y="50"/>
                  </a:cubicBezTo>
                  <a:cubicBezTo>
                    <a:pt x="377" y="150"/>
                    <a:pt x="251" y="251"/>
                    <a:pt x="126" y="326"/>
                  </a:cubicBezTo>
                  <a:cubicBezTo>
                    <a:pt x="26" y="401"/>
                    <a:pt x="1" y="576"/>
                    <a:pt x="76" y="677"/>
                  </a:cubicBezTo>
                  <a:cubicBezTo>
                    <a:pt x="123" y="755"/>
                    <a:pt x="209" y="794"/>
                    <a:pt x="292" y="794"/>
                  </a:cubicBezTo>
                  <a:cubicBezTo>
                    <a:pt x="341" y="794"/>
                    <a:pt x="389" y="780"/>
                    <a:pt x="427" y="752"/>
                  </a:cubicBezTo>
                  <a:cubicBezTo>
                    <a:pt x="552" y="677"/>
                    <a:pt x="678" y="576"/>
                    <a:pt x="778" y="476"/>
                  </a:cubicBezTo>
                  <a:cubicBezTo>
                    <a:pt x="828" y="426"/>
                    <a:pt x="878" y="376"/>
                    <a:pt x="878" y="326"/>
                  </a:cubicBezTo>
                  <a:cubicBezTo>
                    <a:pt x="903" y="251"/>
                    <a:pt x="878" y="175"/>
                    <a:pt x="828" y="125"/>
                  </a:cubicBezTo>
                  <a:cubicBezTo>
                    <a:pt x="803" y="75"/>
                    <a:pt x="728" y="25"/>
                    <a:pt x="678" y="25"/>
                  </a:cubicBezTo>
                  <a:cubicBezTo>
                    <a:pt x="652" y="25"/>
                    <a:pt x="627" y="0"/>
                    <a:pt x="627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1"/>
            <p:cNvSpPr/>
            <p:nvPr/>
          </p:nvSpPr>
          <p:spPr>
            <a:xfrm>
              <a:off x="2911175" y="689250"/>
              <a:ext cx="681100" cy="564550"/>
            </a:xfrm>
            <a:custGeom>
              <a:avLst/>
              <a:gdLst/>
              <a:ahLst/>
              <a:cxnLst/>
              <a:rect l="l" t="t" r="r" b="b"/>
              <a:pathLst>
                <a:path w="27244" h="22582" extrusionOk="0">
                  <a:moveTo>
                    <a:pt x="15690" y="0"/>
                  </a:moveTo>
                  <a:cubicBezTo>
                    <a:pt x="15414" y="0"/>
                    <a:pt x="15138" y="25"/>
                    <a:pt x="14913" y="100"/>
                  </a:cubicBezTo>
                  <a:cubicBezTo>
                    <a:pt x="14762" y="126"/>
                    <a:pt x="14637" y="176"/>
                    <a:pt x="14487" y="251"/>
                  </a:cubicBezTo>
                  <a:cubicBezTo>
                    <a:pt x="14336" y="351"/>
                    <a:pt x="14186" y="451"/>
                    <a:pt x="14086" y="602"/>
                  </a:cubicBezTo>
                  <a:cubicBezTo>
                    <a:pt x="13910" y="476"/>
                    <a:pt x="13735" y="376"/>
                    <a:pt x="13509" y="301"/>
                  </a:cubicBezTo>
                  <a:cubicBezTo>
                    <a:pt x="13209" y="176"/>
                    <a:pt x="12883" y="126"/>
                    <a:pt x="12457" y="100"/>
                  </a:cubicBezTo>
                  <a:lnTo>
                    <a:pt x="12281" y="100"/>
                  </a:lnTo>
                  <a:cubicBezTo>
                    <a:pt x="12031" y="100"/>
                    <a:pt x="11780" y="126"/>
                    <a:pt x="11479" y="151"/>
                  </a:cubicBezTo>
                  <a:cubicBezTo>
                    <a:pt x="11203" y="176"/>
                    <a:pt x="10903" y="226"/>
                    <a:pt x="10627" y="301"/>
                  </a:cubicBezTo>
                  <a:cubicBezTo>
                    <a:pt x="10051" y="426"/>
                    <a:pt x="9499" y="627"/>
                    <a:pt x="8923" y="902"/>
                  </a:cubicBezTo>
                  <a:cubicBezTo>
                    <a:pt x="7870" y="1379"/>
                    <a:pt x="6818" y="2105"/>
                    <a:pt x="5790" y="3033"/>
                  </a:cubicBezTo>
                  <a:cubicBezTo>
                    <a:pt x="4838" y="3910"/>
                    <a:pt x="3935" y="4963"/>
                    <a:pt x="3158" y="6141"/>
                  </a:cubicBezTo>
                  <a:cubicBezTo>
                    <a:pt x="2381" y="7268"/>
                    <a:pt x="1730" y="8522"/>
                    <a:pt x="1203" y="9825"/>
                  </a:cubicBezTo>
                  <a:cubicBezTo>
                    <a:pt x="702" y="11128"/>
                    <a:pt x="351" y="12431"/>
                    <a:pt x="176" y="13710"/>
                  </a:cubicBezTo>
                  <a:cubicBezTo>
                    <a:pt x="0" y="15038"/>
                    <a:pt x="51" y="16291"/>
                    <a:pt x="276" y="17419"/>
                  </a:cubicBezTo>
                  <a:cubicBezTo>
                    <a:pt x="401" y="18020"/>
                    <a:pt x="577" y="18572"/>
                    <a:pt x="828" y="19098"/>
                  </a:cubicBezTo>
                  <a:cubicBezTo>
                    <a:pt x="1053" y="19649"/>
                    <a:pt x="1379" y="20151"/>
                    <a:pt x="1730" y="20602"/>
                  </a:cubicBezTo>
                  <a:cubicBezTo>
                    <a:pt x="2206" y="21203"/>
                    <a:pt x="2732" y="21680"/>
                    <a:pt x="3309" y="22030"/>
                  </a:cubicBezTo>
                  <a:cubicBezTo>
                    <a:pt x="3885" y="22356"/>
                    <a:pt x="4462" y="22557"/>
                    <a:pt x="5013" y="22582"/>
                  </a:cubicBezTo>
                  <a:lnTo>
                    <a:pt x="5163" y="22582"/>
                  </a:lnTo>
                  <a:cubicBezTo>
                    <a:pt x="5389" y="22582"/>
                    <a:pt x="5589" y="22557"/>
                    <a:pt x="5815" y="22507"/>
                  </a:cubicBezTo>
                  <a:cubicBezTo>
                    <a:pt x="6066" y="22431"/>
                    <a:pt x="6316" y="22306"/>
                    <a:pt x="6542" y="22156"/>
                  </a:cubicBezTo>
                  <a:cubicBezTo>
                    <a:pt x="6742" y="21980"/>
                    <a:pt x="6943" y="21780"/>
                    <a:pt x="7118" y="21504"/>
                  </a:cubicBezTo>
                  <a:cubicBezTo>
                    <a:pt x="7294" y="21253"/>
                    <a:pt x="7444" y="20953"/>
                    <a:pt x="7569" y="20577"/>
                  </a:cubicBezTo>
                  <a:cubicBezTo>
                    <a:pt x="7645" y="20351"/>
                    <a:pt x="7695" y="20076"/>
                    <a:pt x="7745" y="19775"/>
                  </a:cubicBezTo>
                  <a:cubicBezTo>
                    <a:pt x="7795" y="19474"/>
                    <a:pt x="7795" y="19148"/>
                    <a:pt x="7770" y="18722"/>
                  </a:cubicBezTo>
                  <a:cubicBezTo>
                    <a:pt x="7745" y="18471"/>
                    <a:pt x="7695" y="18196"/>
                    <a:pt x="7670" y="17945"/>
                  </a:cubicBezTo>
                  <a:lnTo>
                    <a:pt x="7620" y="17745"/>
                  </a:lnTo>
                  <a:cubicBezTo>
                    <a:pt x="7569" y="17469"/>
                    <a:pt x="7519" y="17093"/>
                    <a:pt x="7519" y="16717"/>
                  </a:cubicBezTo>
                  <a:cubicBezTo>
                    <a:pt x="7494" y="16441"/>
                    <a:pt x="7519" y="16166"/>
                    <a:pt x="7594" y="15890"/>
                  </a:cubicBezTo>
                  <a:cubicBezTo>
                    <a:pt x="7670" y="15539"/>
                    <a:pt x="7795" y="15213"/>
                    <a:pt x="7995" y="14888"/>
                  </a:cubicBezTo>
                  <a:cubicBezTo>
                    <a:pt x="8196" y="14512"/>
                    <a:pt x="8472" y="14161"/>
                    <a:pt x="8797" y="13810"/>
                  </a:cubicBezTo>
                  <a:cubicBezTo>
                    <a:pt x="9424" y="13183"/>
                    <a:pt x="10151" y="12707"/>
                    <a:pt x="10777" y="12281"/>
                  </a:cubicBezTo>
                  <a:lnTo>
                    <a:pt x="10928" y="12181"/>
                  </a:lnTo>
                  <a:cubicBezTo>
                    <a:pt x="11203" y="12005"/>
                    <a:pt x="11529" y="11780"/>
                    <a:pt x="11855" y="11554"/>
                  </a:cubicBezTo>
                  <a:cubicBezTo>
                    <a:pt x="12181" y="11329"/>
                    <a:pt x="12507" y="11053"/>
                    <a:pt x="12808" y="10777"/>
                  </a:cubicBezTo>
                  <a:cubicBezTo>
                    <a:pt x="13409" y="10276"/>
                    <a:pt x="13935" y="9700"/>
                    <a:pt x="14361" y="9123"/>
                  </a:cubicBezTo>
                  <a:cubicBezTo>
                    <a:pt x="14787" y="8522"/>
                    <a:pt x="15113" y="7895"/>
                    <a:pt x="15339" y="7243"/>
                  </a:cubicBezTo>
                  <a:cubicBezTo>
                    <a:pt x="15589" y="6517"/>
                    <a:pt x="15715" y="5740"/>
                    <a:pt x="15690" y="4913"/>
                  </a:cubicBezTo>
                  <a:cubicBezTo>
                    <a:pt x="15690" y="4386"/>
                    <a:pt x="15640" y="3835"/>
                    <a:pt x="15514" y="3258"/>
                  </a:cubicBezTo>
                  <a:lnTo>
                    <a:pt x="15514" y="3258"/>
                  </a:lnTo>
                  <a:cubicBezTo>
                    <a:pt x="15665" y="3384"/>
                    <a:pt x="15815" y="3534"/>
                    <a:pt x="15965" y="3735"/>
                  </a:cubicBezTo>
                  <a:cubicBezTo>
                    <a:pt x="16116" y="3935"/>
                    <a:pt x="16241" y="4111"/>
                    <a:pt x="16391" y="4361"/>
                  </a:cubicBezTo>
                  <a:lnTo>
                    <a:pt x="16442" y="4436"/>
                  </a:lnTo>
                  <a:cubicBezTo>
                    <a:pt x="16492" y="4512"/>
                    <a:pt x="16542" y="4587"/>
                    <a:pt x="16567" y="4662"/>
                  </a:cubicBezTo>
                  <a:cubicBezTo>
                    <a:pt x="16642" y="4762"/>
                    <a:pt x="16742" y="4887"/>
                    <a:pt x="16818" y="4988"/>
                  </a:cubicBezTo>
                  <a:cubicBezTo>
                    <a:pt x="17194" y="5539"/>
                    <a:pt x="17670" y="6191"/>
                    <a:pt x="18246" y="6767"/>
                  </a:cubicBezTo>
                  <a:cubicBezTo>
                    <a:pt x="18747" y="7268"/>
                    <a:pt x="19299" y="7644"/>
                    <a:pt x="19875" y="7895"/>
                  </a:cubicBezTo>
                  <a:cubicBezTo>
                    <a:pt x="20151" y="8020"/>
                    <a:pt x="20452" y="8121"/>
                    <a:pt x="20777" y="8196"/>
                  </a:cubicBezTo>
                  <a:cubicBezTo>
                    <a:pt x="21053" y="8246"/>
                    <a:pt x="21329" y="8296"/>
                    <a:pt x="21605" y="8321"/>
                  </a:cubicBezTo>
                  <a:lnTo>
                    <a:pt x="21805" y="8346"/>
                  </a:lnTo>
                  <a:lnTo>
                    <a:pt x="21780" y="8346"/>
                  </a:lnTo>
                  <a:cubicBezTo>
                    <a:pt x="22331" y="8421"/>
                    <a:pt x="22833" y="8547"/>
                    <a:pt x="23259" y="8697"/>
                  </a:cubicBezTo>
                  <a:cubicBezTo>
                    <a:pt x="23610" y="8872"/>
                    <a:pt x="23960" y="9048"/>
                    <a:pt x="24286" y="9299"/>
                  </a:cubicBezTo>
                  <a:cubicBezTo>
                    <a:pt x="24587" y="9524"/>
                    <a:pt x="24863" y="9775"/>
                    <a:pt x="25163" y="10075"/>
                  </a:cubicBezTo>
                  <a:cubicBezTo>
                    <a:pt x="25314" y="10226"/>
                    <a:pt x="25439" y="10376"/>
                    <a:pt x="25590" y="10527"/>
                  </a:cubicBezTo>
                  <a:cubicBezTo>
                    <a:pt x="25615" y="10577"/>
                    <a:pt x="25665" y="10627"/>
                    <a:pt x="25690" y="10677"/>
                  </a:cubicBezTo>
                  <a:cubicBezTo>
                    <a:pt x="25765" y="10752"/>
                    <a:pt x="25815" y="10802"/>
                    <a:pt x="25865" y="10877"/>
                  </a:cubicBezTo>
                  <a:cubicBezTo>
                    <a:pt x="25991" y="11028"/>
                    <a:pt x="26116" y="11128"/>
                    <a:pt x="26241" y="11203"/>
                  </a:cubicBezTo>
                  <a:cubicBezTo>
                    <a:pt x="26316" y="11253"/>
                    <a:pt x="26366" y="11304"/>
                    <a:pt x="26442" y="11329"/>
                  </a:cubicBezTo>
                  <a:cubicBezTo>
                    <a:pt x="26517" y="11354"/>
                    <a:pt x="26592" y="11379"/>
                    <a:pt x="26667" y="11379"/>
                  </a:cubicBezTo>
                  <a:lnTo>
                    <a:pt x="26692" y="11379"/>
                  </a:lnTo>
                  <a:cubicBezTo>
                    <a:pt x="26767" y="11379"/>
                    <a:pt x="26818" y="11354"/>
                    <a:pt x="26893" y="11329"/>
                  </a:cubicBezTo>
                  <a:cubicBezTo>
                    <a:pt x="26943" y="11304"/>
                    <a:pt x="26993" y="11278"/>
                    <a:pt x="27043" y="11228"/>
                  </a:cubicBezTo>
                  <a:cubicBezTo>
                    <a:pt x="27143" y="11153"/>
                    <a:pt x="27168" y="11028"/>
                    <a:pt x="27194" y="10953"/>
                  </a:cubicBezTo>
                  <a:cubicBezTo>
                    <a:pt x="27219" y="10877"/>
                    <a:pt x="27244" y="10777"/>
                    <a:pt x="27219" y="10652"/>
                  </a:cubicBezTo>
                  <a:cubicBezTo>
                    <a:pt x="27219" y="10527"/>
                    <a:pt x="27194" y="10401"/>
                    <a:pt x="27143" y="10251"/>
                  </a:cubicBezTo>
                  <a:cubicBezTo>
                    <a:pt x="27068" y="9950"/>
                    <a:pt x="26943" y="9674"/>
                    <a:pt x="26818" y="9399"/>
                  </a:cubicBezTo>
                  <a:cubicBezTo>
                    <a:pt x="26642" y="9023"/>
                    <a:pt x="26417" y="8647"/>
                    <a:pt x="26216" y="8296"/>
                  </a:cubicBezTo>
                  <a:lnTo>
                    <a:pt x="26041" y="7995"/>
                  </a:lnTo>
                  <a:cubicBezTo>
                    <a:pt x="25991" y="7920"/>
                    <a:pt x="25940" y="7845"/>
                    <a:pt x="25915" y="7745"/>
                  </a:cubicBezTo>
                  <a:lnTo>
                    <a:pt x="25865" y="7669"/>
                  </a:lnTo>
                  <a:cubicBezTo>
                    <a:pt x="25765" y="7469"/>
                    <a:pt x="25640" y="7268"/>
                    <a:pt x="25539" y="7068"/>
                  </a:cubicBezTo>
                  <a:cubicBezTo>
                    <a:pt x="25314" y="6692"/>
                    <a:pt x="25088" y="6316"/>
                    <a:pt x="24863" y="5940"/>
                  </a:cubicBezTo>
                  <a:cubicBezTo>
                    <a:pt x="24361" y="5163"/>
                    <a:pt x="23835" y="4461"/>
                    <a:pt x="23284" y="3835"/>
                  </a:cubicBezTo>
                  <a:cubicBezTo>
                    <a:pt x="22707" y="3158"/>
                    <a:pt x="22056" y="2582"/>
                    <a:pt x="21379" y="2055"/>
                  </a:cubicBezTo>
                  <a:cubicBezTo>
                    <a:pt x="20677" y="1554"/>
                    <a:pt x="19900" y="1128"/>
                    <a:pt x="19073" y="802"/>
                  </a:cubicBezTo>
                  <a:cubicBezTo>
                    <a:pt x="18798" y="702"/>
                    <a:pt x="18522" y="602"/>
                    <a:pt x="18171" y="476"/>
                  </a:cubicBezTo>
                  <a:cubicBezTo>
                    <a:pt x="17770" y="351"/>
                    <a:pt x="17419" y="251"/>
                    <a:pt x="17068" y="176"/>
                  </a:cubicBezTo>
                  <a:cubicBezTo>
                    <a:pt x="16667" y="75"/>
                    <a:pt x="16316" y="25"/>
                    <a:pt x="15965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1"/>
            <p:cNvSpPr/>
            <p:nvPr/>
          </p:nvSpPr>
          <p:spPr>
            <a:xfrm>
              <a:off x="4362300" y="1887875"/>
              <a:ext cx="110300" cy="97150"/>
            </a:xfrm>
            <a:custGeom>
              <a:avLst/>
              <a:gdLst/>
              <a:ahLst/>
              <a:cxnLst/>
              <a:rect l="l" t="t" r="r" b="b"/>
              <a:pathLst>
                <a:path w="4412" h="3886" extrusionOk="0">
                  <a:moveTo>
                    <a:pt x="2457" y="0"/>
                  </a:moveTo>
                  <a:cubicBezTo>
                    <a:pt x="2181" y="50"/>
                    <a:pt x="1906" y="201"/>
                    <a:pt x="1680" y="326"/>
                  </a:cubicBezTo>
                  <a:cubicBezTo>
                    <a:pt x="1429" y="477"/>
                    <a:pt x="1179" y="652"/>
                    <a:pt x="928" y="878"/>
                  </a:cubicBezTo>
                  <a:cubicBezTo>
                    <a:pt x="678" y="1103"/>
                    <a:pt x="477" y="1329"/>
                    <a:pt x="327" y="1579"/>
                  </a:cubicBezTo>
                  <a:cubicBezTo>
                    <a:pt x="251" y="1680"/>
                    <a:pt x="176" y="1805"/>
                    <a:pt x="126" y="1930"/>
                  </a:cubicBezTo>
                  <a:cubicBezTo>
                    <a:pt x="101" y="2005"/>
                    <a:pt x="76" y="2055"/>
                    <a:pt x="51" y="2131"/>
                  </a:cubicBezTo>
                  <a:cubicBezTo>
                    <a:pt x="51" y="2181"/>
                    <a:pt x="26" y="2256"/>
                    <a:pt x="26" y="2306"/>
                  </a:cubicBezTo>
                  <a:cubicBezTo>
                    <a:pt x="1" y="2582"/>
                    <a:pt x="76" y="2857"/>
                    <a:pt x="226" y="3083"/>
                  </a:cubicBezTo>
                  <a:cubicBezTo>
                    <a:pt x="452" y="3359"/>
                    <a:pt x="803" y="3534"/>
                    <a:pt x="1053" y="3634"/>
                  </a:cubicBezTo>
                  <a:cubicBezTo>
                    <a:pt x="1379" y="3785"/>
                    <a:pt x="1755" y="3860"/>
                    <a:pt x="2181" y="3885"/>
                  </a:cubicBezTo>
                  <a:lnTo>
                    <a:pt x="2332" y="3885"/>
                  </a:lnTo>
                  <a:cubicBezTo>
                    <a:pt x="2683" y="3885"/>
                    <a:pt x="3008" y="3835"/>
                    <a:pt x="3334" y="3735"/>
                  </a:cubicBezTo>
                  <a:cubicBezTo>
                    <a:pt x="3710" y="3609"/>
                    <a:pt x="4061" y="3434"/>
                    <a:pt x="4362" y="3158"/>
                  </a:cubicBezTo>
                  <a:cubicBezTo>
                    <a:pt x="4412" y="3133"/>
                    <a:pt x="4412" y="3083"/>
                    <a:pt x="4412" y="3033"/>
                  </a:cubicBezTo>
                  <a:cubicBezTo>
                    <a:pt x="4412" y="2983"/>
                    <a:pt x="4412" y="2933"/>
                    <a:pt x="4362" y="2908"/>
                  </a:cubicBezTo>
                  <a:cubicBezTo>
                    <a:pt x="4337" y="2883"/>
                    <a:pt x="4287" y="2857"/>
                    <a:pt x="4262" y="2857"/>
                  </a:cubicBezTo>
                  <a:cubicBezTo>
                    <a:pt x="4211" y="2857"/>
                    <a:pt x="4161" y="2883"/>
                    <a:pt x="4136" y="2908"/>
                  </a:cubicBezTo>
                  <a:cubicBezTo>
                    <a:pt x="4161" y="2807"/>
                    <a:pt x="4186" y="2682"/>
                    <a:pt x="4186" y="2557"/>
                  </a:cubicBezTo>
                  <a:cubicBezTo>
                    <a:pt x="4211" y="2356"/>
                    <a:pt x="4186" y="2131"/>
                    <a:pt x="4161" y="1880"/>
                  </a:cubicBezTo>
                  <a:cubicBezTo>
                    <a:pt x="4136" y="1629"/>
                    <a:pt x="4061" y="1379"/>
                    <a:pt x="3986" y="1178"/>
                  </a:cubicBezTo>
                  <a:cubicBezTo>
                    <a:pt x="3861" y="802"/>
                    <a:pt x="3610" y="326"/>
                    <a:pt x="3159" y="126"/>
                  </a:cubicBezTo>
                  <a:cubicBezTo>
                    <a:pt x="3008" y="50"/>
                    <a:pt x="2833" y="0"/>
                    <a:pt x="265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1"/>
            <p:cNvSpPr/>
            <p:nvPr/>
          </p:nvSpPr>
          <p:spPr>
            <a:xfrm>
              <a:off x="3441250" y="1609675"/>
              <a:ext cx="966825" cy="853400"/>
            </a:xfrm>
            <a:custGeom>
              <a:avLst/>
              <a:gdLst/>
              <a:ahLst/>
              <a:cxnLst/>
              <a:rect l="l" t="t" r="r" b="b"/>
              <a:pathLst>
                <a:path w="38673" h="34136" extrusionOk="0">
                  <a:moveTo>
                    <a:pt x="3234" y="0"/>
                  </a:moveTo>
                  <a:cubicBezTo>
                    <a:pt x="3184" y="0"/>
                    <a:pt x="3133" y="26"/>
                    <a:pt x="3108" y="51"/>
                  </a:cubicBezTo>
                  <a:cubicBezTo>
                    <a:pt x="3058" y="101"/>
                    <a:pt x="3058" y="126"/>
                    <a:pt x="3058" y="176"/>
                  </a:cubicBezTo>
                  <a:cubicBezTo>
                    <a:pt x="3108" y="1429"/>
                    <a:pt x="3108" y="2682"/>
                    <a:pt x="3033" y="3910"/>
                  </a:cubicBezTo>
                  <a:cubicBezTo>
                    <a:pt x="2983" y="5088"/>
                    <a:pt x="2883" y="6316"/>
                    <a:pt x="2707" y="7569"/>
                  </a:cubicBezTo>
                  <a:cubicBezTo>
                    <a:pt x="2582" y="8572"/>
                    <a:pt x="2407" y="9625"/>
                    <a:pt x="2181" y="10677"/>
                  </a:cubicBezTo>
                  <a:cubicBezTo>
                    <a:pt x="2081" y="11204"/>
                    <a:pt x="1955" y="11755"/>
                    <a:pt x="1855" y="12281"/>
                  </a:cubicBezTo>
                  <a:cubicBezTo>
                    <a:pt x="1755" y="12632"/>
                    <a:pt x="1680" y="12983"/>
                    <a:pt x="1605" y="13334"/>
                  </a:cubicBezTo>
                  <a:lnTo>
                    <a:pt x="1454" y="13910"/>
                  </a:lnTo>
                  <a:cubicBezTo>
                    <a:pt x="928" y="16141"/>
                    <a:pt x="552" y="18346"/>
                    <a:pt x="301" y="20452"/>
                  </a:cubicBezTo>
                  <a:cubicBezTo>
                    <a:pt x="201" y="21479"/>
                    <a:pt x="101" y="22557"/>
                    <a:pt x="76" y="23685"/>
                  </a:cubicBezTo>
                  <a:cubicBezTo>
                    <a:pt x="26" y="24487"/>
                    <a:pt x="1" y="25339"/>
                    <a:pt x="26" y="26216"/>
                  </a:cubicBezTo>
                  <a:cubicBezTo>
                    <a:pt x="76" y="27194"/>
                    <a:pt x="176" y="28046"/>
                    <a:pt x="326" y="28823"/>
                  </a:cubicBezTo>
                  <a:cubicBezTo>
                    <a:pt x="527" y="29725"/>
                    <a:pt x="853" y="30502"/>
                    <a:pt x="1279" y="31154"/>
                  </a:cubicBezTo>
                  <a:cubicBezTo>
                    <a:pt x="1880" y="32106"/>
                    <a:pt x="2833" y="32883"/>
                    <a:pt x="4036" y="33434"/>
                  </a:cubicBezTo>
                  <a:cubicBezTo>
                    <a:pt x="4612" y="33710"/>
                    <a:pt x="5214" y="33885"/>
                    <a:pt x="5815" y="34011"/>
                  </a:cubicBezTo>
                  <a:cubicBezTo>
                    <a:pt x="6241" y="34086"/>
                    <a:pt x="6667" y="34136"/>
                    <a:pt x="7068" y="34136"/>
                  </a:cubicBezTo>
                  <a:cubicBezTo>
                    <a:pt x="7244" y="34136"/>
                    <a:pt x="7444" y="34136"/>
                    <a:pt x="7620" y="34111"/>
                  </a:cubicBezTo>
                  <a:cubicBezTo>
                    <a:pt x="7670" y="34111"/>
                    <a:pt x="7695" y="34086"/>
                    <a:pt x="7745" y="34061"/>
                  </a:cubicBezTo>
                  <a:cubicBezTo>
                    <a:pt x="7745" y="34061"/>
                    <a:pt x="7745" y="34036"/>
                    <a:pt x="7770" y="34036"/>
                  </a:cubicBezTo>
                  <a:cubicBezTo>
                    <a:pt x="7845" y="34011"/>
                    <a:pt x="7895" y="33961"/>
                    <a:pt x="7920" y="33910"/>
                  </a:cubicBezTo>
                  <a:cubicBezTo>
                    <a:pt x="7996" y="33509"/>
                    <a:pt x="8071" y="33108"/>
                    <a:pt x="8096" y="32707"/>
                  </a:cubicBezTo>
                  <a:cubicBezTo>
                    <a:pt x="8121" y="32306"/>
                    <a:pt x="8121" y="31905"/>
                    <a:pt x="8071" y="31454"/>
                  </a:cubicBezTo>
                  <a:cubicBezTo>
                    <a:pt x="8021" y="30752"/>
                    <a:pt x="7845" y="30026"/>
                    <a:pt x="7595" y="29148"/>
                  </a:cubicBezTo>
                  <a:cubicBezTo>
                    <a:pt x="7469" y="28747"/>
                    <a:pt x="7319" y="28346"/>
                    <a:pt x="7194" y="28021"/>
                  </a:cubicBezTo>
                  <a:cubicBezTo>
                    <a:pt x="7143" y="27870"/>
                    <a:pt x="7068" y="27695"/>
                    <a:pt x="7018" y="27544"/>
                  </a:cubicBezTo>
                  <a:cubicBezTo>
                    <a:pt x="6918" y="27294"/>
                    <a:pt x="6843" y="27043"/>
                    <a:pt x="6742" y="26793"/>
                  </a:cubicBezTo>
                  <a:cubicBezTo>
                    <a:pt x="6492" y="26041"/>
                    <a:pt x="6291" y="25239"/>
                    <a:pt x="6191" y="24462"/>
                  </a:cubicBezTo>
                  <a:cubicBezTo>
                    <a:pt x="6116" y="23960"/>
                    <a:pt x="6091" y="23434"/>
                    <a:pt x="6091" y="22908"/>
                  </a:cubicBezTo>
                  <a:cubicBezTo>
                    <a:pt x="6091" y="22432"/>
                    <a:pt x="6116" y="21905"/>
                    <a:pt x="6191" y="21354"/>
                  </a:cubicBezTo>
                  <a:cubicBezTo>
                    <a:pt x="6417" y="19725"/>
                    <a:pt x="6918" y="18171"/>
                    <a:pt x="7419" y="16717"/>
                  </a:cubicBezTo>
                  <a:cubicBezTo>
                    <a:pt x="8346" y="17519"/>
                    <a:pt x="9274" y="18246"/>
                    <a:pt x="10201" y="18873"/>
                  </a:cubicBezTo>
                  <a:cubicBezTo>
                    <a:pt x="11755" y="19950"/>
                    <a:pt x="13334" y="20803"/>
                    <a:pt x="14888" y="21354"/>
                  </a:cubicBezTo>
                  <a:cubicBezTo>
                    <a:pt x="15715" y="21655"/>
                    <a:pt x="16567" y="21880"/>
                    <a:pt x="17419" y="22031"/>
                  </a:cubicBezTo>
                  <a:cubicBezTo>
                    <a:pt x="18246" y="22181"/>
                    <a:pt x="19123" y="22256"/>
                    <a:pt x="20001" y="22256"/>
                  </a:cubicBezTo>
                  <a:lnTo>
                    <a:pt x="20076" y="22256"/>
                  </a:lnTo>
                  <a:cubicBezTo>
                    <a:pt x="20978" y="22256"/>
                    <a:pt x="21905" y="22156"/>
                    <a:pt x="22833" y="21955"/>
                  </a:cubicBezTo>
                  <a:cubicBezTo>
                    <a:pt x="23259" y="21880"/>
                    <a:pt x="23660" y="21780"/>
                    <a:pt x="24086" y="21680"/>
                  </a:cubicBezTo>
                  <a:cubicBezTo>
                    <a:pt x="24487" y="21580"/>
                    <a:pt x="24888" y="21479"/>
                    <a:pt x="25289" y="21354"/>
                  </a:cubicBezTo>
                  <a:cubicBezTo>
                    <a:pt x="27144" y="20878"/>
                    <a:pt x="28798" y="20326"/>
                    <a:pt x="30377" y="19725"/>
                  </a:cubicBezTo>
                  <a:cubicBezTo>
                    <a:pt x="32231" y="19023"/>
                    <a:pt x="33835" y="18271"/>
                    <a:pt x="35289" y="17444"/>
                  </a:cubicBezTo>
                  <a:cubicBezTo>
                    <a:pt x="36517" y="16717"/>
                    <a:pt x="37595" y="15940"/>
                    <a:pt x="38522" y="15088"/>
                  </a:cubicBezTo>
                  <a:cubicBezTo>
                    <a:pt x="38572" y="15063"/>
                    <a:pt x="38597" y="15013"/>
                    <a:pt x="38597" y="14963"/>
                  </a:cubicBezTo>
                  <a:cubicBezTo>
                    <a:pt x="38672" y="14687"/>
                    <a:pt x="38672" y="14361"/>
                    <a:pt x="38572" y="13960"/>
                  </a:cubicBezTo>
                  <a:cubicBezTo>
                    <a:pt x="38547" y="13785"/>
                    <a:pt x="38472" y="13610"/>
                    <a:pt x="38397" y="13384"/>
                  </a:cubicBezTo>
                  <a:cubicBezTo>
                    <a:pt x="38322" y="13209"/>
                    <a:pt x="38221" y="13008"/>
                    <a:pt x="38121" y="12808"/>
                  </a:cubicBezTo>
                  <a:cubicBezTo>
                    <a:pt x="37895" y="12457"/>
                    <a:pt x="37670" y="12131"/>
                    <a:pt x="37369" y="11880"/>
                  </a:cubicBezTo>
                  <a:cubicBezTo>
                    <a:pt x="37068" y="11605"/>
                    <a:pt x="36768" y="11429"/>
                    <a:pt x="36467" y="11354"/>
                  </a:cubicBezTo>
                  <a:lnTo>
                    <a:pt x="36417" y="11354"/>
                  </a:lnTo>
                  <a:cubicBezTo>
                    <a:pt x="36392" y="11354"/>
                    <a:pt x="36342" y="11354"/>
                    <a:pt x="36317" y="11379"/>
                  </a:cubicBezTo>
                  <a:cubicBezTo>
                    <a:pt x="36317" y="11379"/>
                    <a:pt x="36317" y="11379"/>
                    <a:pt x="36291" y="11404"/>
                  </a:cubicBezTo>
                  <a:cubicBezTo>
                    <a:pt x="34863" y="12306"/>
                    <a:pt x="33259" y="13108"/>
                    <a:pt x="31530" y="13785"/>
                  </a:cubicBezTo>
                  <a:lnTo>
                    <a:pt x="31504" y="13810"/>
                  </a:lnTo>
                  <a:cubicBezTo>
                    <a:pt x="30251" y="14261"/>
                    <a:pt x="28923" y="14687"/>
                    <a:pt x="27494" y="15038"/>
                  </a:cubicBezTo>
                  <a:cubicBezTo>
                    <a:pt x="26342" y="15314"/>
                    <a:pt x="24963" y="15640"/>
                    <a:pt x="23560" y="15790"/>
                  </a:cubicBezTo>
                  <a:cubicBezTo>
                    <a:pt x="22983" y="15865"/>
                    <a:pt x="22457" y="15890"/>
                    <a:pt x="21956" y="15890"/>
                  </a:cubicBezTo>
                  <a:cubicBezTo>
                    <a:pt x="21429" y="15890"/>
                    <a:pt x="20903" y="15865"/>
                    <a:pt x="20427" y="15790"/>
                  </a:cubicBezTo>
                  <a:cubicBezTo>
                    <a:pt x="19775" y="15690"/>
                    <a:pt x="19149" y="15514"/>
                    <a:pt x="18622" y="15289"/>
                  </a:cubicBezTo>
                  <a:cubicBezTo>
                    <a:pt x="18121" y="15088"/>
                    <a:pt x="17645" y="14788"/>
                    <a:pt x="17169" y="14386"/>
                  </a:cubicBezTo>
                  <a:cubicBezTo>
                    <a:pt x="16467" y="13810"/>
                    <a:pt x="15865" y="13133"/>
                    <a:pt x="15364" y="12532"/>
                  </a:cubicBezTo>
                  <a:cubicBezTo>
                    <a:pt x="15214" y="12331"/>
                    <a:pt x="15038" y="12131"/>
                    <a:pt x="14888" y="11955"/>
                  </a:cubicBezTo>
                  <a:cubicBezTo>
                    <a:pt x="14763" y="11805"/>
                    <a:pt x="14637" y="11655"/>
                    <a:pt x="14512" y="11504"/>
                  </a:cubicBezTo>
                  <a:cubicBezTo>
                    <a:pt x="14336" y="11279"/>
                    <a:pt x="14161" y="11053"/>
                    <a:pt x="13986" y="10828"/>
                  </a:cubicBezTo>
                  <a:lnTo>
                    <a:pt x="13610" y="10402"/>
                  </a:lnTo>
                  <a:cubicBezTo>
                    <a:pt x="13259" y="9950"/>
                    <a:pt x="12908" y="9524"/>
                    <a:pt x="12557" y="9098"/>
                  </a:cubicBezTo>
                  <a:cubicBezTo>
                    <a:pt x="11680" y="8046"/>
                    <a:pt x="10778" y="6918"/>
                    <a:pt x="9850" y="5865"/>
                  </a:cubicBezTo>
                  <a:cubicBezTo>
                    <a:pt x="8823" y="4662"/>
                    <a:pt x="7845" y="3660"/>
                    <a:pt x="6893" y="2782"/>
                  </a:cubicBezTo>
                  <a:cubicBezTo>
                    <a:pt x="5765" y="1755"/>
                    <a:pt x="4587" y="853"/>
                    <a:pt x="3384" y="76"/>
                  </a:cubicBezTo>
                  <a:cubicBezTo>
                    <a:pt x="3384" y="51"/>
                    <a:pt x="3359" y="51"/>
                    <a:pt x="3334" y="51"/>
                  </a:cubicBezTo>
                  <a:cubicBezTo>
                    <a:pt x="3309" y="26"/>
                    <a:pt x="3259" y="0"/>
                    <a:pt x="3234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1"/>
            <p:cNvSpPr/>
            <p:nvPr/>
          </p:nvSpPr>
          <p:spPr>
            <a:xfrm>
              <a:off x="3516450" y="1605925"/>
              <a:ext cx="8150" cy="26950"/>
            </a:xfrm>
            <a:custGeom>
              <a:avLst/>
              <a:gdLst/>
              <a:ahLst/>
              <a:cxnLst/>
              <a:rect l="l" t="t" r="r" b="b"/>
              <a:pathLst>
                <a:path w="326" h="1078" extrusionOk="0">
                  <a:moveTo>
                    <a:pt x="75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50" y="226"/>
                    <a:pt x="75" y="351"/>
                    <a:pt x="100" y="476"/>
                  </a:cubicBezTo>
                  <a:cubicBezTo>
                    <a:pt x="125" y="652"/>
                    <a:pt x="150" y="827"/>
                    <a:pt x="150" y="978"/>
                  </a:cubicBezTo>
                  <a:cubicBezTo>
                    <a:pt x="150" y="1028"/>
                    <a:pt x="201" y="1078"/>
                    <a:pt x="251" y="1078"/>
                  </a:cubicBezTo>
                  <a:cubicBezTo>
                    <a:pt x="301" y="1053"/>
                    <a:pt x="326" y="1028"/>
                    <a:pt x="326" y="978"/>
                  </a:cubicBezTo>
                  <a:cubicBezTo>
                    <a:pt x="326" y="827"/>
                    <a:pt x="301" y="677"/>
                    <a:pt x="276" y="526"/>
                  </a:cubicBezTo>
                  <a:cubicBezTo>
                    <a:pt x="251" y="376"/>
                    <a:pt x="201" y="201"/>
                    <a:pt x="176" y="50"/>
                  </a:cubicBezTo>
                  <a:cubicBezTo>
                    <a:pt x="176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1"/>
            <p:cNvSpPr/>
            <p:nvPr/>
          </p:nvSpPr>
          <p:spPr>
            <a:xfrm>
              <a:off x="3516450" y="1604650"/>
              <a:ext cx="6275" cy="18825"/>
            </a:xfrm>
            <a:custGeom>
              <a:avLst/>
              <a:gdLst/>
              <a:ahLst/>
              <a:cxnLst/>
              <a:rect l="l" t="t" r="r" b="b"/>
              <a:pathLst>
                <a:path w="251" h="753" extrusionOk="0">
                  <a:moveTo>
                    <a:pt x="75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25" y="277"/>
                    <a:pt x="50" y="477"/>
                    <a:pt x="75" y="653"/>
                  </a:cubicBezTo>
                  <a:cubicBezTo>
                    <a:pt x="100" y="678"/>
                    <a:pt x="100" y="703"/>
                    <a:pt x="125" y="728"/>
                  </a:cubicBezTo>
                  <a:cubicBezTo>
                    <a:pt x="125" y="728"/>
                    <a:pt x="150" y="753"/>
                    <a:pt x="176" y="753"/>
                  </a:cubicBezTo>
                  <a:cubicBezTo>
                    <a:pt x="201" y="753"/>
                    <a:pt x="226" y="728"/>
                    <a:pt x="226" y="728"/>
                  </a:cubicBezTo>
                  <a:cubicBezTo>
                    <a:pt x="251" y="703"/>
                    <a:pt x="251" y="678"/>
                    <a:pt x="251" y="653"/>
                  </a:cubicBezTo>
                  <a:cubicBezTo>
                    <a:pt x="226" y="477"/>
                    <a:pt x="176" y="277"/>
                    <a:pt x="176" y="101"/>
                  </a:cubicBezTo>
                  <a:cubicBezTo>
                    <a:pt x="150" y="51"/>
                    <a:pt x="125" y="1"/>
                    <a:pt x="75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1"/>
            <p:cNvSpPr/>
            <p:nvPr/>
          </p:nvSpPr>
          <p:spPr>
            <a:xfrm>
              <a:off x="3516450" y="1605300"/>
              <a:ext cx="18175" cy="14050"/>
            </a:xfrm>
            <a:custGeom>
              <a:avLst/>
              <a:gdLst/>
              <a:ahLst/>
              <a:cxnLst/>
              <a:rect l="l" t="t" r="r" b="b"/>
              <a:pathLst>
                <a:path w="727" h="562" extrusionOk="0">
                  <a:moveTo>
                    <a:pt x="100" y="0"/>
                  </a:moveTo>
                  <a:cubicBezTo>
                    <a:pt x="75" y="0"/>
                    <a:pt x="50" y="25"/>
                    <a:pt x="25" y="50"/>
                  </a:cubicBezTo>
                  <a:cubicBezTo>
                    <a:pt x="25" y="50"/>
                    <a:pt x="0" y="75"/>
                    <a:pt x="0" y="100"/>
                  </a:cubicBezTo>
                  <a:cubicBezTo>
                    <a:pt x="0" y="125"/>
                    <a:pt x="25" y="150"/>
                    <a:pt x="50" y="150"/>
                  </a:cubicBezTo>
                  <a:cubicBezTo>
                    <a:pt x="226" y="301"/>
                    <a:pt x="401" y="426"/>
                    <a:pt x="602" y="551"/>
                  </a:cubicBezTo>
                  <a:cubicBezTo>
                    <a:pt x="608" y="558"/>
                    <a:pt x="617" y="561"/>
                    <a:pt x="626" y="561"/>
                  </a:cubicBezTo>
                  <a:cubicBezTo>
                    <a:pt x="652" y="561"/>
                    <a:pt x="684" y="538"/>
                    <a:pt x="702" y="501"/>
                  </a:cubicBezTo>
                  <a:cubicBezTo>
                    <a:pt x="727" y="476"/>
                    <a:pt x="727" y="451"/>
                    <a:pt x="702" y="426"/>
                  </a:cubicBezTo>
                  <a:cubicBezTo>
                    <a:pt x="702" y="401"/>
                    <a:pt x="702" y="401"/>
                    <a:pt x="677" y="376"/>
                  </a:cubicBezTo>
                  <a:cubicBezTo>
                    <a:pt x="627" y="376"/>
                    <a:pt x="602" y="351"/>
                    <a:pt x="551" y="326"/>
                  </a:cubicBezTo>
                  <a:lnTo>
                    <a:pt x="577" y="326"/>
                  </a:lnTo>
                  <a:cubicBezTo>
                    <a:pt x="426" y="226"/>
                    <a:pt x="301" y="125"/>
                    <a:pt x="150" y="25"/>
                  </a:cubicBezTo>
                  <a:cubicBezTo>
                    <a:pt x="125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1"/>
            <p:cNvSpPr/>
            <p:nvPr/>
          </p:nvSpPr>
          <p:spPr>
            <a:xfrm>
              <a:off x="3517075" y="1605300"/>
              <a:ext cx="62675" cy="49600"/>
            </a:xfrm>
            <a:custGeom>
              <a:avLst/>
              <a:gdLst/>
              <a:ahLst/>
              <a:cxnLst/>
              <a:rect l="l" t="t" r="r" b="b"/>
              <a:pathLst>
                <a:path w="2507" h="1984" extrusionOk="0">
                  <a:moveTo>
                    <a:pt x="100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100"/>
                    <a:pt x="0" y="150"/>
                    <a:pt x="50" y="150"/>
                  </a:cubicBezTo>
                  <a:cubicBezTo>
                    <a:pt x="176" y="226"/>
                    <a:pt x="301" y="301"/>
                    <a:pt x="401" y="376"/>
                  </a:cubicBezTo>
                  <a:cubicBezTo>
                    <a:pt x="752" y="602"/>
                    <a:pt x="1053" y="852"/>
                    <a:pt x="1379" y="1128"/>
                  </a:cubicBezTo>
                  <a:cubicBezTo>
                    <a:pt x="1704" y="1404"/>
                    <a:pt x="2030" y="1679"/>
                    <a:pt x="2356" y="1955"/>
                  </a:cubicBezTo>
                  <a:cubicBezTo>
                    <a:pt x="2377" y="1976"/>
                    <a:pt x="2398" y="1984"/>
                    <a:pt x="2418" y="1984"/>
                  </a:cubicBezTo>
                  <a:cubicBezTo>
                    <a:pt x="2444" y="1984"/>
                    <a:pt x="2467" y="1969"/>
                    <a:pt x="2481" y="1955"/>
                  </a:cubicBezTo>
                  <a:cubicBezTo>
                    <a:pt x="2506" y="1930"/>
                    <a:pt x="2506" y="1855"/>
                    <a:pt x="2481" y="1830"/>
                  </a:cubicBezTo>
                  <a:cubicBezTo>
                    <a:pt x="2105" y="1504"/>
                    <a:pt x="1729" y="1178"/>
                    <a:pt x="1354" y="877"/>
                  </a:cubicBezTo>
                  <a:cubicBezTo>
                    <a:pt x="953" y="551"/>
                    <a:pt x="552" y="251"/>
                    <a:pt x="12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1"/>
            <p:cNvSpPr/>
            <p:nvPr/>
          </p:nvSpPr>
          <p:spPr>
            <a:xfrm>
              <a:off x="3532725" y="1615950"/>
              <a:ext cx="38250" cy="30175"/>
            </a:xfrm>
            <a:custGeom>
              <a:avLst/>
              <a:gdLst/>
              <a:ahLst/>
              <a:cxnLst/>
              <a:rect l="l" t="t" r="r" b="b"/>
              <a:pathLst>
                <a:path w="1530" h="1207" extrusionOk="0">
                  <a:moveTo>
                    <a:pt x="101" y="0"/>
                  </a:moveTo>
                  <a:cubicBezTo>
                    <a:pt x="51" y="0"/>
                    <a:pt x="26" y="25"/>
                    <a:pt x="1" y="50"/>
                  </a:cubicBezTo>
                  <a:cubicBezTo>
                    <a:pt x="1" y="75"/>
                    <a:pt x="1" y="125"/>
                    <a:pt x="51" y="150"/>
                  </a:cubicBezTo>
                  <a:cubicBezTo>
                    <a:pt x="126" y="201"/>
                    <a:pt x="176" y="251"/>
                    <a:pt x="251" y="276"/>
                  </a:cubicBezTo>
                  <a:lnTo>
                    <a:pt x="226" y="276"/>
                  </a:lnTo>
                  <a:cubicBezTo>
                    <a:pt x="627" y="551"/>
                    <a:pt x="1003" y="877"/>
                    <a:pt x="1354" y="1178"/>
                  </a:cubicBezTo>
                  <a:cubicBezTo>
                    <a:pt x="1375" y="1199"/>
                    <a:pt x="1396" y="1207"/>
                    <a:pt x="1416" y="1207"/>
                  </a:cubicBezTo>
                  <a:cubicBezTo>
                    <a:pt x="1442" y="1207"/>
                    <a:pt x="1465" y="1193"/>
                    <a:pt x="1479" y="1178"/>
                  </a:cubicBezTo>
                  <a:cubicBezTo>
                    <a:pt x="1530" y="1153"/>
                    <a:pt x="1504" y="1078"/>
                    <a:pt x="1479" y="1053"/>
                  </a:cubicBezTo>
                  <a:cubicBezTo>
                    <a:pt x="1053" y="677"/>
                    <a:pt x="627" y="301"/>
                    <a:pt x="126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1"/>
            <p:cNvSpPr/>
            <p:nvPr/>
          </p:nvSpPr>
          <p:spPr>
            <a:xfrm>
              <a:off x="3540250" y="1622200"/>
              <a:ext cx="38250" cy="31200"/>
            </a:xfrm>
            <a:custGeom>
              <a:avLst/>
              <a:gdLst/>
              <a:ahLst/>
              <a:cxnLst/>
              <a:rect l="l" t="t" r="r" b="b"/>
              <a:pathLst>
                <a:path w="1530" h="1248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26" y="51"/>
                    <a:pt x="0" y="76"/>
                    <a:pt x="0" y="76"/>
                  </a:cubicBezTo>
                  <a:cubicBezTo>
                    <a:pt x="0" y="101"/>
                    <a:pt x="26" y="126"/>
                    <a:pt x="51" y="151"/>
                  </a:cubicBezTo>
                  <a:cubicBezTo>
                    <a:pt x="276" y="301"/>
                    <a:pt x="502" y="477"/>
                    <a:pt x="702" y="627"/>
                  </a:cubicBezTo>
                  <a:cubicBezTo>
                    <a:pt x="928" y="828"/>
                    <a:pt x="1153" y="1028"/>
                    <a:pt x="1379" y="1229"/>
                  </a:cubicBezTo>
                  <a:cubicBezTo>
                    <a:pt x="1391" y="1241"/>
                    <a:pt x="1417" y="1248"/>
                    <a:pt x="1442" y="1248"/>
                  </a:cubicBezTo>
                  <a:cubicBezTo>
                    <a:pt x="1467" y="1248"/>
                    <a:pt x="1492" y="1241"/>
                    <a:pt x="1504" y="1229"/>
                  </a:cubicBezTo>
                  <a:cubicBezTo>
                    <a:pt x="1529" y="1179"/>
                    <a:pt x="1529" y="1129"/>
                    <a:pt x="1479" y="1103"/>
                  </a:cubicBezTo>
                  <a:cubicBezTo>
                    <a:pt x="1279" y="903"/>
                    <a:pt x="1078" y="728"/>
                    <a:pt x="878" y="552"/>
                  </a:cubicBezTo>
                  <a:cubicBezTo>
                    <a:pt x="627" y="352"/>
                    <a:pt x="401" y="176"/>
                    <a:pt x="151" y="26"/>
                  </a:cubicBezTo>
                  <a:cubicBezTo>
                    <a:pt x="126" y="1"/>
                    <a:pt x="126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1"/>
            <p:cNvSpPr/>
            <p:nvPr/>
          </p:nvSpPr>
          <p:spPr>
            <a:xfrm>
              <a:off x="3544625" y="1624700"/>
              <a:ext cx="36375" cy="30525"/>
            </a:xfrm>
            <a:custGeom>
              <a:avLst/>
              <a:gdLst/>
              <a:ahLst/>
              <a:cxnLst/>
              <a:rect l="l" t="t" r="r" b="b"/>
              <a:pathLst>
                <a:path w="1455" h="1221" extrusionOk="0">
                  <a:moveTo>
                    <a:pt x="76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26"/>
                    <a:pt x="26" y="151"/>
                  </a:cubicBezTo>
                  <a:cubicBezTo>
                    <a:pt x="252" y="302"/>
                    <a:pt x="452" y="452"/>
                    <a:pt x="653" y="628"/>
                  </a:cubicBezTo>
                  <a:cubicBezTo>
                    <a:pt x="878" y="803"/>
                    <a:pt x="1104" y="978"/>
                    <a:pt x="1304" y="1204"/>
                  </a:cubicBezTo>
                  <a:cubicBezTo>
                    <a:pt x="1315" y="1214"/>
                    <a:pt x="1334" y="1220"/>
                    <a:pt x="1354" y="1220"/>
                  </a:cubicBezTo>
                  <a:cubicBezTo>
                    <a:pt x="1383" y="1220"/>
                    <a:pt x="1415" y="1208"/>
                    <a:pt x="1429" y="1179"/>
                  </a:cubicBezTo>
                  <a:cubicBezTo>
                    <a:pt x="1429" y="1179"/>
                    <a:pt x="1455" y="1154"/>
                    <a:pt x="1455" y="1129"/>
                  </a:cubicBezTo>
                  <a:cubicBezTo>
                    <a:pt x="1455" y="1104"/>
                    <a:pt x="1429" y="1079"/>
                    <a:pt x="1404" y="1054"/>
                  </a:cubicBezTo>
                  <a:cubicBezTo>
                    <a:pt x="1229" y="878"/>
                    <a:pt x="1028" y="703"/>
                    <a:pt x="828" y="527"/>
                  </a:cubicBezTo>
                  <a:cubicBezTo>
                    <a:pt x="602" y="352"/>
                    <a:pt x="377" y="176"/>
                    <a:pt x="126" y="26"/>
                  </a:cubicBezTo>
                  <a:cubicBezTo>
                    <a:pt x="126" y="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1"/>
            <p:cNvSpPr/>
            <p:nvPr/>
          </p:nvSpPr>
          <p:spPr>
            <a:xfrm>
              <a:off x="3542750" y="1622825"/>
              <a:ext cx="27600" cy="22375"/>
            </a:xfrm>
            <a:custGeom>
              <a:avLst/>
              <a:gdLst/>
              <a:ahLst/>
              <a:cxnLst/>
              <a:rect l="l" t="t" r="r" b="b"/>
              <a:pathLst>
                <a:path w="1104" h="895" extrusionOk="0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26"/>
                    <a:pt x="26" y="151"/>
                  </a:cubicBezTo>
                  <a:cubicBezTo>
                    <a:pt x="327" y="402"/>
                    <a:pt x="652" y="627"/>
                    <a:pt x="953" y="878"/>
                  </a:cubicBezTo>
                  <a:cubicBezTo>
                    <a:pt x="963" y="888"/>
                    <a:pt x="978" y="894"/>
                    <a:pt x="994" y="894"/>
                  </a:cubicBezTo>
                  <a:cubicBezTo>
                    <a:pt x="1015" y="894"/>
                    <a:pt x="1039" y="882"/>
                    <a:pt x="1053" y="853"/>
                  </a:cubicBezTo>
                  <a:cubicBezTo>
                    <a:pt x="1103" y="828"/>
                    <a:pt x="1103" y="778"/>
                    <a:pt x="1053" y="728"/>
                  </a:cubicBezTo>
                  <a:cubicBezTo>
                    <a:pt x="753" y="477"/>
                    <a:pt x="452" y="276"/>
                    <a:pt x="151" y="2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1"/>
            <p:cNvSpPr/>
            <p:nvPr/>
          </p:nvSpPr>
          <p:spPr>
            <a:xfrm>
              <a:off x="3543375" y="1624075"/>
              <a:ext cx="35125" cy="28550"/>
            </a:xfrm>
            <a:custGeom>
              <a:avLst/>
              <a:gdLst/>
              <a:ahLst/>
              <a:cxnLst/>
              <a:rect l="l" t="t" r="r" b="b"/>
              <a:pathLst>
                <a:path w="1405" h="1142" extrusionOk="0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01"/>
                    <a:pt x="1" y="101"/>
                  </a:cubicBezTo>
                  <a:cubicBezTo>
                    <a:pt x="26" y="126"/>
                    <a:pt x="26" y="151"/>
                    <a:pt x="51" y="151"/>
                  </a:cubicBezTo>
                  <a:cubicBezTo>
                    <a:pt x="101" y="176"/>
                    <a:pt x="126" y="201"/>
                    <a:pt x="151" y="226"/>
                  </a:cubicBezTo>
                  <a:cubicBezTo>
                    <a:pt x="327" y="352"/>
                    <a:pt x="502" y="477"/>
                    <a:pt x="703" y="627"/>
                  </a:cubicBezTo>
                  <a:cubicBezTo>
                    <a:pt x="878" y="778"/>
                    <a:pt x="1078" y="928"/>
                    <a:pt x="1254" y="1104"/>
                  </a:cubicBezTo>
                  <a:cubicBezTo>
                    <a:pt x="1266" y="1129"/>
                    <a:pt x="1285" y="1141"/>
                    <a:pt x="1307" y="1141"/>
                  </a:cubicBezTo>
                  <a:cubicBezTo>
                    <a:pt x="1329" y="1141"/>
                    <a:pt x="1354" y="1129"/>
                    <a:pt x="1379" y="1104"/>
                  </a:cubicBezTo>
                  <a:cubicBezTo>
                    <a:pt x="1404" y="1079"/>
                    <a:pt x="1404" y="1028"/>
                    <a:pt x="1354" y="978"/>
                  </a:cubicBezTo>
                  <a:cubicBezTo>
                    <a:pt x="1179" y="803"/>
                    <a:pt x="978" y="627"/>
                    <a:pt x="753" y="452"/>
                  </a:cubicBezTo>
                  <a:cubicBezTo>
                    <a:pt x="552" y="302"/>
                    <a:pt x="352" y="151"/>
                    <a:pt x="1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1"/>
            <p:cNvSpPr/>
            <p:nvPr/>
          </p:nvSpPr>
          <p:spPr>
            <a:xfrm>
              <a:off x="3545900" y="1625975"/>
              <a:ext cx="43875" cy="36825"/>
            </a:xfrm>
            <a:custGeom>
              <a:avLst/>
              <a:gdLst/>
              <a:ahLst/>
              <a:cxnLst/>
              <a:rect l="l" t="t" r="r" b="b"/>
              <a:pathLst>
                <a:path w="1755" h="1473" extrusionOk="0">
                  <a:moveTo>
                    <a:pt x="75" y="0"/>
                  </a:moveTo>
                  <a:cubicBezTo>
                    <a:pt x="50" y="0"/>
                    <a:pt x="25" y="25"/>
                    <a:pt x="0" y="25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0" y="125"/>
                    <a:pt x="0" y="150"/>
                    <a:pt x="25" y="150"/>
                  </a:cubicBezTo>
                  <a:cubicBezTo>
                    <a:pt x="576" y="551"/>
                    <a:pt x="1103" y="978"/>
                    <a:pt x="1604" y="1454"/>
                  </a:cubicBezTo>
                  <a:cubicBezTo>
                    <a:pt x="1629" y="1466"/>
                    <a:pt x="1654" y="1473"/>
                    <a:pt x="1676" y="1473"/>
                  </a:cubicBezTo>
                  <a:cubicBezTo>
                    <a:pt x="1698" y="1473"/>
                    <a:pt x="1717" y="1466"/>
                    <a:pt x="1729" y="1454"/>
                  </a:cubicBezTo>
                  <a:cubicBezTo>
                    <a:pt x="1754" y="1404"/>
                    <a:pt x="1754" y="1353"/>
                    <a:pt x="1729" y="1328"/>
                  </a:cubicBezTo>
                  <a:cubicBezTo>
                    <a:pt x="1228" y="852"/>
                    <a:pt x="702" y="426"/>
                    <a:pt x="125" y="25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1"/>
            <p:cNvSpPr/>
            <p:nvPr/>
          </p:nvSpPr>
          <p:spPr>
            <a:xfrm>
              <a:off x="3560925" y="1637250"/>
              <a:ext cx="28850" cy="24250"/>
            </a:xfrm>
            <a:custGeom>
              <a:avLst/>
              <a:gdLst/>
              <a:ahLst/>
              <a:cxnLst/>
              <a:rect l="l" t="t" r="r" b="b"/>
              <a:pathLst>
                <a:path w="1154" h="970" extrusionOk="0">
                  <a:moveTo>
                    <a:pt x="101" y="0"/>
                  </a:moveTo>
                  <a:cubicBezTo>
                    <a:pt x="76" y="0"/>
                    <a:pt x="51" y="25"/>
                    <a:pt x="26" y="50"/>
                  </a:cubicBezTo>
                  <a:cubicBezTo>
                    <a:pt x="1" y="75"/>
                    <a:pt x="1" y="126"/>
                    <a:pt x="51" y="151"/>
                  </a:cubicBezTo>
                  <a:cubicBezTo>
                    <a:pt x="376" y="401"/>
                    <a:pt x="677" y="677"/>
                    <a:pt x="1003" y="953"/>
                  </a:cubicBezTo>
                  <a:cubicBezTo>
                    <a:pt x="1013" y="963"/>
                    <a:pt x="1032" y="969"/>
                    <a:pt x="1053" y="969"/>
                  </a:cubicBezTo>
                  <a:cubicBezTo>
                    <a:pt x="1082" y="969"/>
                    <a:pt x="1114" y="957"/>
                    <a:pt x="1128" y="928"/>
                  </a:cubicBezTo>
                  <a:cubicBezTo>
                    <a:pt x="1153" y="902"/>
                    <a:pt x="1153" y="852"/>
                    <a:pt x="1103" y="827"/>
                  </a:cubicBezTo>
                  <a:cubicBezTo>
                    <a:pt x="803" y="552"/>
                    <a:pt x="477" y="276"/>
                    <a:pt x="151" y="25"/>
                  </a:cubicBezTo>
                  <a:cubicBezTo>
                    <a:pt x="151" y="25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1"/>
            <p:cNvSpPr/>
            <p:nvPr/>
          </p:nvSpPr>
          <p:spPr>
            <a:xfrm>
              <a:off x="3562800" y="1639125"/>
              <a:ext cx="24475" cy="21650"/>
            </a:xfrm>
            <a:custGeom>
              <a:avLst/>
              <a:gdLst/>
              <a:ahLst/>
              <a:cxnLst/>
              <a:rect l="l" t="t" r="r" b="b"/>
              <a:pathLst>
                <a:path w="979" h="866" extrusionOk="0">
                  <a:moveTo>
                    <a:pt x="101" y="0"/>
                  </a:moveTo>
                  <a:cubicBezTo>
                    <a:pt x="76" y="0"/>
                    <a:pt x="51" y="0"/>
                    <a:pt x="51" y="25"/>
                  </a:cubicBezTo>
                  <a:cubicBezTo>
                    <a:pt x="1" y="51"/>
                    <a:pt x="1" y="126"/>
                    <a:pt x="51" y="151"/>
                  </a:cubicBezTo>
                  <a:cubicBezTo>
                    <a:pt x="327" y="376"/>
                    <a:pt x="577" y="602"/>
                    <a:pt x="828" y="827"/>
                  </a:cubicBezTo>
                  <a:cubicBezTo>
                    <a:pt x="840" y="853"/>
                    <a:pt x="859" y="865"/>
                    <a:pt x="881" y="865"/>
                  </a:cubicBezTo>
                  <a:cubicBezTo>
                    <a:pt x="903" y="865"/>
                    <a:pt x="928" y="853"/>
                    <a:pt x="953" y="827"/>
                  </a:cubicBezTo>
                  <a:cubicBezTo>
                    <a:pt x="978" y="802"/>
                    <a:pt x="978" y="752"/>
                    <a:pt x="928" y="702"/>
                  </a:cubicBezTo>
                  <a:cubicBezTo>
                    <a:pt x="677" y="477"/>
                    <a:pt x="427" y="226"/>
                    <a:pt x="151" y="25"/>
                  </a:cubicBezTo>
                  <a:cubicBezTo>
                    <a:pt x="151" y="0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1"/>
            <p:cNvSpPr/>
            <p:nvPr/>
          </p:nvSpPr>
          <p:spPr>
            <a:xfrm>
              <a:off x="3142375" y="1592125"/>
              <a:ext cx="10050" cy="6150"/>
            </a:xfrm>
            <a:custGeom>
              <a:avLst/>
              <a:gdLst/>
              <a:ahLst/>
              <a:cxnLst/>
              <a:rect l="l" t="t" r="r" b="b"/>
              <a:pathLst>
                <a:path w="402" h="246" extrusionOk="0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1"/>
            <p:cNvSpPr/>
            <p:nvPr/>
          </p:nvSpPr>
          <p:spPr>
            <a:xfrm>
              <a:off x="3142375" y="1592125"/>
              <a:ext cx="9425" cy="5975"/>
            </a:xfrm>
            <a:custGeom>
              <a:avLst/>
              <a:gdLst/>
              <a:ahLst/>
              <a:cxnLst/>
              <a:rect l="l" t="t" r="r" b="b"/>
              <a:pathLst>
                <a:path w="377" h="239" extrusionOk="0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1"/>
            <p:cNvSpPr/>
            <p:nvPr/>
          </p:nvSpPr>
          <p:spPr>
            <a:xfrm>
              <a:off x="3142375" y="1592125"/>
              <a:ext cx="10050" cy="6150"/>
            </a:xfrm>
            <a:custGeom>
              <a:avLst/>
              <a:gdLst/>
              <a:ahLst/>
              <a:cxnLst/>
              <a:rect l="l" t="t" r="r" b="b"/>
              <a:pathLst>
                <a:path w="402" h="246" extrusionOk="0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1"/>
            <p:cNvSpPr/>
            <p:nvPr/>
          </p:nvSpPr>
          <p:spPr>
            <a:xfrm>
              <a:off x="3142375" y="1592125"/>
              <a:ext cx="9425" cy="5975"/>
            </a:xfrm>
            <a:custGeom>
              <a:avLst/>
              <a:gdLst/>
              <a:ahLst/>
              <a:cxnLst/>
              <a:rect l="l" t="t" r="r" b="b"/>
              <a:pathLst>
                <a:path w="377" h="239" extrusionOk="0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1"/>
            <p:cNvSpPr/>
            <p:nvPr/>
          </p:nvSpPr>
          <p:spPr>
            <a:xfrm>
              <a:off x="3455650" y="1944900"/>
              <a:ext cx="953050" cy="518175"/>
            </a:xfrm>
            <a:custGeom>
              <a:avLst/>
              <a:gdLst/>
              <a:ahLst/>
              <a:cxnLst/>
              <a:rect l="l" t="t" r="r" b="b"/>
              <a:pathLst>
                <a:path w="38122" h="20727" extrusionOk="0">
                  <a:moveTo>
                    <a:pt x="37821" y="0"/>
                  </a:moveTo>
                  <a:cubicBezTo>
                    <a:pt x="37746" y="100"/>
                    <a:pt x="37645" y="201"/>
                    <a:pt x="37545" y="301"/>
                  </a:cubicBezTo>
                  <a:cubicBezTo>
                    <a:pt x="37244" y="602"/>
                    <a:pt x="36918" y="877"/>
                    <a:pt x="36593" y="1153"/>
                  </a:cubicBezTo>
                  <a:cubicBezTo>
                    <a:pt x="35941" y="1654"/>
                    <a:pt x="35264" y="2130"/>
                    <a:pt x="34563" y="2556"/>
                  </a:cubicBezTo>
                  <a:cubicBezTo>
                    <a:pt x="33886" y="3008"/>
                    <a:pt x="33184" y="3409"/>
                    <a:pt x="32482" y="3810"/>
                  </a:cubicBezTo>
                  <a:cubicBezTo>
                    <a:pt x="31756" y="4186"/>
                    <a:pt x="31029" y="4561"/>
                    <a:pt x="30277" y="4887"/>
                  </a:cubicBezTo>
                  <a:cubicBezTo>
                    <a:pt x="28297" y="5764"/>
                    <a:pt x="26217" y="6416"/>
                    <a:pt x="24086" y="6767"/>
                  </a:cubicBezTo>
                  <a:cubicBezTo>
                    <a:pt x="23059" y="6942"/>
                    <a:pt x="21981" y="7068"/>
                    <a:pt x="20928" y="7093"/>
                  </a:cubicBezTo>
                  <a:cubicBezTo>
                    <a:pt x="19876" y="7093"/>
                    <a:pt x="18823" y="7043"/>
                    <a:pt x="17796" y="6867"/>
                  </a:cubicBezTo>
                  <a:cubicBezTo>
                    <a:pt x="16743" y="6717"/>
                    <a:pt x="15690" y="6466"/>
                    <a:pt x="14688" y="6090"/>
                  </a:cubicBezTo>
                  <a:cubicBezTo>
                    <a:pt x="14187" y="5915"/>
                    <a:pt x="13710" y="5714"/>
                    <a:pt x="13234" y="5464"/>
                  </a:cubicBezTo>
                  <a:cubicBezTo>
                    <a:pt x="12758" y="5263"/>
                    <a:pt x="12307" y="5013"/>
                    <a:pt x="11881" y="4737"/>
                  </a:cubicBezTo>
                  <a:cubicBezTo>
                    <a:pt x="11079" y="4236"/>
                    <a:pt x="10352" y="3684"/>
                    <a:pt x="9575" y="3158"/>
                  </a:cubicBezTo>
                  <a:cubicBezTo>
                    <a:pt x="8798" y="2632"/>
                    <a:pt x="8021" y="2130"/>
                    <a:pt x="7144" y="1754"/>
                  </a:cubicBezTo>
                  <a:cubicBezTo>
                    <a:pt x="6918" y="1654"/>
                    <a:pt x="6693" y="1579"/>
                    <a:pt x="6467" y="1504"/>
                  </a:cubicBezTo>
                  <a:cubicBezTo>
                    <a:pt x="6242" y="1454"/>
                    <a:pt x="6016" y="1404"/>
                    <a:pt x="5791" y="1353"/>
                  </a:cubicBezTo>
                  <a:cubicBezTo>
                    <a:pt x="5640" y="1353"/>
                    <a:pt x="5490" y="1328"/>
                    <a:pt x="5314" y="1328"/>
                  </a:cubicBezTo>
                  <a:cubicBezTo>
                    <a:pt x="5189" y="1328"/>
                    <a:pt x="5039" y="1353"/>
                    <a:pt x="4913" y="1353"/>
                  </a:cubicBezTo>
                  <a:cubicBezTo>
                    <a:pt x="4763" y="1379"/>
                    <a:pt x="4613" y="1404"/>
                    <a:pt x="4487" y="1454"/>
                  </a:cubicBezTo>
                  <a:cubicBezTo>
                    <a:pt x="4362" y="1479"/>
                    <a:pt x="4237" y="1529"/>
                    <a:pt x="4111" y="1579"/>
                  </a:cubicBezTo>
                  <a:cubicBezTo>
                    <a:pt x="3961" y="1629"/>
                    <a:pt x="3836" y="1704"/>
                    <a:pt x="3685" y="1805"/>
                  </a:cubicBezTo>
                  <a:cubicBezTo>
                    <a:pt x="3560" y="1880"/>
                    <a:pt x="3435" y="1955"/>
                    <a:pt x="3309" y="2055"/>
                  </a:cubicBezTo>
                  <a:cubicBezTo>
                    <a:pt x="3134" y="2206"/>
                    <a:pt x="2933" y="2356"/>
                    <a:pt x="2783" y="2531"/>
                  </a:cubicBezTo>
                  <a:cubicBezTo>
                    <a:pt x="2608" y="2707"/>
                    <a:pt x="2457" y="2907"/>
                    <a:pt x="2307" y="3108"/>
                  </a:cubicBezTo>
                  <a:cubicBezTo>
                    <a:pt x="2307" y="3083"/>
                    <a:pt x="2307" y="3083"/>
                    <a:pt x="2307" y="3083"/>
                  </a:cubicBezTo>
                  <a:cubicBezTo>
                    <a:pt x="2056" y="3434"/>
                    <a:pt x="1806" y="3810"/>
                    <a:pt x="1580" y="4186"/>
                  </a:cubicBezTo>
                  <a:cubicBezTo>
                    <a:pt x="1379" y="4561"/>
                    <a:pt x="1179" y="4937"/>
                    <a:pt x="1029" y="5313"/>
                  </a:cubicBezTo>
                  <a:cubicBezTo>
                    <a:pt x="1029" y="5313"/>
                    <a:pt x="1029" y="5313"/>
                    <a:pt x="1029" y="5288"/>
                  </a:cubicBezTo>
                  <a:cubicBezTo>
                    <a:pt x="828" y="5815"/>
                    <a:pt x="653" y="6341"/>
                    <a:pt x="502" y="6867"/>
                  </a:cubicBezTo>
                  <a:cubicBezTo>
                    <a:pt x="377" y="7394"/>
                    <a:pt x="277" y="7920"/>
                    <a:pt x="202" y="8471"/>
                  </a:cubicBezTo>
                  <a:cubicBezTo>
                    <a:pt x="202" y="8447"/>
                    <a:pt x="202" y="8446"/>
                    <a:pt x="202" y="8446"/>
                  </a:cubicBezTo>
                  <a:lnTo>
                    <a:pt x="202" y="8446"/>
                  </a:lnTo>
                  <a:cubicBezTo>
                    <a:pt x="1" y="9925"/>
                    <a:pt x="26" y="11429"/>
                    <a:pt x="227" y="12907"/>
                  </a:cubicBezTo>
                  <a:cubicBezTo>
                    <a:pt x="227" y="12882"/>
                    <a:pt x="227" y="12882"/>
                    <a:pt x="227" y="12882"/>
                  </a:cubicBezTo>
                  <a:cubicBezTo>
                    <a:pt x="477" y="14762"/>
                    <a:pt x="1004" y="16617"/>
                    <a:pt x="1730" y="18371"/>
                  </a:cubicBezTo>
                  <a:cubicBezTo>
                    <a:pt x="1856" y="18672"/>
                    <a:pt x="1981" y="18973"/>
                    <a:pt x="2131" y="19248"/>
                  </a:cubicBezTo>
                  <a:cubicBezTo>
                    <a:pt x="2532" y="19549"/>
                    <a:pt x="2983" y="19825"/>
                    <a:pt x="3460" y="20050"/>
                  </a:cubicBezTo>
                  <a:cubicBezTo>
                    <a:pt x="4036" y="20301"/>
                    <a:pt x="4638" y="20501"/>
                    <a:pt x="5239" y="20627"/>
                  </a:cubicBezTo>
                  <a:cubicBezTo>
                    <a:pt x="5665" y="20702"/>
                    <a:pt x="6091" y="20727"/>
                    <a:pt x="6492" y="20727"/>
                  </a:cubicBezTo>
                  <a:cubicBezTo>
                    <a:pt x="6693" y="20727"/>
                    <a:pt x="6868" y="20727"/>
                    <a:pt x="7044" y="20702"/>
                  </a:cubicBezTo>
                  <a:cubicBezTo>
                    <a:pt x="7094" y="20702"/>
                    <a:pt x="7119" y="20702"/>
                    <a:pt x="7169" y="20652"/>
                  </a:cubicBezTo>
                  <a:cubicBezTo>
                    <a:pt x="7169" y="20652"/>
                    <a:pt x="7194" y="20627"/>
                    <a:pt x="7194" y="20627"/>
                  </a:cubicBezTo>
                  <a:cubicBezTo>
                    <a:pt x="7269" y="20602"/>
                    <a:pt x="7319" y="20552"/>
                    <a:pt x="7344" y="20501"/>
                  </a:cubicBezTo>
                  <a:cubicBezTo>
                    <a:pt x="7420" y="20100"/>
                    <a:pt x="7495" y="19699"/>
                    <a:pt x="7520" y="19298"/>
                  </a:cubicBezTo>
                  <a:cubicBezTo>
                    <a:pt x="7545" y="18922"/>
                    <a:pt x="7545" y="18496"/>
                    <a:pt x="7495" y="18045"/>
                  </a:cubicBezTo>
                  <a:cubicBezTo>
                    <a:pt x="7445" y="17343"/>
                    <a:pt x="7294" y="16617"/>
                    <a:pt x="7019" y="15739"/>
                  </a:cubicBezTo>
                  <a:cubicBezTo>
                    <a:pt x="6918" y="15389"/>
                    <a:pt x="6793" y="15013"/>
                    <a:pt x="6618" y="14612"/>
                  </a:cubicBezTo>
                  <a:cubicBezTo>
                    <a:pt x="6593" y="14486"/>
                    <a:pt x="6542" y="14361"/>
                    <a:pt x="6492" y="14236"/>
                  </a:cubicBezTo>
                  <a:lnTo>
                    <a:pt x="6442" y="14135"/>
                  </a:lnTo>
                  <a:cubicBezTo>
                    <a:pt x="6367" y="13885"/>
                    <a:pt x="6267" y="13634"/>
                    <a:pt x="6166" y="13384"/>
                  </a:cubicBezTo>
                  <a:cubicBezTo>
                    <a:pt x="5916" y="12607"/>
                    <a:pt x="5715" y="11830"/>
                    <a:pt x="5615" y="11053"/>
                  </a:cubicBezTo>
                  <a:cubicBezTo>
                    <a:pt x="5540" y="10551"/>
                    <a:pt x="5515" y="10025"/>
                    <a:pt x="5515" y="9499"/>
                  </a:cubicBezTo>
                  <a:cubicBezTo>
                    <a:pt x="5515" y="8998"/>
                    <a:pt x="5540" y="8496"/>
                    <a:pt x="5615" y="7945"/>
                  </a:cubicBezTo>
                  <a:cubicBezTo>
                    <a:pt x="5841" y="6316"/>
                    <a:pt x="6342" y="4762"/>
                    <a:pt x="6843" y="3308"/>
                  </a:cubicBezTo>
                  <a:cubicBezTo>
                    <a:pt x="7745" y="4110"/>
                    <a:pt x="8673" y="4837"/>
                    <a:pt x="9625" y="5489"/>
                  </a:cubicBezTo>
                  <a:cubicBezTo>
                    <a:pt x="11179" y="6566"/>
                    <a:pt x="12758" y="7394"/>
                    <a:pt x="14312" y="7945"/>
                  </a:cubicBezTo>
                  <a:cubicBezTo>
                    <a:pt x="15139" y="8246"/>
                    <a:pt x="15991" y="8471"/>
                    <a:pt x="16843" y="8622"/>
                  </a:cubicBezTo>
                  <a:cubicBezTo>
                    <a:pt x="17670" y="8772"/>
                    <a:pt x="18547" y="8847"/>
                    <a:pt x="19425" y="8847"/>
                  </a:cubicBezTo>
                  <a:lnTo>
                    <a:pt x="19475" y="8847"/>
                  </a:lnTo>
                  <a:cubicBezTo>
                    <a:pt x="20377" y="8847"/>
                    <a:pt x="21329" y="8747"/>
                    <a:pt x="22257" y="8572"/>
                  </a:cubicBezTo>
                  <a:cubicBezTo>
                    <a:pt x="22658" y="8471"/>
                    <a:pt x="23059" y="8371"/>
                    <a:pt x="23460" y="8296"/>
                  </a:cubicBezTo>
                  <a:cubicBezTo>
                    <a:pt x="23911" y="8171"/>
                    <a:pt x="24337" y="8070"/>
                    <a:pt x="24713" y="7970"/>
                  </a:cubicBezTo>
                  <a:cubicBezTo>
                    <a:pt x="26568" y="7469"/>
                    <a:pt x="28247" y="6917"/>
                    <a:pt x="29801" y="6341"/>
                  </a:cubicBezTo>
                  <a:cubicBezTo>
                    <a:pt x="31655" y="5639"/>
                    <a:pt x="33259" y="4887"/>
                    <a:pt x="34713" y="4035"/>
                  </a:cubicBezTo>
                  <a:cubicBezTo>
                    <a:pt x="35941" y="3308"/>
                    <a:pt x="36994" y="2531"/>
                    <a:pt x="37946" y="1679"/>
                  </a:cubicBezTo>
                  <a:cubicBezTo>
                    <a:pt x="37996" y="1654"/>
                    <a:pt x="38021" y="1629"/>
                    <a:pt x="38046" y="1579"/>
                  </a:cubicBezTo>
                  <a:cubicBezTo>
                    <a:pt x="38122" y="1278"/>
                    <a:pt x="38096" y="952"/>
                    <a:pt x="38021" y="551"/>
                  </a:cubicBezTo>
                  <a:cubicBezTo>
                    <a:pt x="37971" y="376"/>
                    <a:pt x="37921" y="201"/>
                    <a:pt x="3782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1"/>
            <p:cNvSpPr/>
            <p:nvPr/>
          </p:nvSpPr>
          <p:spPr>
            <a:xfrm>
              <a:off x="4290250" y="1520075"/>
              <a:ext cx="1134750" cy="483725"/>
            </a:xfrm>
            <a:custGeom>
              <a:avLst/>
              <a:gdLst/>
              <a:ahLst/>
              <a:cxnLst/>
              <a:rect l="l" t="t" r="r" b="b"/>
              <a:pathLst>
                <a:path w="45390" h="19349" extrusionOk="0">
                  <a:moveTo>
                    <a:pt x="2382" y="18346"/>
                  </a:moveTo>
                  <a:lnTo>
                    <a:pt x="803" y="18973"/>
                  </a:lnTo>
                  <a:lnTo>
                    <a:pt x="778" y="18973"/>
                  </a:lnTo>
                  <a:lnTo>
                    <a:pt x="2382" y="18346"/>
                  </a:lnTo>
                  <a:close/>
                  <a:moveTo>
                    <a:pt x="44813" y="0"/>
                  </a:moveTo>
                  <a:cubicBezTo>
                    <a:pt x="44788" y="0"/>
                    <a:pt x="44763" y="26"/>
                    <a:pt x="44738" y="26"/>
                  </a:cubicBezTo>
                  <a:cubicBezTo>
                    <a:pt x="44111" y="276"/>
                    <a:pt x="43510" y="527"/>
                    <a:pt x="42883" y="777"/>
                  </a:cubicBezTo>
                  <a:lnTo>
                    <a:pt x="36367" y="3384"/>
                  </a:lnTo>
                  <a:lnTo>
                    <a:pt x="31705" y="5264"/>
                  </a:lnTo>
                  <a:lnTo>
                    <a:pt x="24512" y="8146"/>
                  </a:lnTo>
                  <a:lnTo>
                    <a:pt x="17269" y="11053"/>
                  </a:lnTo>
                  <a:lnTo>
                    <a:pt x="10728" y="13685"/>
                  </a:lnTo>
                  <a:lnTo>
                    <a:pt x="4186" y="16316"/>
                  </a:lnTo>
                  <a:lnTo>
                    <a:pt x="101" y="17945"/>
                  </a:lnTo>
                  <a:cubicBezTo>
                    <a:pt x="51" y="17970"/>
                    <a:pt x="26" y="18021"/>
                    <a:pt x="1" y="18046"/>
                  </a:cubicBezTo>
                  <a:cubicBezTo>
                    <a:pt x="1" y="18071"/>
                    <a:pt x="1" y="18071"/>
                    <a:pt x="1" y="18096"/>
                  </a:cubicBezTo>
                  <a:cubicBezTo>
                    <a:pt x="1" y="18121"/>
                    <a:pt x="1" y="18146"/>
                    <a:pt x="1" y="18171"/>
                  </a:cubicBezTo>
                  <a:cubicBezTo>
                    <a:pt x="51" y="18572"/>
                    <a:pt x="276" y="18998"/>
                    <a:pt x="627" y="19299"/>
                  </a:cubicBezTo>
                  <a:cubicBezTo>
                    <a:pt x="652" y="19324"/>
                    <a:pt x="677" y="19324"/>
                    <a:pt x="702" y="19349"/>
                  </a:cubicBezTo>
                  <a:lnTo>
                    <a:pt x="778" y="19349"/>
                  </a:lnTo>
                  <a:cubicBezTo>
                    <a:pt x="803" y="19349"/>
                    <a:pt x="828" y="19349"/>
                    <a:pt x="853" y="19324"/>
                  </a:cubicBezTo>
                  <a:lnTo>
                    <a:pt x="3710" y="18171"/>
                  </a:lnTo>
                  <a:lnTo>
                    <a:pt x="6542" y="16993"/>
                  </a:lnTo>
                  <a:lnTo>
                    <a:pt x="16943" y="12732"/>
                  </a:lnTo>
                  <a:lnTo>
                    <a:pt x="19951" y="11479"/>
                  </a:lnTo>
                  <a:cubicBezTo>
                    <a:pt x="24312" y="9700"/>
                    <a:pt x="28672" y="7920"/>
                    <a:pt x="33033" y="6116"/>
                  </a:cubicBezTo>
                  <a:lnTo>
                    <a:pt x="39149" y="3610"/>
                  </a:lnTo>
                  <a:lnTo>
                    <a:pt x="45289" y="1103"/>
                  </a:lnTo>
                  <a:cubicBezTo>
                    <a:pt x="45314" y="1078"/>
                    <a:pt x="45364" y="1028"/>
                    <a:pt x="45364" y="953"/>
                  </a:cubicBezTo>
                  <a:cubicBezTo>
                    <a:pt x="45389" y="953"/>
                    <a:pt x="45389" y="903"/>
                    <a:pt x="45389" y="878"/>
                  </a:cubicBezTo>
                  <a:cubicBezTo>
                    <a:pt x="45364" y="802"/>
                    <a:pt x="45364" y="727"/>
                    <a:pt x="45339" y="652"/>
                  </a:cubicBezTo>
                  <a:cubicBezTo>
                    <a:pt x="45314" y="577"/>
                    <a:pt x="45289" y="502"/>
                    <a:pt x="45264" y="427"/>
                  </a:cubicBezTo>
                  <a:cubicBezTo>
                    <a:pt x="45239" y="351"/>
                    <a:pt x="45189" y="301"/>
                    <a:pt x="45139" y="251"/>
                  </a:cubicBezTo>
                  <a:cubicBezTo>
                    <a:pt x="45089" y="176"/>
                    <a:pt x="45038" y="126"/>
                    <a:pt x="44963" y="76"/>
                  </a:cubicBezTo>
                  <a:cubicBezTo>
                    <a:pt x="44913" y="51"/>
                    <a:pt x="44888" y="26"/>
                    <a:pt x="44863" y="26"/>
                  </a:cubicBezTo>
                  <a:cubicBezTo>
                    <a:pt x="44838" y="26"/>
                    <a:pt x="44838" y="0"/>
                    <a:pt x="44813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1"/>
            <p:cNvSpPr/>
            <p:nvPr/>
          </p:nvSpPr>
          <p:spPr>
            <a:xfrm>
              <a:off x="4304050" y="1975600"/>
              <a:ext cx="45750" cy="24575"/>
            </a:xfrm>
            <a:custGeom>
              <a:avLst/>
              <a:gdLst/>
              <a:ahLst/>
              <a:cxnLst/>
              <a:rect l="l" t="t" r="r" b="b"/>
              <a:pathLst>
                <a:path w="1830" h="983" extrusionOk="0">
                  <a:moveTo>
                    <a:pt x="1629" y="0"/>
                  </a:moveTo>
                  <a:cubicBezTo>
                    <a:pt x="1604" y="0"/>
                    <a:pt x="1579" y="25"/>
                    <a:pt x="1554" y="25"/>
                  </a:cubicBezTo>
                  <a:cubicBezTo>
                    <a:pt x="1303" y="125"/>
                    <a:pt x="1078" y="226"/>
                    <a:pt x="827" y="326"/>
                  </a:cubicBezTo>
                  <a:cubicBezTo>
                    <a:pt x="727" y="376"/>
                    <a:pt x="602" y="426"/>
                    <a:pt x="501" y="476"/>
                  </a:cubicBezTo>
                  <a:cubicBezTo>
                    <a:pt x="401" y="526"/>
                    <a:pt x="301" y="577"/>
                    <a:pt x="201" y="627"/>
                  </a:cubicBezTo>
                  <a:lnTo>
                    <a:pt x="175" y="627"/>
                  </a:lnTo>
                  <a:cubicBezTo>
                    <a:pt x="75" y="652"/>
                    <a:pt x="0" y="727"/>
                    <a:pt x="25" y="827"/>
                  </a:cubicBezTo>
                  <a:cubicBezTo>
                    <a:pt x="47" y="914"/>
                    <a:pt x="106" y="982"/>
                    <a:pt x="187" y="982"/>
                  </a:cubicBezTo>
                  <a:cubicBezTo>
                    <a:pt x="200" y="982"/>
                    <a:pt x="212" y="981"/>
                    <a:pt x="226" y="978"/>
                  </a:cubicBezTo>
                  <a:cubicBezTo>
                    <a:pt x="276" y="953"/>
                    <a:pt x="326" y="953"/>
                    <a:pt x="376" y="927"/>
                  </a:cubicBezTo>
                  <a:cubicBezTo>
                    <a:pt x="426" y="902"/>
                    <a:pt x="476" y="877"/>
                    <a:pt x="526" y="852"/>
                  </a:cubicBezTo>
                  <a:cubicBezTo>
                    <a:pt x="576" y="827"/>
                    <a:pt x="627" y="802"/>
                    <a:pt x="677" y="777"/>
                  </a:cubicBezTo>
                  <a:cubicBezTo>
                    <a:pt x="752" y="727"/>
                    <a:pt x="827" y="702"/>
                    <a:pt x="902" y="677"/>
                  </a:cubicBezTo>
                  <a:cubicBezTo>
                    <a:pt x="1178" y="552"/>
                    <a:pt x="1429" y="451"/>
                    <a:pt x="1704" y="351"/>
                  </a:cubicBezTo>
                  <a:cubicBezTo>
                    <a:pt x="1779" y="301"/>
                    <a:pt x="1830" y="201"/>
                    <a:pt x="1779" y="100"/>
                  </a:cubicBezTo>
                  <a:cubicBezTo>
                    <a:pt x="1754" y="50"/>
                    <a:pt x="1679" y="0"/>
                    <a:pt x="1629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1"/>
            <p:cNvSpPr/>
            <p:nvPr/>
          </p:nvSpPr>
          <p:spPr>
            <a:xfrm>
              <a:off x="4431225" y="1855925"/>
              <a:ext cx="149150" cy="129725"/>
            </a:xfrm>
            <a:custGeom>
              <a:avLst/>
              <a:gdLst/>
              <a:ahLst/>
              <a:cxnLst/>
              <a:rect l="l" t="t" r="r" b="b"/>
              <a:pathLst>
                <a:path w="5966" h="5189" extrusionOk="0">
                  <a:moveTo>
                    <a:pt x="2708" y="0"/>
                  </a:moveTo>
                  <a:cubicBezTo>
                    <a:pt x="2582" y="0"/>
                    <a:pt x="2407" y="0"/>
                    <a:pt x="2256" y="25"/>
                  </a:cubicBezTo>
                  <a:cubicBezTo>
                    <a:pt x="1880" y="50"/>
                    <a:pt x="1479" y="176"/>
                    <a:pt x="1104" y="351"/>
                  </a:cubicBezTo>
                  <a:cubicBezTo>
                    <a:pt x="928" y="451"/>
                    <a:pt x="753" y="552"/>
                    <a:pt x="602" y="677"/>
                  </a:cubicBezTo>
                  <a:cubicBezTo>
                    <a:pt x="527" y="727"/>
                    <a:pt x="452" y="802"/>
                    <a:pt x="377" y="902"/>
                  </a:cubicBezTo>
                  <a:cubicBezTo>
                    <a:pt x="302" y="1003"/>
                    <a:pt x="226" y="1103"/>
                    <a:pt x="176" y="1203"/>
                  </a:cubicBezTo>
                  <a:cubicBezTo>
                    <a:pt x="176" y="1253"/>
                    <a:pt x="151" y="1303"/>
                    <a:pt x="126" y="1328"/>
                  </a:cubicBezTo>
                  <a:cubicBezTo>
                    <a:pt x="101" y="1379"/>
                    <a:pt x="76" y="1404"/>
                    <a:pt x="76" y="1454"/>
                  </a:cubicBezTo>
                  <a:cubicBezTo>
                    <a:pt x="1" y="1880"/>
                    <a:pt x="1" y="2331"/>
                    <a:pt x="76" y="2807"/>
                  </a:cubicBezTo>
                  <a:cubicBezTo>
                    <a:pt x="101" y="3033"/>
                    <a:pt x="151" y="3283"/>
                    <a:pt x="251" y="3534"/>
                  </a:cubicBezTo>
                  <a:cubicBezTo>
                    <a:pt x="302" y="3734"/>
                    <a:pt x="402" y="3935"/>
                    <a:pt x="527" y="4135"/>
                  </a:cubicBezTo>
                  <a:cubicBezTo>
                    <a:pt x="502" y="4161"/>
                    <a:pt x="477" y="4186"/>
                    <a:pt x="477" y="4236"/>
                  </a:cubicBezTo>
                  <a:cubicBezTo>
                    <a:pt x="477" y="4286"/>
                    <a:pt x="502" y="4311"/>
                    <a:pt x="527" y="4361"/>
                  </a:cubicBezTo>
                  <a:cubicBezTo>
                    <a:pt x="577" y="4436"/>
                    <a:pt x="627" y="4486"/>
                    <a:pt x="703" y="4562"/>
                  </a:cubicBezTo>
                  <a:cubicBezTo>
                    <a:pt x="753" y="4612"/>
                    <a:pt x="803" y="4637"/>
                    <a:pt x="853" y="4687"/>
                  </a:cubicBezTo>
                  <a:cubicBezTo>
                    <a:pt x="878" y="4712"/>
                    <a:pt x="903" y="4737"/>
                    <a:pt x="903" y="4737"/>
                  </a:cubicBezTo>
                  <a:lnTo>
                    <a:pt x="928" y="4762"/>
                  </a:lnTo>
                  <a:cubicBezTo>
                    <a:pt x="1028" y="4837"/>
                    <a:pt x="1104" y="4887"/>
                    <a:pt x="1179" y="4938"/>
                  </a:cubicBezTo>
                  <a:cubicBezTo>
                    <a:pt x="1204" y="4963"/>
                    <a:pt x="1229" y="4963"/>
                    <a:pt x="1254" y="4988"/>
                  </a:cubicBezTo>
                  <a:cubicBezTo>
                    <a:pt x="1329" y="5038"/>
                    <a:pt x="1429" y="5063"/>
                    <a:pt x="1530" y="5113"/>
                  </a:cubicBezTo>
                  <a:cubicBezTo>
                    <a:pt x="1680" y="5163"/>
                    <a:pt x="1830" y="5188"/>
                    <a:pt x="1981" y="5188"/>
                  </a:cubicBezTo>
                  <a:lnTo>
                    <a:pt x="2131" y="5188"/>
                  </a:lnTo>
                  <a:cubicBezTo>
                    <a:pt x="2281" y="5163"/>
                    <a:pt x="2382" y="5138"/>
                    <a:pt x="2482" y="5113"/>
                  </a:cubicBezTo>
                  <a:cubicBezTo>
                    <a:pt x="2582" y="5063"/>
                    <a:pt x="2682" y="4988"/>
                    <a:pt x="2758" y="4862"/>
                  </a:cubicBezTo>
                  <a:cubicBezTo>
                    <a:pt x="2833" y="4787"/>
                    <a:pt x="2858" y="4662"/>
                    <a:pt x="2883" y="4536"/>
                  </a:cubicBezTo>
                  <a:lnTo>
                    <a:pt x="2933" y="4562"/>
                  </a:lnTo>
                  <a:cubicBezTo>
                    <a:pt x="3058" y="4587"/>
                    <a:pt x="3209" y="4612"/>
                    <a:pt x="3359" y="4612"/>
                  </a:cubicBezTo>
                  <a:cubicBezTo>
                    <a:pt x="3510" y="4612"/>
                    <a:pt x="3635" y="4612"/>
                    <a:pt x="3760" y="4562"/>
                  </a:cubicBezTo>
                  <a:cubicBezTo>
                    <a:pt x="4036" y="4486"/>
                    <a:pt x="4287" y="4336"/>
                    <a:pt x="4487" y="4135"/>
                  </a:cubicBezTo>
                  <a:cubicBezTo>
                    <a:pt x="4537" y="4085"/>
                    <a:pt x="4562" y="4035"/>
                    <a:pt x="4612" y="3985"/>
                  </a:cubicBezTo>
                  <a:cubicBezTo>
                    <a:pt x="4662" y="3910"/>
                    <a:pt x="4688" y="3835"/>
                    <a:pt x="4713" y="3760"/>
                  </a:cubicBezTo>
                  <a:cubicBezTo>
                    <a:pt x="4788" y="3609"/>
                    <a:pt x="4813" y="3434"/>
                    <a:pt x="4813" y="3258"/>
                  </a:cubicBezTo>
                  <a:lnTo>
                    <a:pt x="4938" y="3258"/>
                  </a:lnTo>
                  <a:cubicBezTo>
                    <a:pt x="5063" y="3258"/>
                    <a:pt x="5189" y="3233"/>
                    <a:pt x="5314" y="3208"/>
                  </a:cubicBezTo>
                  <a:cubicBezTo>
                    <a:pt x="5490" y="3133"/>
                    <a:pt x="5640" y="3058"/>
                    <a:pt x="5740" y="2932"/>
                  </a:cubicBezTo>
                  <a:cubicBezTo>
                    <a:pt x="5815" y="2832"/>
                    <a:pt x="5865" y="2757"/>
                    <a:pt x="5891" y="2682"/>
                  </a:cubicBezTo>
                  <a:cubicBezTo>
                    <a:pt x="5941" y="2607"/>
                    <a:pt x="5966" y="2506"/>
                    <a:pt x="5966" y="2356"/>
                  </a:cubicBezTo>
                  <a:cubicBezTo>
                    <a:pt x="5966" y="2206"/>
                    <a:pt x="5916" y="2005"/>
                    <a:pt x="5815" y="1805"/>
                  </a:cubicBezTo>
                  <a:cubicBezTo>
                    <a:pt x="5765" y="1704"/>
                    <a:pt x="5715" y="1604"/>
                    <a:pt x="5665" y="1529"/>
                  </a:cubicBezTo>
                  <a:cubicBezTo>
                    <a:pt x="5615" y="1429"/>
                    <a:pt x="5540" y="1354"/>
                    <a:pt x="5464" y="1253"/>
                  </a:cubicBezTo>
                  <a:cubicBezTo>
                    <a:pt x="5214" y="953"/>
                    <a:pt x="4913" y="677"/>
                    <a:pt x="4562" y="476"/>
                  </a:cubicBezTo>
                  <a:cubicBezTo>
                    <a:pt x="4412" y="401"/>
                    <a:pt x="4236" y="301"/>
                    <a:pt x="4061" y="251"/>
                  </a:cubicBezTo>
                  <a:cubicBezTo>
                    <a:pt x="3885" y="176"/>
                    <a:pt x="3685" y="125"/>
                    <a:pt x="3459" y="75"/>
                  </a:cubicBezTo>
                  <a:cubicBezTo>
                    <a:pt x="3209" y="25"/>
                    <a:pt x="2958" y="0"/>
                    <a:pt x="270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1"/>
            <p:cNvSpPr/>
            <p:nvPr/>
          </p:nvSpPr>
          <p:spPr>
            <a:xfrm>
              <a:off x="4425600" y="1886625"/>
              <a:ext cx="41375" cy="92625"/>
            </a:xfrm>
            <a:custGeom>
              <a:avLst/>
              <a:gdLst/>
              <a:ahLst/>
              <a:cxnLst/>
              <a:rect l="l" t="t" r="r" b="b"/>
              <a:pathLst>
                <a:path w="1655" h="3705" extrusionOk="0">
                  <a:moveTo>
                    <a:pt x="351" y="0"/>
                  </a:moveTo>
                  <a:cubicBezTo>
                    <a:pt x="276" y="0"/>
                    <a:pt x="201" y="50"/>
                    <a:pt x="176" y="100"/>
                  </a:cubicBezTo>
                  <a:cubicBezTo>
                    <a:pt x="126" y="251"/>
                    <a:pt x="75" y="401"/>
                    <a:pt x="50" y="552"/>
                  </a:cubicBezTo>
                  <a:cubicBezTo>
                    <a:pt x="25" y="702"/>
                    <a:pt x="25" y="877"/>
                    <a:pt x="25" y="1028"/>
                  </a:cubicBezTo>
                  <a:cubicBezTo>
                    <a:pt x="0" y="1404"/>
                    <a:pt x="75" y="1780"/>
                    <a:pt x="176" y="2105"/>
                  </a:cubicBezTo>
                  <a:cubicBezTo>
                    <a:pt x="276" y="2456"/>
                    <a:pt x="426" y="2757"/>
                    <a:pt x="627" y="3058"/>
                  </a:cubicBezTo>
                  <a:cubicBezTo>
                    <a:pt x="827" y="3308"/>
                    <a:pt x="1078" y="3534"/>
                    <a:pt x="1379" y="3684"/>
                  </a:cubicBezTo>
                  <a:cubicBezTo>
                    <a:pt x="1400" y="3698"/>
                    <a:pt x="1425" y="3705"/>
                    <a:pt x="1450" y="3705"/>
                  </a:cubicBezTo>
                  <a:cubicBezTo>
                    <a:pt x="1516" y="3705"/>
                    <a:pt x="1586" y="3663"/>
                    <a:pt x="1604" y="3609"/>
                  </a:cubicBezTo>
                  <a:cubicBezTo>
                    <a:pt x="1654" y="3509"/>
                    <a:pt x="1604" y="3409"/>
                    <a:pt x="1504" y="3384"/>
                  </a:cubicBezTo>
                  <a:cubicBezTo>
                    <a:pt x="1479" y="3359"/>
                    <a:pt x="1454" y="3334"/>
                    <a:pt x="1429" y="3334"/>
                  </a:cubicBezTo>
                  <a:cubicBezTo>
                    <a:pt x="1303" y="3258"/>
                    <a:pt x="1203" y="3183"/>
                    <a:pt x="1103" y="3083"/>
                  </a:cubicBezTo>
                  <a:cubicBezTo>
                    <a:pt x="978" y="2933"/>
                    <a:pt x="877" y="2782"/>
                    <a:pt x="777" y="2607"/>
                  </a:cubicBezTo>
                  <a:cubicBezTo>
                    <a:pt x="752" y="2607"/>
                    <a:pt x="752" y="2607"/>
                    <a:pt x="752" y="2582"/>
                  </a:cubicBezTo>
                  <a:cubicBezTo>
                    <a:pt x="752" y="2607"/>
                    <a:pt x="752" y="2607"/>
                    <a:pt x="752" y="2607"/>
                  </a:cubicBezTo>
                  <a:cubicBezTo>
                    <a:pt x="627" y="2356"/>
                    <a:pt x="527" y="2080"/>
                    <a:pt x="451" y="1780"/>
                  </a:cubicBezTo>
                  <a:cubicBezTo>
                    <a:pt x="376" y="1529"/>
                    <a:pt x="351" y="1253"/>
                    <a:pt x="351" y="978"/>
                  </a:cubicBezTo>
                  <a:cubicBezTo>
                    <a:pt x="376" y="777"/>
                    <a:pt x="401" y="602"/>
                    <a:pt x="451" y="426"/>
                  </a:cubicBezTo>
                  <a:cubicBezTo>
                    <a:pt x="451" y="351"/>
                    <a:pt x="476" y="301"/>
                    <a:pt x="501" y="251"/>
                  </a:cubicBezTo>
                  <a:cubicBezTo>
                    <a:pt x="527" y="151"/>
                    <a:pt x="501" y="50"/>
                    <a:pt x="401" y="25"/>
                  </a:cubicBezTo>
                  <a:cubicBezTo>
                    <a:pt x="401" y="0"/>
                    <a:pt x="376" y="0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1"/>
            <p:cNvSpPr/>
            <p:nvPr/>
          </p:nvSpPr>
          <p:spPr>
            <a:xfrm>
              <a:off x="4463825" y="1884750"/>
              <a:ext cx="38850" cy="81725"/>
            </a:xfrm>
            <a:custGeom>
              <a:avLst/>
              <a:gdLst/>
              <a:ahLst/>
              <a:cxnLst/>
              <a:rect l="l" t="t" r="r" b="b"/>
              <a:pathLst>
                <a:path w="1554" h="3269" extrusionOk="0">
                  <a:moveTo>
                    <a:pt x="301" y="0"/>
                  </a:moveTo>
                  <a:cubicBezTo>
                    <a:pt x="226" y="0"/>
                    <a:pt x="150" y="75"/>
                    <a:pt x="125" y="150"/>
                  </a:cubicBezTo>
                  <a:cubicBezTo>
                    <a:pt x="0" y="702"/>
                    <a:pt x="75" y="1303"/>
                    <a:pt x="251" y="1830"/>
                  </a:cubicBezTo>
                  <a:cubicBezTo>
                    <a:pt x="351" y="2130"/>
                    <a:pt x="476" y="2381"/>
                    <a:pt x="652" y="2632"/>
                  </a:cubicBezTo>
                  <a:cubicBezTo>
                    <a:pt x="802" y="2882"/>
                    <a:pt x="1028" y="3083"/>
                    <a:pt x="1253" y="3233"/>
                  </a:cubicBezTo>
                  <a:cubicBezTo>
                    <a:pt x="1287" y="3256"/>
                    <a:pt x="1326" y="3268"/>
                    <a:pt x="1365" y="3268"/>
                  </a:cubicBezTo>
                  <a:cubicBezTo>
                    <a:pt x="1413" y="3268"/>
                    <a:pt x="1462" y="3249"/>
                    <a:pt x="1504" y="3208"/>
                  </a:cubicBezTo>
                  <a:cubicBezTo>
                    <a:pt x="1554" y="3133"/>
                    <a:pt x="1554" y="3008"/>
                    <a:pt x="1479" y="2957"/>
                  </a:cubicBezTo>
                  <a:cubicBezTo>
                    <a:pt x="1353" y="2882"/>
                    <a:pt x="1253" y="2807"/>
                    <a:pt x="1153" y="2707"/>
                  </a:cubicBezTo>
                  <a:cubicBezTo>
                    <a:pt x="1028" y="2556"/>
                    <a:pt x="902" y="2406"/>
                    <a:pt x="802" y="2206"/>
                  </a:cubicBezTo>
                  <a:cubicBezTo>
                    <a:pt x="652" y="1980"/>
                    <a:pt x="576" y="1729"/>
                    <a:pt x="501" y="1454"/>
                  </a:cubicBezTo>
                  <a:cubicBezTo>
                    <a:pt x="451" y="1203"/>
                    <a:pt x="401" y="977"/>
                    <a:pt x="401" y="727"/>
                  </a:cubicBezTo>
                  <a:cubicBezTo>
                    <a:pt x="426" y="551"/>
                    <a:pt x="426" y="376"/>
                    <a:pt x="476" y="201"/>
                  </a:cubicBezTo>
                  <a:cubicBezTo>
                    <a:pt x="501" y="100"/>
                    <a:pt x="426" y="25"/>
                    <a:pt x="3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1"/>
            <p:cNvSpPr/>
            <p:nvPr/>
          </p:nvSpPr>
          <p:spPr>
            <a:xfrm>
              <a:off x="4503275" y="1876600"/>
              <a:ext cx="48900" cy="60000"/>
            </a:xfrm>
            <a:custGeom>
              <a:avLst/>
              <a:gdLst/>
              <a:ahLst/>
              <a:cxnLst/>
              <a:rect l="l" t="t" r="r" b="b"/>
              <a:pathLst>
                <a:path w="1956" h="2400" extrusionOk="0">
                  <a:moveTo>
                    <a:pt x="176" y="0"/>
                  </a:moveTo>
                  <a:cubicBezTo>
                    <a:pt x="76" y="25"/>
                    <a:pt x="1" y="100"/>
                    <a:pt x="26" y="201"/>
                  </a:cubicBezTo>
                  <a:cubicBezTo>
                    <a:pt x="101" y="677"/>
                    <a:pt x="277" y="1128"/>
                    <a:pt x="552" y="1504"/>
                  </a:cubicBezTo>
                  <a:cubicBezTo>
                    <a:pt x="703" y="1704"/>
                    <a:pt x="878" y="1880"/>
                    <a:pt x="1079" y="2030"/>
                  </a:cubicBezTo>
                  <a:cubicBezTo>
                    <a:pt x="1254" y="2206"/>
                    <a:pt x="1480" y="2306"/>
                    <a:pt x="1705" y="2381"/>
                  </a:cubicBezTo>
                  <a:cubicBezTo>
                    <a:pt x="1730" y="2394"/>
                    <a:pt x="1749" y="2400"/>
                    <a:pt x="1768" y="2400"/>
                  </a:cubicBezTo>
                  <a:cubicBezTo>
                    <a:pt x="1787" y="2400"/>
                    <a:pt x="1806" y="2394"/>
                    <a:pt x="1831" y="2381"/>
                  </a:cubicBezTo>
                  <a:cubicBezTo>
                    <a:pt x="1881" y="2381"/>
                    <a:pt x="1906" y="2331"/>
                    <a:pt x="1931" y="2306"/>
                  </a:cubicBezTo>
                  <a:cubicBezTo>
                    <a:pt x="1956" y="2206"/>
                    <a:pt x="1931" y="2105"/>
                    <a:pt x="1831" y="2080"/>
                  </a:cubicBezTo>
                  <a:cubicBezTo>
                    <a:pt x="1705" y="2030"/>
                    <a:pt x="1580" y="1980"/>
                    <a:pt x="1455" y="1905"/>
                  </a:cubicBezTo>
                  <a:cubicBezTo>
                    <a:pt x="1329" y="1805"/>
                    <a:pt x="1179" y="1704"/>
                    <a:pt x="1054" y="1579"/>
                  </a:cubicBezTo>
                  <a:cubicBezTo>
                    <a:pt x="1079" y="1579"/>
                    <a:pt x="1079" y="1604"/>
                    <a:pt x="1104" y="1604"/>
                  </a:cubicBezTo>
                  <a:cubicBezTo>
                    <a:pt x="928" y="1429"/>
                    <a:pt x="778" y="1253"/>
                    <a:pt x="653" y="1028"/>
                  </a:cubicBezTo>
                  <a:cubicBezTo>
                    <a:pt x="552" y="827"/>
                    <a:pt x="452" y="602"/>
                    <a:pt x="402" y="376"/>
                  </a:cubicBezTo>
                  <a:cubicBezTo>
                    <a:pt x="377" y="301"/>
                    <a:pt x="377" y="226"/>
                    <a:pt x="352" y="151"/>
                  </a:cubicBezTo>
                  <a:cubicBezTo>
                    <a:pt x="352" y="75"/>
                    <a:pt x="277" y="0"/>
                    <a:pt x="20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1"/>
            <p:cNvSpPr/>
            <p:nvPr/>
          </p:nvSpPr>
          <p:spPr>
            <a:xfrm>
              <a:off x="4362300" y="1825225"/>
              <a:ext cx="169825" cy="95875"/>
            </a:xfrm>
            <a:custGeom>
              <a:avLst/>
              <a:gdLst/>
              <a:ahLst/>
              <a:cxnLst/>
              <a:rect l="l" t="t" r="r" b="b"/>
              <a:pathLst>
                <a:path w="6793" h="3835" extrusionOk="0">
                  <a:moveTo>
                    <a:pt x="3961" y="0"/>
                  </a:moveTo>
                  <a:cubicBezTo>
                    <a:pt x="3710" y="0"/>
                    <a:pt x="3460" y="25"/>
                    <a:pt x="3234" y="75"/>
                  </a:cubicBezTo>
                  <a:cubicBezTo>
                    <a:pt x="2883" y="125"/>
                    <a:pt x="2557" y="226"/>
                    <a:pt x="2257" y="401"/>
                  </a:cubicBezTo>
                  <a:cubicBezTo>
                    <a:pt x="1931" y="576"/>
                    <a:pt x="1605" y="852"/>
                    <a:pt x="1279" y="1228"/>
                  </a:cubicBezTo>
                  <a:cubicBezTo>
                    <a:pt x="1104" y="1454"/>
                    <a:pt x="928" y="1679"/>
                    <a:pt x="753" y="1930"/>
                  </a:cubicBezTo>
                  <a:cubicBezTo>
                    <a:pt x="652" y="2055"/>
                    <a:pt x="577" y="2155"/>
                    <a:pt x="477" y="2281"/>
                  </a:cubicBezTo>
                  <a:cubicBezTo>
                    <a:pt x="302" y="2506"/>
                    <a:pt x="151" y="2707"/>
                    <a:pt x="1" y="2857"/>
                  </a:cubicBezTo>
                  <a:cubicBezTo>
                    <a:pt x="151" y="2932"/>
                    <a:pt x="327" y="3058"/>
                    <a:pt x="452" y="3183"/>
                  </a:cubicBezTo>
                  <a:cubicBezTo>
                    <a:pt x="552" y="3258"/>
                    <a:pt x="627" y="3333"/>
                    <a:pt x="703" y="3409"/>
                  </a:cubicBezTo>
                  <a:cubicBezTo>
                    <a:pt x="703" y="3434"/>
                    <a:pt x="728" y="3434"/>
                    <a:pt x="728" y="3459"/>
                  </a:cubicBezTo>
                  <a:cubicBezTo>
                    <a:pt x="778" y="3509"/>
                    <a:pt x="828" y="3559"/>
                    <a:pt x="878" y="3609"/>
                  </a:cubicBezTo>
                  <a:cubicBezTo>
                    <a:pt x="878" y="3634"/>
                    <a:pt x="903" y="3634"/>
                    <a:pt x="928" y="3659"/>
                  </a:cubicBezTo>
                  <a:cubicBezTo>
                    <a:pt x="978" y="3709"/>
                    <a:pt x="1003" y="3785"/>
                    <a:pt x="1053" y="3835"/>
                  </a:cubicBezTo>
                  <a:cubicBezTo>
                    <a:pt x="1229" y="3734"/>
                    <a:pt x="1379" y="3659"/>
                    <a:pt x="1530" y="3559"/>
                  </a:cubicBezTo>
                  <a:cubicBezTo>
                    <a:pt x="1605" y="3509"/>
                    <a:pt x="1680" y="3459"/>
                    <a:pt x="1755" y="3409"/>
                  </a:cubicBezTo>
                  <a:lnTo>
                    <a:pt x="1956" y="3308"/>
                  </a:lnTo>
                  <a:cubicBezTo>
                    <a:pt x="2257" y="3108"/>
                    <a:pt x="2532" y="2957"/>
                    <a:pt x="2783" y="2857"/>
                  </a:cubicBezTo>
                  <a:cubicBezTo>
                    <a:pt x="3033" y="2757"/>
                    <a:pt x="3234" y="2707"/>
                    <a:pt x="3434" y="2682"/>
                  </a:cubicBezTo>
                  <a:lnTo>
                    <a:pt x="3861" y="2682"/>
                  </a:lnTo>
                  <a:cubicBezTo>
                    <a:pt x="4011" y="2707"/>
                    <a:pt x="4161" y="2732"/>
                    <a:pt x="4312" y="2757"/>
                  </a:cubicBezTo>
                  <a:lnTo>
                    <a:pt x="4512" y="2807"/>
                  </a:lnTo>
                  <a:cubicBezTo>
                    <a:pt x="4688" y="2832"/>
                    <a:pt x="4838" y="2857"/>
                    <a:pt x="4988" y="2857"/>
                  </a:cubicBezTo>
                  <a:lnTo>
                    <a:pt x="5214" y="2857"/>
                  </a:lnTo>
                  <a:cubicBezTo>
                    <a:pt x="5389" y="2832"/>
                    <a:pt x="5590" y="2782"/>
                    <a:pt x="5790" y="2682"/>
                  </a:cubicBezTo>
                  <a:cubicBezTo>
                    <a:pt x="5991" y="2607"/>
                    <a:pt x="6166" y="2506"/>
                    <a:pt x="6317" y="2406"/>
                  </a:cubicBezTo>
                  <a:cubicBezTo>
                    <a:pt x="6467" y="2281"/>
                    <a:pt x="6567" y="2155"/>
                    <a:pt x="6668" y="2005"/>
                  </a:cubicBezTo>
                  <a:cubicBezTo>
                    <a:pt x="6743" y="1880"/>
                    <a:pt x="6793" y="1679"/>
                    <a:pt x="6793" y="1504"/>
                  </a:cubicBezTo>
                  <a:cubicBezTo>
                    <a:pt x="6793" y="1328"/>
                    <a:pt x="6718" y="1153"/>
                    <a:pt x="6617" y="978"/>
                  </a:cubicBezTo>
                  <a:cubicBezTo>
                    <a:pt x="6542" y="852"/>
                    <a:pt x="6417" y="727"/>
                    <a:pt x="6267" y="602"/>
                  </a:cubicBezTo>
                  <a:cubicBezTo>
                    <a:pt x="6041" y="426"/>
                    <a:pt x="5740" y="276"/>
                    <a:pt x="5339" y="175"/>
                  </a:cubicBezTo>
                  <a:cubicBezTo>
                    <a:pt x="5038" y="100"/>
                    <a:pt x="4688" y="50"/>
                    <a:pt x="4262" y="25"/>
                  </a:cubicBezTo>
                  <a:cubicBezTo>
                    <a:pt x="4161" y="0"/>
                    <a:pt x="4061" y="0"/>
                    <a:pt x="3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1"/>
            <p:cNvSpPr/>
            <p:nvPr/>
          </p:nvSpPr>
          <p:spPr>
            <a:xfrm>
              <a:off x="4427475" y="1880975"/>
              <a:ext cx="95875" cy="19700"/>
            </a:xfrm>
            <a:custGeom>
              <a:avLst/>
              <a:gdLst/>
              <a:ahLst/>
              <a:cxnLst/>
              <a:rect l="l" t="t" r="r" b="b"/>
              <a:pathLst>
                <a:path w="3835" h="788" extrusionOk="0">
                  <a:moveTo>
                    <a:pt x="3309" y="301"/>
                  </a:moveTo>
                  <a:cubicBezTo>
                    <a:pt x="3309" y="301"/>
                    <a:pt x="3291" y="301"/>
                    <a:pt x="3285" y="317"/>
                  </a:cubicBezTo>
                  <a:lnTo>
                    <a:pt x="3285" y="317"/>
                  </a:lnTo>
                  <a:cubicBezTo>
                    <a:pt x="3293" y="312"/>
                    <a:pt x="3301" y="307"/>
                    <a:pt x="3309" y="301"/>
                  </a:cubicBezTo>
                  <a:close/>
                  <a:moveTo>
                    <a:pt x="3735" y="1"/>
                  </a:moveTo>
                  <a:cubicBezTo>
                    <a:pt x="3710" y="1"/>
                    <a:pt x="3685" y="1"/>
                    <a:pt x="3685" y="26"/>
                  </a:cubicBezTo>
                  <a:cubicBezTo>
                    <a:pt x="3660" y="51"/>
                    <a:pt x="3634" y="76"/>
                    <a:pt x="3609" y="101"/>
                  </a:cubicBezTo>
                  <a:cubicBezTo>
                    <a:pt x="3559" y="126"/>
                    <a:pt x="3534" y="176"/>
                    <a:pt x="3484" y="201"/>
                  </a:cubicBezTo>
                  <a:cubicBezTo>
                    <a:pt x="3434" y="251"/>
                    <a:pt x="3359" y="276"/>
                    <a:pt x="3284" y="326"/>
                  </a:cubicBezTo>
                  <a:cubicBezTo>
                    <a:pt x="3284" y="323"/>
                    <a:pt x="3284" y="320"/>
                    <a:pt x="3285" y="317"/>
                  </a:cubicBezTo>
                  <a:lnTo>
                    <a:pt x="3285" y="317"/>
                  </a:lnTo>
                  <a:cubicBezTo>
                    <a:pt x="3222" y="357"/>
                    <a:pt x="3175" y="379"/>
                    <a:pt x="3108" y="402"/>
                  </a:cubicBezTo>
                  <a:cubicBezTo>
                    <a:pt x="3058" y="427"/>
                    <a:pt x="2983" y="452"/>
                    <a:pt x="2908" y="452"/>
                  </a:cubicBezTo>
                  <a:cubicBezTo>
                    <a:pt x="2807" y="477"/>
                    <a:pt x="2682" y="502"/>
                    <a:pt x="2557" y="502"/>
                  </a:cubicBezTo>
                  <a:cubicBezTo>
                    <a:pt x="2440" y="525"/>
                    <a:pt x="2323" y="527"/>
                    <a:pt x="2206" y="527"/>
                  </a:cubicBezTo>
                  <a:lnTo>
                    <a:pt x="2206" y="527"/>
                  </a:lnTo>
                  <a:cubicBezTo>
                    <a:pt x="1855" y="502"/>
                    <a:pt x="1504" y="477"/>
                    <a:pt x="1153" y="452"/>
                  </a:cubicBezTo>
                  <a:cubicBezTo>
                    <a:pt x="953" y="452"/>
                    <a:pt x="777" y="452"/>
                    <a:pt x="602" y="477"/>
                  </a:cubicBezTo>
                  <a:cubicBezTo>
                    <a:pt x="426" y="502"/>
                    <a:pt x="226" y="552"/>
                    <a:pt x="51" y="627"/>
                  </a:cubicBezTo>
                  <a:cubicBezTo>
                    <a:pt x="25" y="652"/>
                    <a:pt x="0" y="702"/>
                    <a:pt x="0" y="727"/>
                  </a:cubicBezTo>
                  <a:cubicBezTo>
                    <a:pt x="19" y="764"/>
                    <a:pt x="51" y="787"/>
                    <a:pt x="86" y="787"/>
                  </a:cubicBezTo>
                  <a:cubicBezTo>
                    <a:pt x="99" y="787"/>
                    <a:pt x="112" y="784"/>
                    <a:pt x="126" y="778"/>
                  </a:cubicBezTo>
                  <a:cubicBezTo>
                    <a:pt x="226" y="753"/>
                    <a:pt x="301" y="727"/>
                    <a:pt x="426" y="702"/>
                  </a:cubicBezTo>
                  <a:cubicBezTo>
                    <a:pt x="527" y="677"/>
                    <a:pt x="652" y="652"/>
                    <a:pt x="777" y="627"/>
                  </a:cubicBezTo>
                  <a:lnTo>
                    <a:pt x="1128" y="627"/>
                  </a:lnTo>
                  <a:cubicBezTo>
                    <a:pt x="1509" y="646"/>
                    <a:pt x="1875" y="694"/>
                    <a:pt x="2238" y="694"/>
                  </a:cubicBezTo>
                  <a:cubicBezTo>
                    <a:pt x="2353" y="694"/>
                    <a:pt x="2467" y="689"/>
                    <a:pt x="2582" y="677"/>
                  </a:cubicBezTo>
                  <a:cubicBezTo>
                    <a:pt x="2807" y="677"/>
                    <a:pt x="3008" y="627"/>
                    <a:pt x="3208" y="527"/>
                  </a:cubicBezTo>
                  <a:cubicBezTo>
                    <a:pt x="3334" y="502"/>
                    <a:pt x="3434" y="427"/>
                    <a:pt x="3534" y="377"/>
                  </a:cubicBezTo>
                  <a:cubicBezTo>
                    <a:pt x="3634" y="301"/>
                    <a:pt x="3735" y="226"/>
                    <a:pt x="3810" y="126"/>
                  </a:cubicBezTo>
                  <a:cubicBezTo>
                    <a:pt x="3835" y="101"/>
                    <a:pt x="3835" y="51"/>
                    <a:pt x="3810" y="26"/>
                  </a:cubicBezTo>
                  <a:cubicBezTo>
                    <a:pt x="3785" y="1"/>
                    <a:pt x="3760" y="1"/>
                    <a:pt x="3735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1"/>
            <p:cNvSpPr/>
            <p:nvPr/>
          </p:nvSpPr>
          <p:spPr>
            <a:xfrm>
              <a:off x="3458175" y="2400400"/>
              <a:ext cx="897275" cy="1156050"/>
            </a:xfrm>
            <a:custGeom>
              <a:avLst/>
              <a:gdLst/>
              <a:ahLst/>
              <a:cxnLst/>
              <a:rect l="l" t="t" r="r" b="b"/>
              <a:pathLst>
                <a:path w="35891" h="46242" extrusionOk="0">
                  <a:moveTo>
                    <a:pt x="3634" y="1"/>
                  </a:moveTo>
                  <a:cubicBezTo>
                    <a:pt x="3584" y="1"/>
                    <a:pt x="3559" y="26"/>
                    <a:pt x="3534" y="51"/>
                  </a:cubicBezTo>
                  <a:cubicBezTo>
                    <a:pt x="3484" y="76"/>
                    <a:pt x="3459" y="126"/>
                    <a:pt x="3459" y="176"/>
                  </a:cubicBezTo>
                  <a:cubicBezTo>
                    <a:pt x="3459" y="226"/>
                    <a:pt x="3484" y="276"/>
                    <a:pt x="3509" y="301"/>
                  </a:cubicBezTo>
                  <a:cubicBezTo>
                    <a:pt x="3534" y="352"/>
                    <a:pt x="3584" y="352"/>
                    <a:pt x="3634" y="352"/>
                  </a:cubicBezTo>
                  <a:lnTo>
                    <a:pt x="3760" y="377"/>
                  </a:lnTo>
                  <a:lnTo>
                    <a:pt x="3860" y="402"/>
                  </a:lnTo>
                  <a:lnTo>
                    <a:pt x="4436" y="527"/>
                  </a:lnTo>
                  <a:cubicBezTo>
                    <a:pt x="3584" y="928"/>
                    <a:pt x="2832" y="1404"/>
                    <a:pt x="2156" y="1931"/>
                  </a:cubicBezTo>
                  <a:cubicBezTo>
                    <a:pt x="1730" y="2281"/>
                    <a:pt x="1329" y="2657"/>
                    <a:pt x="1003" y="3058"/>
                  </a:cubicBezTo>
                  <a:cubicBezTo>
                    <a:pt x="652" y="3459"/>
                    <a:pt x="401" y="3885"/>
                    <a:pt x="226" y="4362"/>
                  </a:cubicBezTo>
                  <a:cubicBezTo>
                    <a:pt x="75" y="4788"/>
                    <a:pt x="0" y="5264"/>
                    <a:pt x="25" y="5765"/>
                  </a:cubicBezTo>
                  <a:cubicBezTo>
                    <a:pt x="50" y="6191"/>
                    <a:pt x="151" y="6617"/>
                    <a:pt x="351" y="7093"/>
                  </a:cubicBezTo>
                  <a:cubicBezTo>
                    <a:pt x="502" y="7469"/>
                    <a:pt x="727" y="7895"/>
                    <a:pt x="1053" y="8347"/>
                  </a:cubicBezTo>
                  <a:cubicBezTo>
                    <a:pt x="1329" y="8723"/>
                    <a:pt x="1654" y="9098"/>
                    <a:pt x="2055" y="9499"/>
                  </a:cubicBezTo>
                  <a:cubicBezTo>
                    <a:pt x="2707" y="10126"/>
                    <a:pt x="3459" y="10753"/>
                    <a:pt x="4361" y="11404"/>
                  </a:cubicBezTo>
                  <a:cubicBezTo>
                    <a:pt x="4712" y="11630"/>
                    <a:pt x="5038" y="11855"/>
                    <a:pt x="5389" y="12081"/>
                  </a:cubicBezTo>
                  <a:lnTo>
                    <a:pt x="5589" y="12206"/>
                  </a:lnTo>
                  <a:cubicBezTo>
                    <a:pt x="6015" y="12482"/>
                    <a:pt x="6441" y="12758"/>
                    <a:pt x="6842" y="13033"/>
                  </a:cubicBezTo>
                  <a:lnTo>
                    <a:pt x="7193" y="13234"/>
                  </a:lnTo>
                  <a:cubicBezTo>
                    <a:pt x="8722" y="14211"/>
                    <a:pt x="10301" y="15239"/>
                    <a:pt x="11780" y="16317"/>
                  </a:cubicBezTo>
                  <a:cubicBezTo>
                    <a:pt x="12582" y="16918"/>
                    <a:pt x="13334" y="17520"/>
                    <a:pt x="14035" y="18121"/>
                  </a:cubicBezTo>
                  <a:lnTo>
                    <a:pt x="14010" y="18071"/>
                  </a:lnTo>
                  <a:lnTo>
                    <a:pt x="14010" y="18071"/>
                  </a:lnTo>
                  <a:cubicBezTo>
                    <a:pt x="14637" y="18647"/>
                    <a:pt x="15213" y="19224"/>
                    <a:pt x="15740" y="19775"/>
                  </a:cubicBezTo>
                  <a:cubicBezTo>
                    <a:pt x="16291" y="20402"/>
                    <a:pt x="16817" y="21053"/>
                    <a:pt x="17269" y="21705"/>
                  </a:cubicBezTo>
                  <a:lnTo>
                    <a:pt x="17243" y="21680"/>
                  </a:lnTo>
                  <a:lnTo>
                    <a:pt x="17243" y="21680"/>
                  </a:lnTo>
                  <a:cubicBezTo>
                    <a:pt x="17594" y="22206"/>
                    <a:pt x="17920" y="22758"/>
                    <a:pt x="18196" y="23309"/>
                  </a:cubicBezTo>
                  <a:cubicBezTo>
                    <a:pt x="18497" y="23886"/>
                    <a:pt x="18747" y="24487"/>
                    <a:pt x="18998" y="25139"/>
                  </a:cubicBezTo>
                  <a:lnTo>
                    <a:pt x="18973" y="25139"/>
                  </a:lnTo>
                  <a:cubicBezTo>
                    <a:pt x="19198" y="25790"/>
                    <a:pt x="19399" y="26467"/>
                    <a:pt x="19524" y="27144"/>
                  </a:cubicBezTo>
                  <a:cubicBezTo>
                    <a:pt x="19675" y="27845"/>
                    <a:pt x="19775" y="28572"/>
                    <a:pt x="19825" y="29374"/>
                  </a:cubicBezTo>
                  <a:cubicBezTo>
                    <a:pt x="19850" y="29876"/>
                    <a:pt x="19875" y="30427"/>
                    <a:pt x="19900" y="31104"/>
                  </a:cubicBezTo>
                  <a:cubicBezTo>
                    <a:pt x="19900" y="31655"/>
                    <a:pt x="19900" y="32231"/>
                    <a:pt x="19875" y="32958"/>
                  </a:cubicBezTo>
                  <a:cubicBezTo>
                    <a:pt x="19850" y="34287"/>
                    <a:pt x="19775" y="35640"/>
                    <a:pt x="19700" y="36643"/>
                  </a:cubicBezTo>
                  <a:cubicBezTo>
                    <a:pt x="19649" y="37319"/>
                    <a:pt x="19599" y="37971"/>
                    <a:pt x="19549" y="38622"/>
                  </a:cubicBezTo>
                  <a:cubicBezTo>
                    <a:pt x="19424" y="40252"/>
                    <a:pt x="19299" y="41931"/>
                    <a:pt x="19248" y="43585"/>
                  </a:cubicBezTo>
                  <a:cubicBezTo>
                    <a:pt x="18497" y="44437"/>
                    <a:pt x="17820" y="45039"/>
                    <a:pt x="17143" y="45515"/>
                  </a:cubicBezTo>
                  <a:cubicBezTo>
                    <a:pt x="16918" y="45665"/>
                    <a:pt x="16692" y="45790"/>
                    <a:pt x="16492" y="45891"/>
                  </a:cubicBezTo>
                  <a:cubicBezTo>
                    <a:pt x="16416" y="45941"/>
                    <a:pt x="16366" y="46041"/>
                    <a:pt x="16416" y="46141"/>
                  </a:cubicBezTo>
                  <a:cubicBezTo>
                    <a:pt x="16441" y="46191"/>
                    <a:pt x="16517" y="46242"/>
                    <a:pt x="16567" y="46242"/>
                  </a:cubicBezTo>
                  <a:cubicBezTo>
                    <a:pt x="16592" y="46242"/>
                    <a:pt x="16617" y="46216"/>
                    <a:pt x="16642" y="46216"/>
                  </a:cubicBezTo>
                  <a:cubicBezTo>
                    <a:pt x="17444" y="45790"/>
                    <a:pt x="18196" y="45214"/>
                    <a:pt x="19098" y="44287"/>
                  </a:cubicBezTo>
                  <a:cubicBezTo>
                    <a:pt x="19148" y="44211"/>
                    <a:pt x="19223" y="44136"/>
                    <a:pt x="19274" y="44086"/>
                  </a:cubicBezTo>
                  <a:cubicBezTo>
                    <a:pt x="19299" y="44111"/>
                    <a:pt x="19349" y="44136"/>
                    <a:pt x="19399" y="44136"/>
                  </a:cubicBezTo>
                  <a:cubicBezTo>
                    <a:pt x="19499" y="44136"/>
                    <a:pt x="19599" y="44061"/>
                    <a:pt x="19599" y="43986"/>
                  </a:cubicBezTo>
                  <a:lnTo>
                    <a:pt x="19599" y="43861"/>
                  </a:lnTo>
                  <a:lnTo>
                    <a:pt x="19599" y="43735"/>
                  </a:lnTo>
                  <a:cubicBezTo>
                    <a:pt x="20226" y="43059"/>
                    <a:pt x="20802" y="42307"/>
                    <a:pt x="21329" y="41605"/>
                  </a:cubicBezTo>
                  <a:cubicBezTo>
                    <a:pt x="21554" y="41329"/>
                    <a:pt x="21755" y="41054"/>
                    <a:pt x="21955" y="40778"/>
                  </a:cubicBezTo>
                  <a:cubicBezTo>
                    <a:pt x="22431" y="40176"/>
                    <a:pt x="22883" y="39550"/>
                    <a:pt x="23384" y="38973"/>
                  </a:cubicBezTo>
                  <a:cubicBezTo>
                    <a:pt x="23534" y="38748"/>
                    <a:pt x="23710" y="38572"/>
                    <a:pt x="23885" y="38372"/>
                  </a:cubicBezTo>
                  <a:lnTo>
                    <a:pt x="24662" y="37470"/>
                  </a:lnTo>
                  <a:cubicBezTo>
                    <a:pt x="25138" y="36918"/>
                    <a:pt x="25614" y="36367"/>
                    <a:pt x="26091" y="35790"/>
                  </a:cubicBezTo>
                  <a:cubicBezTo>
                    <a:pt x="28071" y="33460"/>
                    <a:pt x="29524" y="31630"/>
                    <a:pt x="30827" y="29825"/>
                  </a:cubicBezTo>
                  <a:cubicBezTo>
                    <a:pt x="32281" y="27795"/>
                    <a:pt x="33384" y="25941"/>
                    <a:pt x="34236" y="24136"/>
                  </a:cubicBezTo>
                  <a:cubicBezTo>
                    <a:pt x="34737" y="23058"/>
                    <a:pt x="35138" y="22006"/>
                    <a:pt x="35414" y="21003"/>
                  </a:cubicBezTo>
                  <a:cubicBezTo>
                    <a:pt x="35715" y="19926"/>
                    <a:pt x="35865" y="18873"/>
                    <a:pt x="35865" y="17870"/>
                  </a:cubicBezTo>
                  <a:cubicBezTo>
                    <a:pt x="35890" y="16818"/>
                    <a:pt x="35740" y="15815"/>
                    <a:pt x="35389" y="14888"/>
                  </a:cubicBezTo>
                  <a:cubicBezTo>
                    <a:pt x="35239" y="14412"/>
                    <a:pt x="35013" y="13936"/>
                    <a:pt x="34737" y="13484"/>
                  </a:cubicBezTo>
                  <a:cubicBezTo>
                    <a:pt x="34487" y="13058"/>
                    <a:pt x="34211" y="12657"/>
                    <a:pt x="33860" y="12256"/>
                  </a:cubicBezTo>
                  <a:cubicBezTo>
                    <a:pt x="33259" y="11530"/>
                    <a:pt x="32507" y="10828"/>
                    <a:pt x="31579" y="10126"/>
                  </a:cubicBezTo>
                  <a:cubicBezTo>
                    <a:pt x="30802" y="9550"/>
                    <a:pt x="29875" y="8973"/>
                    <a:pt x="28797" y="8397"/>
                  </a:cubicBezTo>
                  <a:cubicBezTo>
                    <a:pt x="27018" y="7444"/>
                    <a:pt x="25113" y="6667"/>
                    <a:pt x="23284" y="5890"/>
                  </a:cubicBezTo>
                  <a:lnTo>
                    <a:pt x="22908" y="5740"/>
                  </a:lnTo>
                  <a:cubicBezTo>
                    <a:pt x="22431" y="5540"/>
                    <a:pt x="21980" y="5339"/>
                    <a:pt x="21504" y="5139"/>
                  </a:cubicBezTo>
                  <a:cubicBezTo>
                    <a:pt x="20878" y="4888"/>
                    <a:pt x="20251" y="4637"/>
                    <a:pt x="19524" y="4362"/>
                  </a:cubicBezTo>
                  <a:cubicBezTo>
                    <a:pt x="18271" y="3860"/>
                    <a:pt x="16968" y="3409"/>
                    <a:pt x="15489" y="2958"/>
                  </a:cubicBezTo>
                  <a:cubicBezTo>
                    <a:pt x="12983" y="2156"/>
                    <a:pt x="10276" y="1429"/>
                    <a:pt x="7193" y="753"/>
                  </a:cubicBezTo>
                  <a:cubicBezTo>
                    <a:pt x="6517" y="602"/>
                    <a:pt x="5840" y="452"/>
                    <a:pt x="5163" y="301"/>
                  </a:cubicBezTo>
                  <a:cubicBezTo>
                    <a:pt x="5113" y="276"/>
                    <a:pt x="5063" y="251"/>
                    <a:pt x="5013" y="251"/>
                  </a:cubicBezTo>
                  <a:cubicBezTo>
                    <a:pt x="4988" y="251"/>
                    <a:pt x="4963" y="251"/>
                    <a:pt x="4963" y="276"/>
                  </a:cubicBezTo>
                  <a:cubicBezTo>
                    <a:pt x="4512" y="176"/>
                    <a:pt x="4085" y="101"/>
                    <a:pt x="3659" y="1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1"/>
            <p:cNvSpPr/>
            <p:nvPr/>
          </p:nvSpPr>
          <p:spPr>
            <a:xfrm>
              <a:off x="3639875" y="3872850"/>
              <a:ext cx="246275" cy="335850"/>
            </a:xfrm>
            <a:custGeom>
              <a:avLst/>
              <a:gdLst/>
              <a:ahLst/>
              <a:cxnLst/>
              <a:rect l="l" t="t" r="r" b="b"/>
              <a:pathLst>
                <a:path w="9851" h="13434" extrusionOk="0">
                  <a:moveTo>
                    <a:pt x="1103" y="0"/>
                  </a:moveTo>
                  <a:cubicBezTo>
                    <a:pt x="1078" y="0"/>
                    <a:pt x="1028" y="0"/>
                    <a:pt x="1003" y="25"/>
                  </a:cubicBezTo>
                  <a:cubicBezTo>
                    <a:pt x="978" y="50"/>
                    <a:pt x="928" y="101"/>
                    <a:pt x="928" y="151"/>
                  </a:cubicBezTo>
                  <a:cubicBezTo>
                    <a:pt x="828" y="727"/>
                    <a:pt x="652" y="1329"/>
                    <a:pt x="502" y="1905"/>
                  </a:cubicBezTo>
                  <a:lnTo>
                    <a:pt x="477" y="1930"/>
                  </a:lnTo>
                  <a:lnTo>
                    <a:pt x="477" y="1980"/>
                  </a:lnTo>
                  <a:cubicBezTo>
                    <a:pt x="351" y="2406"/>
                    <a:pt x="226" y="2832"/>
                    <a:pt x="151" y="3258"/>
                  </a:cubicBezTo>
                  <a:cubicBezTo>
                    <a:pt x="101" y="3509"/>
                    <a:pt x="51" y="3760"/>
                    <a:pt x="26" y="4010"/>
                  </a:cubicBezTo>
                  <a:cubicBezTo>
                    <a:pt x="0" y="4236"/>
                    <a:pt x="0" y="4487"/>
                    <a:pt x="26" y="4737"/>
                  </a:cubicBezTo>
                  <a:cubicBezTo>
                    <a:pt x="76" y="5163"/>
                    <a:pt x="201" y="5589"/>
                    <a:pt x="427" y="6040"/>
                  </a:cubicBezTo>
                  <a:cubicBezTo>
                    <a:pt x="577" y="6391"/>
                    <a:pt x="802" y="6767"/>
                    <a:pt x="1153" y="7218"/>
                  </a:cubicBezTo>
                  <a:cubicBezTo>
                    <a:pt x="1404" y="7594"/>
                    <a:pt x="1705" y="7945"/>
                    <a:pt x="2031" y="8321"/>
                  </a:cubicBezTo>
                  <a:cubicBezTo>
                    <a:pt x="2732" y="9173"/>
                    <a:pt x="3409" y="9900"/>
                    <a:pt x="4086" y="10527"/>
                  </a:cubicBezTo>
                  <a:cubicBezTo>
                    <a:pt x="4888" y="11279"/>
                    <a:pt x="5640" y="11905"/>
                    <a:pt x="6417" y="12406"/>
                  </a:cubicBezTo>
                  <a:cubicBezTo>
                    <a:pt x="7018" y="12807"/>
                    <a:pt x="7569" y="13083"/>
                    <a:pt x="8096" y="13284"/>
                  </a:cubicBezTo>
                  <a:cubicBezTo>
                    <a:pt x="8396" y="13384"/>
                    <a:pt x="8647" y="13434"/>
                    <a:pt x="8898" y="13434"/>
                  </a:cubicBezTo>
                  <a:cubicBezTo>
                    <a:pt x="9023" y="13434"/>
                    <a:pt x="9148" y="13409"/>
                    <a:pt x="9249" y="13384"/>
                  </a:cubicBezTo>
                  <a:cubicBezTo>
                    <a:pt x="9349" y="13334"/>
                    <a:pt x="9449" y="13284"/>
                    <a:pt x="9549" y="13183"/>
                  </a:cubicBezTo>
                  <a:cubicBezTo>
                    <a:pt x="9650" y="13133"/>
                    <a:pt x="9700" y="13008"/>
                    <a:pt x="9750" y="12883"/>
                  </a:cubicBezTo>
                  <a:cubicBezTo>
                    <a:pt x="9800" y="12782"/>
                    <a:pt x="9825" y="12632"/>
                    <a:pt x="9850" y="12431"/>
                  </a:cubicBezTo>
                  <a:cubicBezTo>
                    <a:pt x="9850" y="12281"/>
                    <a:pt x="9850" y="12106"/>
                    <a:pt x="9825" y="11905"/>
                  </a:cubicBezTo>
                  <a:cubicBezTo>
                    <a:pt x="9800" y="11680"/>
                    <a:pt x="9750" y="11479"/>
                    <a:pt x="9700" y="11279"/>
                  </a:cubicBezTo>
                  <a:cubicBezTo>
                    <a:pt x="9549" y="10677"/>
                    <a:pt x="9299" y="10050"/>
                    <a:pt x="8898" y="9349"/>
                  </a:cubicBezTo>
                  <a:cubicBezTo>
                    <a:pt x="8522" y="8722"/>
                    <a:pt x="8121" y="8171"/>
                    <a:pt x="7645" y="7494"/>
                  </a:cubicBezTo>
                  <a:cubicBezTo>
                    <a:pt x="7519" y="7319"/>
                    <a:pt x="7369" y="7168"/>
                    <a:pt x="7244" y="6993"/>
                  </a:cubicBezTo>
                  <a:lnTo>
                    <a:pt x="7193" y="6918"/>
                  </a:lnTo>
                  <a:cubicBezTo>
                    <a:pt x="6893" y="6517"/>
                    <a:pt x="6592" y="6116"/>
                    <a:pt x="6316" y="5715"/>
                  </a:cubicBezTo>
                  <a:cubicBezTo>
                    <a:pt x="5815" y="5038"/>
                    <a:pt x="5489" y="4487"/>
                    <a:pt x="5264" y="3935"/>
                  </a:cubicBezTo>
                  <a:cubicBezTo>
                    <a:pt x="5113" y="3584"/>
                    <a:pt x="5013" y="3183"/>
                    <a:pt x="4938" y="2682"/>
                  </a:cubicBezTo>
                  <a:cubicBezTo>
                    <a:pt x="4863" y="2181"/>
                    <a:pt x="4863" y="1679"/>
                    <a:pt x="4888" y="1153"/>
                  </a:cubicBezTo>
                  <a:cubicBezTo>
                    <a:pt x="4888" y="1103"/>
                    <a:pt x="4863" y="1078"/>
                    <a:pt x="4838" y="1028"/>
                  </a:cubicBezTo>
                  <a:cubicBezTo>
                    <a:pt x="4787" y="1003"/>
                    <a:pt x="4737" y="978"/>
                    <a:pt x="4687" y="978"/>
                  </a:cubicBezTo>
                  <a:cubicBezTo>
                    <a:pt x="4587" y="978"/>
                    <a:pt x="4512" y="1053"/>
                    <a:pt x="4512" y="1153"/>
                  </a:cubicBezTo>
                  <a:cubicBezTo>
                    <a:pt x="4512" y="1304"/>
                    <a:pt x="4512" y="1429"/>
                    <a:pt x="4512" y="1579"/>
                  </a:cubicBezTo>
                  <a:cubicBezTo>
                    <a:pt x="4086" y="1304"/>
                    <a:pt x="3559" y="1078"/>
                    <a:pt x="2933" y="903"/>
                  </a:cubicBezTo>
                  <a:cubicBezTo>
                    <a:pt x="2381" y="727"/>
                    <a:pt x="1780" y="577"/>
                    <a:pt x="1254" y="476"/>
                  </a:cubicBezTo>
                  <a:cubicBezTo>
                    <a:pt x="1254" y="401"/>
                    <a:pt x="1254" y="326"/>
                    <a:pt x="1279" y="251"/>
                  </a:cubicBezTo>
                  <a:cubicBezTo>
                    <a:pt x="1279" y="201"/>
                    <a:pt x="1279" y="151"/>
                    <a:pt x="1254" y="101"/>
                  </a:cubicBezTo>
                  <a:cubicBezTo>
                    <a:pt x="1229" y="50"/>
                    <a:pt x="1203" y="25"/>
                    <a:pt x="1153" y="0"/>
                  </a:cubicBezTo>
                  <a:close/>
                </a:path>
              </a:pathLst>
            </a:custGeom>
            <a:solidFill>
              <a:srgbClr val="705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1"/>
            <p:cNvSpPr/>
            <p:nvPr/>
          </p:nvSpPr>
          <p:spPr>
            <a:xfrm>
              <a:off x="3640500" y="3872850"/>
              <a:ext cx="245650" cy="330225"/>
            </a:xfrm>
            <a:custGeom>
              <a:avLst/>
              <a:gdLst/>
              <a:ahLst/>
              <a:cxnLst/>
              <a:rect l="l" t="t" r="r" b="b"/>
              <a:pathLst>
                <a:path w="9826" h="13209" extrusionOk="0">
                  <a:moveTo>
                    <a:pt x="1078" y="0"/>
                  </a:moveTo>
                  <a:cubicBezTo>
                    <a:pt x="1053" y="0"/>
                    <a:pt x="1003" y="25"/>
                    <a:pt x="978" y="25"/>
                  </a:cubicBezTo>
                  <a:cubicBezTo>
                    <a:pt x="953" y="50"/>
                    <a:pt x="903" y="101"/>
                    <a:pt x="903" y="151"/>
                  </a:cubicBezTo>
                  <a:cubicBezTo>
                    <a:pt x="803" y="727"/>
                    <a:pt x="652" y="1329"/>
                    <a:pt x="477" y="1905"/>
                  </a:cubicBezTo>
                  <a:cubicBezTo>
                    <a:pt x="351" y="2356"/>
                    <a:pt x="226" y="2807"/>
                    <a:pt x="126" y="3283"/>
                  </a:cubicBezTo>
                  <a:cubicBezTo>
                    <a:pt x="76" y="3509"/>
                    <a:pt x="26" y="3760"/>
                    <a:pt x="1" y="4010"/>
                  </a:cubicBezTo>
                  <a:cubicBezTo>
                    <a:pt x="1" y="4161"/>
                    <a:pt x="1" y="4286"/>
                    <a:pt x="1" y="4461"/>
                  </a:cubicBezTo>
                  <a:cubicBezTo>
                    <a:pt x="727" y="5815"/>
                    <a:pt x="1630" y="7093"/>
                    <a:pt x="2632" y="8246"/>
                  </a:cubicBezTo>
                  <a:cubicBezTo>
                    <a:pt x="2632" y="8271"/>
                    <a:pt x="2657" y="8271"/>
                    <a:pt x="2657" y="8271"/>
                  </a:cubicBezTo>
                  <a:cubicBezTo>
                    <a:pt x="3760" y="9549"/>
                    <a:pt x="5013" y="10727"/>
                    <a:pt x="6417" y="11705"/>
                  </a:cubicBezTo>
                  <a:cubicBezTo>
                    <a:pt x="6818" y="11980"/>
                    <a:pt x="7244" y="12231"/>
                    <a:pt x="7695" y="12456"/>
                  </a:cubicBezTo>
                  <a:cubicBezTo>
                    <a:pt x="8146" y="12707"/>
                    <a:pt x="8622" y="12933"/>
                    <a:pt x="9123" y="13108"/>
                  </a:cubicBezTo>
                  <a:lnTo>
                    <a:pt x="9098" y="13083"/>
                  </a:lnTo>
                  <a:lnTo>
                    <a:pt x="9098" y="13083"/>
                  </a:lnTo>
                  <a:cubicBezTo>
                    <a:pt x="9224" y="13133"/>
                    <a:pt x="9349" y="13183"/>
                    <a:pt x="9499" y="13208"/>
                  </a:cubicBezTo>
                  <a:cubicBezTo>
                    <a:pt x="9499" y="13208"/>
                    <a:pt x="9524" y="13183"/>
                    <a:pt x="9524" y="13183"/>
                  </a:cubicBezTo>
                  <a:cubicBezTo>
                    <a:pt x="9600" y="13108"/>
                    <a:pt x="9675" y="13008"/>
                    <a:pt x="9725" y="12883"/>
                  </a:cubicBezTo>
                  <a:cubicBezTo>
                    <a:pt x="9775" y="12757"/>
                    <a:pt x="9800" y="12632"/>
                    <a:pt x="9825" y="12431"/>
                  </a:cubicBezTo>
                  <a:cubicBezTo>
                    <a:pt x="9825" y="12256"/>
                    <a:pt x="9800" y="12081"/>
                    <a:pt x="9775" y="11905"/>
                  </a:cubicBezTo>
                  <a:cubicBezTo>
                    <a:pt x="9750" y="11680"/>
                    <a:pt x="9725" y="11479"/>
                    <a:pt x="9675" y="11279"/>
                  </a:cubicBezTo>
                  <a:cubicBezTo>
                    <a:pt x="9524" y="10677"/>
                    <a:pt x="9274" y="10050"/>
                    <a:pt x="8848" y="9349"/>
                  </a:cubicBezTo>
                  <a:cubicBezTo>
                    <a:pt x="8772" y="9173"/>
                    <a:pt x="8672" y="9023"/>
                    <a:pt x="8572" y="8872"/>
                  </a:cubicBezTo>
                  <a:lnTo>
                    <a:pt x="8522" y="8872"/>
                  </a:lnTo>
                  <a:cubicBezTo>
                    <a:pt x="8397" y="8847"/>
                    <a:pt x="8271" y="8822"/>
                    <a:pt x="8146" y="8822"/>
                  </a:cubicBezTo>
                  <a:cubicBezTo>
                    <a:pt x="7996" y="8847"/>
                    <a:pt x="7820" y="8872"/>
                    <a:pt x="7645" y="8898"/>
                  </a:cubicBezTo>
                  <a:cubicBezTo>
                    <a:pt x="7294" y="9023"/>
                    <a:pt x="6968" y="9173"/>
                    <a:pt x="6617" y="9349"/>
                  </a:cubicBezTo>
                  <a:cubicBezTo>
                    <a:pt x="6578" y="9368"/>
                    <a:pt x="6533" y="9378"/>
                    <a:pt x="6488" y="9378"/>
                  </a:cubicBezTo>
                  <a:cubicBezTo>
                    <a:pt x="6359" y="9378"/>
                    <a:pt x="6222" y="9303"/>
                    <a:pt x="6166" y="9173"/>
                  </a:cubicBezTo>
                  <a:cubicBezTo>
                    <a:pt x="6091" y="8998"/>
                    <a:pt x="6191" y="8797"/>
                    <a:pt x="6341" y="8722"/>
                  </a:cubicBezTo>
                  <a:cubicBezTo>
                    <a:pt x="6893" y="8446"/>
                    <a:pt x="7469" y="8171"/>
                    <a:pt x="8071" y="8146"/>
                  </a:cubicBezTo>
                  <a:cubicBezTo>
                    <a:pt x="7920" y="7945"/>
                    <a:pt x="7770" y="7720"/>
                    <a:pt x="7595" y="7519"/>
                  </a:cubicBezTo>
                  <a:cubicBezTo>
                    <a:pt x="7494" y="7344"/>
                    <a:pt x="7369" y="7193"/>
                    <a:pt x="7244" y="7043"/>
                  </a:cubicBezTo>
                  <a:lnTo>
                    <a:pt x="7143" y="7043"/>
                  </a:lnTo>
                  <a:cubicBezTo>
                    <a:pt x="6993" y="7018"/>
                    <a:pt x="6843" y="6993"/>
                    <a:pt x="6692" y="6993"/>
                  </a:cubicBezTo>
                  <a:cubicBezTo>
                    <a:pt x="6492" y="6993"/>
                    <a:pt x="6316" y="7018"/>
                    <a:pt x="6116" y="7093"/>
                  </a:cubicBezTo>
                  <a:cubicBezTo>
                    <a:pt x="5815" y="7168"/>
                    <a:pt x="5539" y="7294"/>
                    <a:pt x="5264" y="7444"/>
                  </a:cubicBezTo>
                  <a:cubicBezTo>
                    <a:pt x="5223" y="7461"/>
                    <a:pt x="5180" y="7469"/>
                    <a:pt x="5138" y="7469"/>
                  </a:cubicBezTo>
                  <a:cubicBezTo>
                    <a:pt x="5001" y="7469"/>
                    <a:pt x="4870" y="7384"/>
                    <a:pt x="4813" y="7268"/>
                  </a:cubicBezTo>
                  <a:cubicBezTo>
                    <a:pt x="4737" y="7093"/>
                    <a:pt x="4813" y="6893"/>
                    <a:pt x="4988" y="6817"/>
                  </a:cubicBezTo>
                  <a:cubicBezTo>
                    <a:pt x="5339" y="6642"/>
                    <a:pt x="5715" y="6466"/>
                    <a:pt x="6091" y="6366"/>
                  </a:cubicBezTo>
                  <a:cubicBezTo>
                    <a:pt x="6291" y="6316"/>
                    <a:pt x="6492" y="6291"/>
                    <a:pt x="6692" y="6291"/>
                  </a:cubicBezTo>
                  <a:cubicBezTo>
                    <a:pt x="6542" y="6116"/>
                    <a:pt x="6417" y="5915"/>
                    <a:pt x="6266" y="5715"/>
                  </a:cubicBezTo>
                  <a:cubicBezTo>
                    <a:pt x="6166" y="5564"/>
                    <a:pt x="6066" y="5439"/>
                    <a:pt x="5991" y="5289"/>
                  </a:cubicBezTo>
                  <a:cubicBezTo>
                    <a:pt x="5815" y="5263"/>
                    <a:pt x="5665" y="5238"/>
                    <a:pt x="5489" y="5238"/>
                  </a:cubicBezTo>
                  <a:cubicBezTo>
                    <a:pt x="5289" y="5238"/>
                    <a:pt x="5088" y="5289"/>
                    <a:pt x="4913" y="5339"/>
                  </a:cubicBezTo>
                  <a:cubicBezTo>
                    <a:pt x="4612" y="5439"/>
                    <a:pt x="4311" y="5564"/>
                    <a:pt x="4036" y="5690"/>
                  </a:cubicBezTo>
                  <a:cubicBezTo>
                    <a:pt x="3990" y="5709"/>
                    <a:pt x="3942" y="5719"/>
                    <a:pt x="3896" y="5719"/>
                  </a:cubicBezTo>
                  <a:cubicBezTo>
                    <a:pt x="3764" y="5719"/>
                    <a:pt x="3640" y="5644"/>
                    <a:pt x="3585" y="5514"/>
                  </a:cubicBezTo>
                  <a:cubicBezTo>
                    <a:pt x="3509" y="5339"/>
                    <a:pt x="3585" y="5138"/>
                    <a:pt x="3760" y="5063"/>
                  </a:cubicBezTo>
                  <a:cubicBezTo>
                    <a:pt x="4136" y="4862"/>
                    <a:pt x="4537" y="4687"/>
                    <a:pt x="4963" y="4612"/>
                  </a:cubicBezTo>
                  <a:cubicBezTo>
                    <a:pt x="5163" y="4562"/>
                    <a:pt x="5339" y="4537"/>
                    <a:pt x="5539" y="4537"/>
                  </a:cubicBezTo>
                  <a:cubicBezTo>
                    <a:pt x="5414" y="4336"/>
                    <a:pt x="5314" y="4136"/>
                    <a:pt x="5239" y="3935"/>
                  </a:cubicBezTo>
                  <a:cubicBezTo>
                    <a:pt x="5088" y="3584"/>
                    <a:pt x="4963" y="3183"/>
                    <a:pt x="4913" y="2682"/>
                  </a:cubicBezTo>
                  <a:cubicBezTo>
                    <a:pt x="4838" y="2181"/>
                    <a:pt x="4813" y="1679"/>
                    <a:pt x="4838" y="1153"/>
                  </a:cubicBezTo>
                  <a:cubicBezTo>
                    <a:pt x="4838" y="1128"/>
                    <a:pt x="4838" y="1078"/>
                    <a:pt x="4813" y="1028"/>
                  </a:cubicBezTo>
                  <a:cubicBezTo>
                    <a:pt x="4762" y="1003"/>
                    <a:pt x="4712" y="978"/>
                    <a:pt x="4662" y="978"/>
                  </a:cubicBezTo>
                  <a:cubicBezTo>
                    <a:pt x="4587" y="978"/>
                    <a:pt x="4512" y="1053"/>
                    <a:pt x="4487" y="1153"/>
                  </a:cubicBezTo>
                  <a:cubicBezTo>
                    <a:pt x="4487" y="1304"/>
                    <a:pt x="4487" y="1429"/>
                    <a:pt x="4487" y="1579"/>
                  </a:cubicBezTo>
                  <a:cubicBezTo>
                    <a:pt x="4036" y="1304"/>
                    <a:pt x="3534" y="1078"/>
                    <a:pt x="2908" y="903"/>
                  </a:cubicBezTo>
                  <a:cubicBezTo>
                    <a:pt x="2331" y="727"/>
                    <a:pt x="1730" y="602"/>
                    <a:pt x="1204" y="476"/>
                  </a:cubicBezTo>
                  <a:cubicBezTo>
                    <a:pt x="1229" y="401"/>
                    <a:pt x="1229" y="326"/>
                    <a:pt x="1254" y="226"/>
                  </a:cubicBezTo>
                  <a:cubicBezTo>
                    <a:pt x="1254" y="201"/>
                    <a:pt x="1254" y="151"/>
                    <a:pt x="1229" y="101"/>
                  </a:cubicBezTo>
                  <a:cubicBezTo>
                    <a:pt x="1204" y="50"/>
                    <a:pt x="1153" y="25"/>
                    <a:pt x="1128" y="25"/>
                  </a:cubicBezTo>
                  <a:cubicBezTo>
                    <a:pt x="1103" y="25"/>
                    <a:pt x="1078" y="0"/>
                    <a:pt x="1078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1"/>
            <p:cNvSpPr/>
            <p:nvPr/>
          </p:nvSpPr>
          <p:spPr>
            <a:xfrm>
              <a:off x="3706300" y="407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1"/>
            <p:cNvSpPr/>
            <p:nvPr/>
          </p:nvSpPr>
          <p:spPr>
            <a:xfrm>
              <a:off x="3800900" y="416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1"/>
            <p:cNvSpPr/>
            <p:nvPr/>
          </p:nvSpPr>
          <p:spPr>
            <a:xfrm>
              <a:off x="2969450" y="2464325"/>
              <a:ext cx="1153525" cy="1460550"/>
            </a:xfrm>
            <a:custGeom>
              <a:avLst/>
              <a:gdLst/>
              <a:ahLst/>
              <a:cxnLst/>
              <a:rect l="l" t="t" r="r" b="b"/>
              <a:pathLst>
                <a:path w="46141" h="58422" extrusionOk="0">
                  <a:moveTo>
                    <a:pt x="19775" y="0"/>
                  </a:moveTo>
                  <a:cubicBezTo>
                    <a:pt x="19750" y="0"/>
                    <a:pt x="19725" y="25"/>
                    <a:pt x="19700" y="50"/>
                  </a:cubicBezTo>
                  <a:cubicBezTo>
                    <a:pt x="19349" y="75"/>
                    <a:pt x="18973" y="150"/>
                    <a:pt x="18547" y="301"/>
                  </a:cubicBezTo>
                  <a:cubicBezTo>
                    <a:pt x="18071" y="451"/>
                    <a:pt x="17619" y="627"/>
                    <a:pt x="17193" y="827"/>
                  </a:cubicBezTo>
                  <a:lnTo>
                    <a:pt x="16918" y="952"/>
                  </a:lnTo>
                  <a:cubicBezTo>
                    <a:pt x="16567" y="1103"/>
                    <a:pt x="16216" y="1253"/>
                    <a:pt x="15865" y="1379"/>
                  </a:cubicBezTo>
                  <a:cubicBezTo>
                    <a:pt x="15665" y="1454"/>
                    <a:pt x="15464" y="1529"/>
                    <a:pt x="15238" y="1604"/>
                  </a:cubicBezTo>
                  <a:lnTo>
                    <a:pt x="14812" y="1729"/>
                  </a:lnTo>
                  <a:lnTo>
                    <a:pt x="14386" y="1880"/>
                  </a:lnTo>
                  <a:cubicBezTo>
                    <a:pt x="11980" y="2657"/>
                    <a:pt x="9850" y="3283"/>
                    <a:pt x="7845" y="3835"/>
                  </a:cubicBezTo>
                  <a:cubicBezTo>
                    <a:pt x="7294" y="3985"/>
                    <a:pt x="6717" y="4135"/>
                    <a:pt x="6141" y="4261"/>
                  </a:cubicBezTo>
                  <a:cubicBezTo>
                    <a:pt x="5890" y="4336"/>
                    <a:pt x="5664" y="4386"/>
                    <a:pt x="5414" y="4436"/>
                  </a:cubicBezTo>
                  <a:cubicBezTo>
                    <a:pt x="5163" y="4486"/>
                    <a:pt x="4913" y="4536"/>
                    <a:pt x="4687" y="4587"/>
                  </a:cubicBezTo>
                  <a:lnTo>
                    <a:pt x="4637" y="4587"/>
                  </a:lnTo>
                  <a:cubicBezTo>
                    <a:pt x="4361" y="4637"/>
                    <a:pt x="4060" y="4687"/>
                    <a:pt x="3785" y="4737"/>
                  </a:cubicBezTo>
                  <a:cubicBezTo>
                    <a:pt x="3309" y="4812"/>
                    <a:pt x="2832" y="4887"/>
                    <a:pt x="2381" y="4963"/>
                  </a:cubicBezTo>
                  <a:cubicBezTo>
                    <a:pt x="1980" y="5038"/>
                    <a:pt x="1604" y="5138"/>
                    <a:pt x="1253" y="5213"/>
                  </a:cubicBezTo>
                  <a:cubicBezTo>
                    <a:pt x="1078" y="5263"/>
                    <a:pt x="903" y="5313"/>
                    <a:pt x="727" y="5364"/>
                  </a:cubicBezTo>
                  <a:cubicBezTo>
                    <a:pt x="502" y="5439"/>
                    <a:pt x="351" y="5489"/>
                    <a:pt x="176" y="5564"/>
                  </a:cubicBezTo>
                  <a:cubicBezTo>
                    <a:pt x="126" y="5589"/>
                    <a:pt x="101" y="5614"/>
                    <a:pt x="75" y="5639"/>
                  </a:cubicBezTo>
                  <a:cubicBezTo>
                    <a:pt x="25" y="5714"/>
                    <a:pt x="0" y="5790"/>
                    <a:pt x="25" y="5865"/>
                  </a:cubicBezTo>
                  <a:cubicBezTo>
                    <a:pt x="577" y="7218"/>
                    <a:pt x="1304" y="8521"/>
                    <a:pt x="2231" y="9775"/>
                  </a:cubicBezTo>
                  <a:cubicBezTo>
                    <a:pt x="3058" y="10902"/>
                    <a:pt x="4111" y="12005"/>
                    <a:pt x="5314" y="13058"/>
                  </a:cubicBezTo>
                  <a:cubicBezTo>
                    <a:pt x="6391" y="14035"/>
                    <a:pt x="7619" y="14938"/>
                    <a:pt x="9048" y="15815"/>
                  </a:cubicBezTo>
                  <a:cubicBezTo>
                    <a:pt x="10326" y="16617"/>
                    <a:pt x="11705" y="17344"/>
                    <a:pt x="13233" y="18070"/>
                  </a:cubicBezTo>
                  <a:cubicBezTo>
                    <a:pt x="15790" y="19273"/>
                    <a:pt x="18672" y="20326"/>
                    <a:pt x="22005" y="21303"/>
                  </a:cubicBezTo>
                  <a:cubicBezTo>
                    <a:pt x="22657" y="21504"/>
                    <a:pt x="23334" y="21704"/>
                    <a:pt x="24061" y="21905"/>
                  </a:cubicBezTo>
                  <a:cubicBezTo>
                    <a:pt x="24988" y="22156"/>
                    <a:pt x="25740" y="22331"/>
                    <a:pt x="26442" y="22506"/>
                  </a:cubicBezTo>
                  <a:cubicBezTo>
                    <a:pt x="27569" y="22757"/>
                    <a:pt x="28597" y="22958"/>
                    <a:pt x="29599" y="23108"/>
                  </a:cubicBezTo>
                  <a:cubicBezTo>
                    <a:pt x="30702" y="23258"/>
                    <a:pt x="31780" y="23359"/>
                    <a:pt x="32807" y="23359"/>
                  </a:cubicBezTo>
                  <a:cubicBezTo>
                    <a:pt x="32782" y="23509"/>
                    <a:pt x="32782" y="23634"/>
                    <a:pt x="32757" y="23785"/>
                  </a:cubicBezTo>
                  <a:lnTo>
                    <a:pt x="32757" y="23760"/>
                  </a:lnTo>
                  <a:cubicBezTo>
                    <a:pt x="32432" y="25664"/>
                    <a:pt x="31980" y="27594"/>
                    <a:pt x="31554" y="29449"/>
                  </a:cubicBezTo>
                  <a:lnTo>
                    <a:pt x="31354" y="30351"/>
                  </a:lnTo>
                  <a:cubicBezTo>
                    <a:pt x="31128" y="31404"/>
                    <a:pt x="30878" y="32507"/>
                    <a:pt x="30652" y="33634"/>
                  </a:cubicBezTo>
                  <a:cubicBezTo>
                    <a:pt x="30427" y="34737"/>
                    <a:pt x="30226" y="35865"/>
                    <a:pt x="30025" y="36968"/>
                  </a:cubicBezTo>
                  <a:cubicBezTo>
                    <a:pt x="29524" y="39549"/>
                    <a:pt x="29173" y="41654"/>
                    <a:pt x="28873" y="43634"/>
                  </a:cubicBezTo>
                  <a:cubicBezTo>
                    <a:pt x="28722" y="44762"/>
                    <a:pt x="28547" y="45890"/>
                    <a:pt x="28421" y="46993"/>
                  </a:cubicBezTo>
                  <a:cubicBezTo>
                    <a:pt x="28296" y="47995"/>
                    <a:pt x="28196" y="49073"/>
                    <a:pt x="28096" y="50376"/>
                  </a:cubicBezTo>
                  <a:cubicBezTo>
                    <a:pt x="27920" y="52206"/>
                    <a:pt x="27770" y="54035"/>
                    <a:pt x="27619" y="55865"/>
                  </a:cubicBezTo>
                  <a:lnTo>
                    <a:pt x="27544" y="56792"/>
                  </a:lnTo>
                  <a:cubicBezTo>
                    <a:pt x="27544" y="56843"/>
                    <a:pt x="27519" y="56868"/>
                    <a:pt x="27544" y="56868"/>
                  </a:cubicBezTo>
                  <a:cubicBezTo>
                    <a:pt x="27544" y="56918"/>
                    <a:pt x="27569" y="56968"/>
                    <a:pt x="27594" y="56993"/>
                  </a:cubicBezTo>
                  <a:cubicBezTo>
                    <a:pt x="27820" y="57193"/>
                    <a:pt x="28071" y="57369"/>
                    <a:pt x="28371" y="57544"/>
                  </a:cubicBezTo>
                  <a:cubicBezTo>
                    <a:pt x="28697" y="57720"/>
                    <a:pt x="29048" y="57895"/>
                    <a:pt x="29399" y="58020"/>
                  </a:cubicBezTo>
                  <a:cubicBezTo>
                    <a:pt x="29750" y="58171"/>
                    <a:pt x="30126" y="58271"/>
                    <a:pt x="30477" y="58346"/>
                  </a:cubicBezTo>
                  <a:cubicBezTo>
                    <a:pt x="30752" y="58396"/>
                    <a:pt x="31003" y="58421"/>
                    <a:pt x="31229" y="58421"/>
                  </a:cubicBezTo>
                  <a:lnTo>
                    <a:pt x="31479" y="58421"/>
                  </a:lnTo>
                  <a:cubicBezTo>
                    <a:pt x="31504" y="58421"/>
                    <a:pt x="31504" y="58421"/>
                    <a:pt x="31529" y="58396"/>
                  </a:cubicBezTo>
                  <a:cubicBezTo>
                    <a:pt x="31554" y="58396"/>
                    <a:pt x="31604" y="58371"/>
                    <a:pt x="31630" y="58346"/>
                  </a:cubicBezTo>
                  <a:cubicBezTo>
                    <a:pt x="31655" y="58296"/>
                    <a:pt x="31680" y="58271"/>
                    <a:pt x="31705" y="58246"/>
                  </a:cubicBezTo>
                  <a:lnTo>
                    <a:pt x="31780" y="58096"/>
                  </a:lnTo>
                  <a:lnTo>
                    <a:pt x="31855" y="57970"/>
                  </a:lnTo>
                  <a:lnTo>
                    <a:pt x="32181" y="57419"/>
                  </a:lnTo>
                  <a:cubicBezTo>
                    <a:pt x="32406" y="56993"/>
                    <a:pt x="32632" y="56592"/>
                    <a:pt x="32858" y="56191"/>
                  </a:cubicBezTo>
                  <a:cubicBezTo>
                    <a:pt x="33259" y="55464"/>
                    <a:pt x="33660" y="54687"/>
                    <a:pt x="34111" y="53810"/>
                  </a:cubicBezTo>
                  <a:cubicBezTo>
                    <a:pt x="34888" y="52331"/>
                    <a:pt x="35640" y="50727"/>
                    <a:pt x="36467" y="48973"/>
                  </a:cubicBezTo>
                  <a:cubicBezTo>
                    <a:pt x="37770" y="46116"/>
                    <a:pt x="39123" y="42933"/>
                    <a:pt x="40702" y="38998"/>
                  </a:cubicBezTo>
                  <a:cubicBezTo>
                    <a:pt x="41279" y="37569"/>
                    <a:pt x="41880" y="36015"/>
                    <a:pt x="42657" y="34010"/>
                  </a:cubicBezTo>
                  <a:lnTo>
                    <a:pt x="42682" y="33935"/>
                  </a:lnTo>
                  <a:cubicBezTo>
                    <a:pt x="43259" y="32456"/>
                    <a:pt x="43860" y="30903"/>
                    <a:pt x="44361" y="29374"/>
                  </a:cubicBezTo>
                  <a:cubicBezTo>
                    <a:pt x="45163" y="26993"/>
                    <a:pt x="46141" y="23434"/>
                    <a:pt x="45765" y="19850"/>
                  </a:cubicBezTo>
                  <a:cubicBezTo>
                    <a:pt x="45690" y="19073"/>
                    <a:pt x="45539" y="18296"/>
                    <a:pt x="45314" y="17544"/>
                  </a:cubicBezTo>
                  <a:cubicBezTo>
                    <a:pt x="45088" y="16817"/>
                    <a:pt x="44787" y="16065"/>
                    <a:pt x="44386" y="15288"/>
                  </a:cubicBezTo>
                  <a:cubicBezTo>
                    <a:pt x="44061" y="14662"/>
                    <a:pt x="43660" y="14035"/>
                    <a:pt x="43158" y="13384"/>
                  </a:cubicBezTo>
                  <a:cubicBezTo>
                    <a:pt x="42757" y="12832"/>
                    <a:pt x="42281" y="12281"/>
                    <a:pt x="41730" y="11704"/>
                  </a:cubicBezTo>
                  <a:cubicBezTo>
                    <a:pt x="40752" y="10702"/>
                    <a:pt x="39599" y="9724"/>
                    <a:pt x="38221" y="8722"/>
                  </a:cubicBezTo>
                  <a:cubicBezTo>
                    <a:pt x="37093" y="7920"/>
                    <a:pt x="35840" y="7118"/>
                    <a:pt x="34386" y="6316"/>
                  </a:cubicBezTo>
                  <a:cubicBezTo>
                    <a:pt x="33309" y="5714"/>
                    <a:pt x="32156" y="5138"/>
                    <a:pt x="31178" y="4637"/>
                  </a:cubicBezTo>
                  <a:cubicBezTo>
                    <a:pt x="29875" y="3985"/>
                    <a:pt x="28647" y="3409"/>
                    <a:pt x="27419" y="2857"/>
                  </a:cubicBezTo>
                  <a:cubicBezTo>
                    <a:pt x="26091" y="2256"/>
                    <a:pt x="24837" y="1754"/>
                    <a:pt x="23609" y="1278"/>
                  </a:cubicBezTo>
                  <a:cubicBezTo>
                    <a:pt x="22331" y="777"/>
                    <a:pt x="21128" y="376"/>
                    <a:pt x="19975" y="50"/>
                  </a:cubicBezTo>
                  <a:cubicBezTo>
                    <a:pt x="19950" y="25"/>
                    <a:pt x="19900" y="25"/>
                    <a:pt x="19875" y="25"/>
                  </a:cubicBezTo>
                  <a:lnTo>
                    <a:pt x="19825" y="25"/>
                  </a:lnTo>
                  <a:cubicBezTo>
                    <a:pt x="19800" y="25"/>
                    <a:pt x="19800" y="0"/>
                    <a:pt x="19775" y="0"/>
                  </a:cubicBez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1"/>
            <p:cNvSpPr/>
            <p:nvPr/>
          </p:nvSpPr>
          <p:spPr>
            <a:xfrm>
              <a:off x="2928725" y="1587125"/>
              <a:ext cx="717450" cy="1070200"/>
            </a:xfrm>
            <a:custGeom>
              <a:avLst/>
              <a:gdLst/>
              <a:ahLst/>
              <a:cxnLst/>
              <a:rect l="l" t="t" r="r" b="b"/>
              <a:pathLst>
                <a:path w="28698" h="42808" extrusionOk="0">
                  <a:moveTo>
                    <a:pt x="9800" y="0"/>
                  </a:moveTo>
                  <a:cubicBezTo>
                    <a:pt x="9649" y="50"/>
                    <a:pt x="9474" y="100"/>
                    <a:pt x="9324" y="151"/>
                  </a:cubicBezTo>
                  <a:cubicBezTo>
                    <a:pt x="9123" y="251"/>
                    <a:pt x="8948" y="326"/>
                    <a:pt x="8747" y="426"/>
                  </a:cubicBezTo>
                  <a:lnTo>
                    <a:pt x="8672" y="426"/>
                  </a:lnTo>
                  <a:cubicBezTo>
                    <a:pt x="8647" y="426"/>
                    <a:pt x="8622" y="451"/>
                    <a:pt x="8597" y="451"/>
                  </a:cubicBezTo>
                  <a:cubicBezTo>
                    <a:pt x="8496" y="527"/>
                    <a:pt x="8421" y="602"/>
                    <a:pt x="8321" y="677"/>
                  </a:cubicBezTo>
                  <a:cubicBezTo>
                    <a:pt x="7970" y="928"/>
                    <a:pt x="7644" y="1253"/>
                    <a:pt x="7319" y="1604"/>
                  </a:cubicBezTo>
                  <a:cubicBezTo>
                    <a:pt x="6717" y="2231"/>
                    <a:pt x="6191" y="2958"/>
                    <a:pt x="5689" y="3885"/>
                  </a:cubicBezTo>
                  <a:cubicBezTo>
                    <a:pt x="5263" y="4637"/>
                    <a:pt x="4862" y="5489"/>
                    <a:pt x="4486" y="6491"/>
                  </a:cubicBezTo>
                  <a:cubicBezTo>
                    <a:pt x="4186" y="7268"/>
                    <a:pt x="3910" y="8121"/>
                    <a:pt x="3584" y="9198"/>
                  </a:cubicBezTo>
                  <a:cubicBezTo>
                    <a:pt x="3308" y="10126"/>
                    <a:pt x="3033" y="11103"/>
                    <a:pt x="2732" y="12231"/>
                  </a:cubicBezTo>
                  <a:cubicBezTo>
                    <a:pt x="2406" y="13484"/>
                    <a:pt x="2080" y="14787"/>
                    <a:pt x="1780" y="16065"/>
                  </a:cubicBezTo>
                  <a:cubicBezTo>
                    <a:pt x="1203" y="18697"/>
                    <a:pt x="752" y="21329"/>
                    <a:pt x="451" y="23835"/>
                  </a:cubicBezTo>
                  <a:cubicBezTo>
                    <a:pt x="126" y="26492"/>
                    <a:pt x="0" y="29123"/>
                    <a:pt x="0" y="31680"/>
                  </a:cubicBezTo>
                  <a:cubicBezTo>
                    <a:pt x="25" y="32933"/>
                    <a:pt x="75" y="34161"/>
                    <a:pt x="176" y="35339"/>
                  </a:cubicBezTo>
                  <a:cubicBezTo>
                    <a:pt x="276" y="36642"/>
                    <a:pt x="426" y="37770"/>
                    <a:pt x="677" y="38822"/>
                  </a:cubicBezTo>
                  <a:cubicBezTo>
                    <a:pt x="877" y="39775"/>
                    <a:pt x="1153" y="40602"/>
                    <a:pt x="1504" y="41379"/>
                  </a:cubicBezTo>
                  <a:cubicBezTo>
                    <a:pt x="1529" y="41454"/>
                    <a:pt x="1554" y="41479"/>
                    <a:pt x="1579" y="41504"/>
                  </a:cubicBezTo>
                  <a:cubicBezTo>
                    <a:pt x="2256" y="41930"/>
                    <a:pt x="3058" y="42231"/>
                    <a:pt x="4060" y="42457"/>
                  </a:cubicBezTo>
                  <a:cubicBezTo>
                    <a:pt x="4837" y="42607"/>
                    <a:pt x="5689" y="42732"/>
                    <a:pt x="6792" y="42782"/>
                  </a:cubicBezTo>
                  <a:cubicBezTo>
                    <a:pt x="7168" y="42807"/>
                    <a:pt x="7619" y="42807"/>
                    <a:pt x="8095" y="42807"/>
                  </a:cubicBezTo>
                  <a:lnTo>
                    <a:pt x="8446" y="42807"/>
                  </a:lnTo>
                  <a:cubicBezTo>
                    <a:pt x="8847" y="42807"/>
                    <a:pt x="9198" y="42807"/>
                    <a:pt x="9524" y="42782"/>
                  </a:cubicBezTo>
                  <a:cubicBezTo>
                    <a:pt x="10476" y="42732"/>
                    <a:pt x="11454" y="42607"/>
                    <a:pt x="12507" y="42381"/>
                  </a:cubicBezTo>
                  <a:cubicBezTo>
                    <a:pt x="14361" y="41980"/>
                    <a:pt x="16266" y="41279"/>
                    <a:pt x="18196" y="40301"/>
                  </a:cubicBezTo>
                  <a:cubicBezTo>
                    <a:pt x="19048" y="39850"/>
                    <a:pt x="19925" y="39349"/>
                    <a:pt x="20802" y="38772"/>
                  </a:cubicBezTo>
                  <a:cubicBezTo>
                    <a:pt x="21078" y="38597"/>
                    <a:pt x="21354" y="38396"/>
                    <a:pt x="21629" y="38221"/>
                  </a:cubicBezTo>
                  <a:lnTo>
                    <a:pt x="21880" y="38046"/>
                  </a:lnTo>
                  <a:cubicBezTo>
                    <a:pt x="22206" y="37820"/>
                    <a:pt x="22532" y="37594"/>
                    <a:pt x="22857" y="37369"/>
                  </a:cubicBezTo>
                  <a:cubicBezTo>
                    <a:pt x="23835" y="36667"/>
                    <a:pt x="24562" y="36091"/>
                    <a:pt x="25188" y="35464"/>
                  </a:cubicBezTo>
                  <a:cubicBezTo>
                    <a:pt x="25539" y="35088"/>
                    <a:pt x="25865" y="34712"/>
                    <a:pt x="26116" y="34311"/>
                  </a:cubicBezTo>
                  <a:cubicBezTo>
                    <a:pt x="26391" y="33910"/>
                    <a:pt x="26592" y="33509"/>
                    <a:pt x="26742" y="33058"/>
                  </a:cubicBezTo>
                  <a:cubicBezTo>
                    <a:pt x="26767" y="33008"/>
                    <a:pt x="26792" y="32983"/>
                    <a:pt x="26792" y="32933"/>
                  </a:cubicBezTo>
                  <a:cubicBezTo>
                    <a:pt x="26792" y="32883"/>
                    <a:pt x="26767" y="32832"/>
                    <a:pt x="26742" y="32807"/>
                  </a:cubicBezTo>
                  <a:lnTo>
                    <a:pt x="26592" y="32657"/>
                  </a:lnTo>
                  <a:lnTo>
                    <a:pt x="26466" y="32507"/>
                  </a:lnTo>
                  <a:cubicBezTo>
                    <a:pt x="26366" y="32381"/>
                    <a:pt x="26291" y="32281"/>
                    <a:pt x="26191" y="32156"/>
                  </a:cubicBezTo>
                  <a:cubicBezTo>
                    <a:pt x="25614" y="31404"/>
                    <a:pt x="25138" y="30577"/>
                    <a:pt x="24762" y="29700"/>
                  </a:cubicBezTo>
                  <a:cubicBezTo>
                    <a:pt x="24762" y="29700"/>
                    <a:pt x="24737" y="29675"/>
                    <a:pt x="24737" y="29675"/>
                  </a:cubicBezTo>
                  <a:cubicBezTo>
                    <a:pt x="24737" y="29675"/>
                    <a:pt x="24737" y="29649"/>
                    <a:pt x="24737" y="29649"/>
                  </a:cubicBezTo>
                  <a:cubicBezTo>
                    <a:pt x="24587" y="29274"/>
                    <a:pt x="24461" y="28898"/>
                    <a:pt x="24336" y="28497"/>
                  </a:cubicBezTo>
                  <a:cubicBezTo>
                    <a:pt x="24211" y="28146"/>
                    <a:pt x="24136" y="27745"/>
                    <a:pt x="24035" y="27294"/>
                  </a:cubicBezTo>
                  <a:cubicBezTo>
                    <a:pt x="23860" y="26416"/>
                    <a:pt x="23735" y="25765"/>
                    <a:pt x="23659" y="25138"/>
                  </a:cubicBezTo>
                  <a:cubicBezTo>
                    <a:pt x="23509" y="23985"/>
                    <a:pt x="23484" y="23033"/>
                    <a:pt x="23584" y="22181"/>
                  </a:cubicBezTo>
                  <a:cubicBezTo>
                    <a:pt x="23659" y="21629"/>
                    <a:pt x="23785" y="21178"/>
                    <a:pt x="23935" y="20752"/>
                  </a:cubicBezTo>
                  <a:cubicBezTo>
                    <a:pt x="24010" y="20602"/>
                    <a:pt x="24111" y="20426"/>
                    <a:pt x="24186" y="20276"/>
                  </a:cubicBezTo>
                  <a:cubicBezTo>
                    <a:pt x="24361" y="20126"/>
                    <a:pt x="24537" y="19975"/>
                    <a:pt x="24737" y="19825"/>
                  </a:cubicBezTo>
                  <a:cubicBezTo>
                    <a:pt x="24888" y="19700"/>
                    <a:pt x="25063" y="19574"/>
                    <a:pt x="25238" y="19449"/>
                  </a:cubicBezTo>
                  <a:cubicBezTo>
                    <a:pt x="25414" y="19324"/>
                    <a:pt x="25589" y="19173"/>
                    <a:pt x="25765" y="19048"/>
                  </a:cubicBezTo>
                  <a:cubicBezTo>
                    <a:pt x="25965" y="18898"/>
                    <a:pt x="26116" y="18772"/>
                    <a:pt x="26266" y="18622"/>
                  </a:cubicBezTo>
                  <a:cubicBezTo>
                    <a:pt x="26441" y="18471"/>
                    <a:pt x="26592" y="18296"/>
                    <a:pt x="26742" y="18096"/>
                  </a:cubicBezTo>
                  <a:cubicBezTo>
                    <a:pt x="27018" y="17745"/>
                    <a:pt x="27269" y="17344"/>
                    <a:pt x="27494" y="16943"/>
                  </a:cubicBezTo>
                  <a:cubicBezTo>
                    <a:pt x="27720" y="16567"/>
                    <a:pt x="27895" y="16166"/>
                    <a:pt x="28071" y="15715"/>
                  </a:cubicBezTo>
                  <a:cubicBezTo>
                    <a:pt x="28371" y="14913"/>
                    <a:pt x="28547" y="14035"/>
                    <a:pt x="28622" y="13058"/>
                  </a:cubicBezTo>
                  <a:cubicBezTo>
                    <a:pt x="28697" y="12231"/>
                    <a:pt x="28672" y="11329"/>
                    <a:pt x="28547" y="10351"/>
                  </a:cubicBezTo>
                  <a:cubicBezTo>
                    <a:pt x="28472" y="9925"/>
                    <a:pt x="28396" y="9474"/>
                    <a:pt x="28271" y="8973"/>
                  </a:cubicBezTo>
                  <a:cubicBezTo>
                    <a:pt x="28171" y="8597"/>
                    <a:pt x="28071" y="8196"/>
                    <a:pt x="27920" y="7745"/>
                  </a:cubicBezTo>
                  <a:cubicBezTo>
                    <a:pt x="27670" y="6892"/>
                    <a:pt x="27419" y="6191"/>
                    <a:pt x="27168" y="5564"/>
                  </a:cubicBezTo>
                  <a:cubicBezTo>
                    <a:pt x="26842" y="4712"/>
                    <a:pt x="26517" y="3960"/>
                    <a:pt x="26141" y="3308"/>
                  </a:cubicBezTo>
                  <a:cubicBezTo>
                    <a:pt x="25865" y="2807"/>
                    <a:pt x="25564" y="2356"/>
                    <a:pt x="25263" y="1955"/>
                  </a:cubicBezTo>
                  <a:cubicBezTo>
                    <a:pt x="24712" y="1604"/>
                    <a:pt x="24211" y="1203"/>
                    <a:pt x="23685" y="827"/>
                  </a:cubicBezTo>
                  <a:cubicBezTo>
                    <a:pt x="23584" y="777"/>
                    <a:pt x="23509" y="727"/>
                    <a:pt x="23409" y="652"/>
                  </a:cubicBezTo>
                  <a:cubicBezTo>
                    <a:pt x="23384" y="702"/>
                    <a:pt x="23359" y="727"/>
                    <a:pt x="23359" y="777"/>
                  </a:cubicBezTo>
                  <a:lnTo>
                    <a:pt x="23359" y="877"/>
                  </a:lnTo>
                  <a:cubicBezTo>
                    <a:pt x="23359" y="1078"/>
                    <a:pt x="23359" y="1303"/>
                    <a:pt x="23359" y="1504"/>
                  </a:cubicBezTo>
                  <a:cubicBezTo>
                    <a:pt x="23359" y="1704"/>
                    <a:pt x="23334" y="1905"/>
                    <a:pt x="23309" y="2156"/>
                  </a:cubicBezTo>
                  <a:cubicBezTo>
                    <a:pt x="23233" y="2782"/>
                    <a:pt x="23058" y="3409"/>
                    <a:pt x="22832" y="3985"/>
                  </a:cubicBezTo>
                  <a:cubicBezTo>
                    <a:pt x="22607" y="4436"/>
                    <a:pt x="22356" y="4887"/>
                    <a:pt x="22055" y="5288"/>
                  </a:cubicBezTo>
                  <a:cubicBezTo>
                    <a:pt x="21755" y="5689"/>
                    <a:pt x="21404" y="6015"/>
                    <a:pt x="21053" y="6291"/>
                  </a:cubicBezTo>
                  <a:cubicBezTo>
                    <a:pt x="20702" y="6567"/>
                    <a:pt x="20301" y="6792"/>
                    <a:pt x="19900" y="6968"/>
                  </a:cubicBezTo>
                  <a:cubicBezTo>
                    <a:pt x="19474" y="7143"/>
                    <a:pt x="19023" y="7268"/>
                    <a:pt x="18572" y="7344"/>
                  </a:cubicBezTo>
                  <a:cubicBezTo>
                    <a:pt x="18321" y="7369"/>
                    <a:pt x="18070" y="7394"/>
                    <a:pt x="17795" y="7394"/>
                  </a:cubicBezTo>
                  <a:cubicBezTo>
                    <a:pt x="17544" y="7394"/>
                    <a:pt x="17268" y="7369"/>
                    <a:pt x="16993" y="7344"/>
                  </a:cubicBezTo>
                  <a:cubicBezTo>
                    <a:pt x="16391" y="7243"/>
                    <a:pt x="15765" y="7068"/>
                    <a:pt x="15138" y="6817"/>
                  </a:cubicBezTo>
                  <a:cubicBezTo>
                    <a:pt x="14411" y="6517"/>
                    <a:pt x="13735" y="6090"/>
                    <a:pt x="13083" y="5614"/>
                  </a:cubicBezTo>
                  <a:cubicBezTo>
                    <a:pt x="12431" y="5088"/>
                    <a:pt x="11880" y="4537"/>
                    <a:pt x="11404" y="3935"/>
                  </a:cubicBezTo>
                  <a:cubicBezTo>
                    <a:pt x="10978" y="3384"/>
                    <a:pt x="10627" y="2782"/>
                    <a:pt x="10351" y="2181"/>
                  </a:cubicBezTo>
                  <a:lnTo>
                    <a:pt x="10326" y="2156"/>
                  </a:lnTo>
                  <a:cubicBezTo>
                    <a:pt x="10126" y="1629"/>
                    <a:pt x="9975" y="1103"/>
                    <a:pt x="9900" y="552"/>
                  </a:cubicBezTo>
                  <a:cubicBezTo>
                    <a:pt x="9875" y="426"/>
                    <a:pt x="9850" y="276"/>
                    <a:pt x="9850" y="126"/>
                  </a:cubicBezTo>
                  <a:cubicBezTo>
                    <a:pt x="9850" y="75"/>
                    <a:pt x="9825" y="25"/>
                    <a:pt x="9800" y="0"/>
                  </a:cubicBezTo>
                  <a:close/>
                </a:path>
              </a:pathLst>
            </a:custGeom>
            <a:solidFill>
              <a:srgbClr val="EBD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1"/>
            <p:cNvSpPr/>
            <p:nvPr/>
          </p:nvSpPr>
          <p:spPr>
            <a:xfrm>
              <a:off x="2928100" y="1605925"/>
              <a:ext cx="718075" cy="1021550"/>
            </a:xfrm>
            <a:custGeom>
              <a:avLst/>
              <a:gdLst/>
              <a:ahLst/>
              <a:cxnLst/>
              <a:rect l="l" t="t" r="r" b="b"/>
              <a:pathLst>
                <a:path w="28723" h="40862" extrusionOk="0">
                  <a:moveTo>
                    <a:pt x="8221" y="0"/>
                  </a:moveTo>
                  <a:cubicBezTo>
                    <a:pt x="7920" y="251"/>
                    <a:pt x="7619" y="526"/>
                    <a:pt x="7318" y="852"/>
                  </a:cubicBezTo>
                  <a:cubicBezTo>
                    <a:pt x="6742" y="1479"/>
                    <a:pt x="6216" y="2206"/>
                    <a:pt x="5689" y="3108"/>
                  </a:cubicBezTo>
                  <a:cubicBezTo>
                    <a:pt x="5288" y="3860"/>
                    <a:pt x="4887" y="4737"/>
                    <a:pt x="4486" y="5739"/>
                  </a:cubicBezTo>
                  <a:cubicBezTo>
                    <a:pt x="4211" y="6516"/>
                    <a:pt x="3910" y="7369"/>
                    <a:pt x="3609" y="8446"/>
                  </a:cubicBezTo>
                  <a:cubicBezTo>
                    <a:pt x="3333" y="9399"/>
                    <a:pt x="3058" y="10376"/>
                    <a:pt x="2757" y="11454"/>
                  </a:cubicBezTo>
                  <a:cubicBezTo>
                    <a:pt x="2406" y="12732"/>
                    <a:pt x="2105" y="14035"/>
                    <a:pt x="1805" y="15313"/>
                  </a:cubicBezTo>
                  <a:cubicBezTo>
                    <a:pt x="1228" y="17945"/>
                    <a:pt x="777" y="20577"/>
                    <a:pt x="476" y="23083"/>
                  </a:cubicBezTo>
                  <a:cubicBezTo>
                    <a:pt x="151" y="25740"/>
                    <a:pt x="0" y="28396"/>
                    <a:pt x="25" y="30928"/>
                  </a:cubicBezTo>
                  <a:cubicBezTo>
                    <a:pt x="50" y="32181"/>
                    <a:pt x="100" y="33409"/>
                    <a:pt x="176" y="34587"/>
                  </a:cubicBezTo>
                  <a:cubicBezTo>
                    <a:pt x="301" y="35890"/>
                    <a:pt x="451" y="37018"/>
                    <a:pt x="677" y="38070"/>
                  </a:cubicBezTo>
                  <a:cubicBezTo>
                    <a:pt x="877" y="38998"/>
                    <a:pt x="1153" y="39800"/>
                    <a:pt x="1479" y="40552"/>
                  </a:cubicBezTo>
                  <a:cubicBezTo>
                    <a:pt x="1704" y="40577"/>
                    <a:pt x="1955" y="40602"/>
                    <a:pt x="2206" y="40627"/>
                  </a:cubicBezTo>
                  <a:cubicBezTo>
                    <a:pt x="2682" y="40652"/>
                    <a:pt x="3183" y="40702"/>
                    <a:pt x="3659" y="40727"/>
                  </a:cubicBezTo>
                  <a:cubicBezTo>
                    <a:pt x="3910" y="40752"/>
                    <a:pt x="4161" y="40777"/>
                    <a:pt x="4436" y="40802"/>
                  </a:cubicBezTo>
                  <a:cubicBezTo>
                    <a:pt x="4712" y="40827"/>
                    <a:pt x="4988" y="40827"/>
                    <a:pt x="5263" y="40852"/>
                  </a:cubicBezTo>
                  <a:cubicBezTo>
                    <a:pt x="5489" y="40858"/>
                    <a:pt x="5713" y="40861"/>
                    <a:pt x="5936" y="40861"/>
                  </a:cubicBezTo>
                  <a:cubicBezTo>
                    <a:pt x="6706" y="40861"/>
                    <a:pt x="7469" y="40824"/>
                    <a:pt x="8246" y="40727"/>
                  </a:cubicBezTo>
                  <a:cubicBezTo>
                    <a:pt x="9248" y="40627"/>
                    <a:pt x="10226" y="40476"/>
                    <a:pt x="11203" y="40226"/>
                  </a:cubicBezTo>
                  <a:lnTo>
                    <a:pt x="11178" y="40226"/>
                  </a:lnTo>
                  <a:cubicBezTo>
                    <a:pt x="12055" y="40025"/>
                    <a:pt x="12907" y="39775"/>
                    <a:pt x="13760" y="39449"/>
                  </a:cubicBezTo>
                  <a:cubicBezTo>
                    <a:pt x="14311" y="39248"/>
                    <a:pt x="14862" y="39048"/>
                    <a:pt x="15414" y="38822"/>
                  </a:cubicBezTo>
                  <a:cubicBezTo>
                    <a:pt x="16642" y="38321"/>
                    <a:pt x="17820" y="37745"/>
                    <a:pt x="18973" y="37118"/>
                  </a:cubicBezTo>
                  <a:cubicBezTo>
                    <a:pt x="20802" y="36116"/>
                    <a:pt x="22557" y="34963"/>
                    <a:pt x="24060" y="33534"/>
                  </a:cubicBezTo>
                  <a:cubicBezTo>
                    <a:pt x="24812" y="32832"/>
                    <a:pt x="25489" y="32055"/>
                    <a:pt x="26065" y="31203"/>
                  </a:cubicBezTo>
                  <a:cubicBezTo>
                    <a:pt x="25564" y="30501"/>
                    <a:pt x="25138" y="29750"/>
                    <a:pt x="24787" y="28948"/>
                  </a:cubicBezTo>
                  <a:cubicBezTo>
                    <a:pt x="24787" y="28948"/>
                    <a:pt x="24762" y="28897"/>
                    <a:pt x="24762" y="28897"/>
                  </a:cubicBezTo>
                  <a:cubicBezTo>
                    <a:pt x="24612" y="28496"/>
                    <a:pt x="24486" y="28121"/>
                    <a:pt x="24361" y="27745"/>
                  </a:cubicBezTo>
                  <a:cubicBezTo>
                    <a:pt x="24261" y="27369"/>
                    <a:pt x="24161" y="26968"/>
                    <a:pt x="24060" y="26542"/>
                  </a:cubicBezTo>
                  <a:cubicBezTo>
                    <a:pt x="23885" y="25689"/>
                    <a:pt x="23785" y="25013"/>
                    <a:pt x="23684" y="24386"/>
                  </a:cubicBezTo>
                  <a:cubicBezTo>
                    <a:pt x="23534" y="23233"/>
                    <a:pt x="23509" y="22281"/>
                    <a:pt x="23609" y="21429"/>
                  </a:cubicBezTo>
                  <a:cubicBezTo>
                    <a:pt x="23684" y="20877"/>
                    <a:pt x="23810" y="20426"/>
                    <a:pt x="23985" y="20025"/>
                  </a:cubicBezTo>
                  <a:cubicBezTo>
                    <a:pt x="24035" y="19850"/>
                    <a:pt x="24136" y="19699"/>
                    <a:pt x="24236" y="19524"/>
                  </a:cubicBezTo>
                  <a:cubicBezTo>
                    <a:pt x="24386" y="19374"/>
                    <a:pt x="24562" y="19223"/>
                    <a:pt x="24762" y="19073"/>
                  </a:cubicBezTo>
                  <a:cubicBezTo>
                    <a:pt x="24913" y="18948"/>
                    <a:pt x="25088" y="18822"/>
                    <a:pt x="25263" y="18697"/>
                  </a:cubicBezTo>
                  <a:cubicBezTo>
                    <a:pt x="25439" y="18572"/>
                    <a:pt x="25614" y="18446"/>
                    <a:pt x="25790" y="18296"/>
                  </a:cubicBezTo>
                  <a:cubicBezTo>
                    <a:pt x="25990" y="18146"/>
                    <a:pt x="26141" y="18020"/>
                    <a:pt x="26291" y="17870"/>
                  </a:cubicBezTo>
                  <a:cubicBezTo>
                    <a:pt x="26466" y="17719"/>
                    <a:pt x="26617" y="17544"/>
                    <a:pt x="26767" y="17344"/>
                  </a:cubicBezTo>
                  <a:cubicBezTo>
                    <a:pt x="27043" y="16993"/>
                    <a:pt x="27319" y="16617"/>
                    <a:pt x="27544" y="16191"/>
                  </a:cubicBezTo>
                  <a:cubicBezTo>
                    <a:pt x="27745" y="15840"/>
                    <a:pt x="27920" y="15414"/>
                    <a:pt x="28096" y="14963"/>
                  </a:cubicBezTo>
                  <a:cubicBezTo>
                    <a:pt x="28396" y="14161"/>
                    <a:pt x="28572" y="13283"/>
                    <a:pt x="28672" y="12306"/>
                  </a:cubicBezTo>
                  <a:cubicBezTo>
                    <a:pt x="28722" y="11479"/>
                    <a:pt x="28697" y="10577"/>
                    <a:pt x="28572" y="9599"/>
                  </a:cubicBezTo>
                  <a:cubicBezTo>
                    <a:pt x="28497" y="9148"/>
                    <a:pt x="28421" y="8697"/>
                    <a:pt x="28296" y="8221"/>
                  </a:cubicBezTo>
                  <a:cubicBezTo>
                    <a:pt x="28221" y="7870"/>
                    <a:pt x="28121" y="7494"/>
                    <a:pt x="27970" y="6993"/>
                  </a:cubicBezTo>
                  <a:cubicBezTo>
                    <a:pt x="27695" y="6115"/>
                    <a:pt x="27444" y="5414"/>
                    <a:pt x="27218" y="4787"/>
                  </a:cubicBezTo>
                  <a:cubicBezTo>
                    <a:pt x="26893" y="3960"/>
                    <a:pt x="26542" y="3233"/>
                    <a:pt x="26191" y="2556"/>
                  </a:cubicBezTo>
                  <a:cubicBezTo>
                    <a:pt x="25890" y="2055"/>
                    <a:pt x="25614" y="1604"/>
                    <a:pt x="25288" y="1203"/>
                  </a:cubicBezTo>
                  <a:cubicBezTo>
                    <a:pt x="25038" y="1028"/>
                    <a:pt x="24787" y="852"/>
                    <a:pt x="24537" y="677"/>
                  </a:cubicBezTo>
                  <a:cubicBezTo>
                    <a:pt x="24537" y="702"/>
                    <a:pt x="24537" y="752"/>
                    <a:pt x="24537" y="777"/>
                  </a:cubicBezTo>
                  <a:cubicBezTo>
                    <a:pt x="24486" y="1454"/>
                    <a:pt x="24361" y="2130"/>
                    <a:pt x="24161" y="2782"/>
                  </a:cubicBezTo>
                  <a:cubicBezTo>
                    <a:pt x="23960" y="3384"/>
                    <a:pt x="23684" y="3985"/>
                    <a:pt x="23309" y="4536"/>
                  </a:cubicBezTo>
                  <a:cubicBezTo>
                    <a:pt x="22983" y="5063"/>
                    <a:pt x="22557" y="5564"/>
                    <a:pt x="22106" y="5965"/>
                  </a:cubicBezTo>
                  <a:cubicBezTo>
                    <a:pt x="21579" y="6416"/>
                    <a:pt x="21028" y="6817"/>
                    <a:pt x="20401" y="7093"/>
                  </a:cubicBezTo>
                  <a:cubicBezTo>
                    <a:pt x="19775" y="7394"/>
                    <a:pt x="19073" y="7619"/>
                    <a:pt x="18396" y="7719"/>
                  </a:cubicBezTo>
                  <a:cubicBezTo>
                    <a:pt x="17974" y="7776"/>
                    <a:pt x="17552" y="7808"/>
                    <a:pt x="17134" y="7808"/>
                  </a:cubicBezTo>
                  <a:cubicBezTo>
                    <a:pt x="16808" y="7808"/>
                    <a:pt x="16484" y="7788"/>
                    <a:pt x="16166" y="7744"/>
                  </a:cubicBezTo>
                  <a:cubicBezTo>
                    <a:pt x="15765" y="7694"/>
                    <a:pt x="15364" y="7619"/>
                    <a:pt x="14988" y="7519"/>
                  </a:cubicBezTo>
                  <a:cubicBezTo>
                    <a:pt x="14612" y="7419"/>
                    <a:pt x="14211" y="7268"/>
                    <a:pt x="13835" y="7093"/>
                  </a:cubicBezTo>
                  <a:cubicBezTo>
                    <a:pt x="13083" y="6742"/>
                    <a:pt x="12381" y="6291"/>
                    <a:pt x="11730" y="5739"/>
                  </a:cubicBezTo>
                  <a:cubicBezTo>
                    <a:pt x="11078" y="5188"/>
                    <a:pt x="10476" y="4536"/>
                    <a:pt x="9975" y="3860"/>
                  </a:cubicBezTo>
                  <a:cubicBezTo>
                    <a:pt x="9148" y="2707"/>
                    <a:pt x="8496" y="1404"/>
                    <a:pt x="8221" y="0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1"/>
            <p:cNvSpPr/>
            <p:nvPr/>
          </p:nvSpPr>
          <p:spPr>
            <a:xfrm>
              <a:off x="2497000" y="2717450"/>
              <a:ext cx="328350" cy="194875"/>
            </a:xfrm>
            <a:custGeom>
              <a:avLst/>
              <a:gdLst/>
              <a:ahLst/>
              <a:cxnLst/>
              <a:rect l="l" t="t" r="r" b="b"/>
              <a:pathLst>
                <a:path w="13134" h="7795" extrusionOk="0">
                  <a:moveTo>
                    <a:pt x="6868" y="0"/>
                  </a:moveTo>
                  <a:cubicBezTo>
                    <a:pt x="6818" y="0"/>
                    <a:pt x="6793" y="26"/>
                    <a:pt x="6768" y="51"/>
                  </a:cubicBezTo>
                  <a:cubicBezTo>
                    <a:pt x="6292" y="452"/>
                    <a:pt x="5765" y="802"/>
                    <a:pt x="5214" y="1103"/>
                  </a:cubicBezTo>
                  <a:cubicBezTo>
                    <a:pt x="4437" y="1504"/>
                    <a:pt x="3585" y="1805"/>
                    <a:pt x="2557" y="2031"/>
                  </a:cubicBezTo>
                  <a:lnTo>
                    <a:pt x="2507" y="2056"/>
                  </a:lnTo>
                  <a:cubicBezTo>
                    <a:pt x="2081" y="2156"/>
                    <a:pt x="1630" y="2256"/>
                    <a:pt x="1229" y="2381"/>
                  </a:cubicBezTo>
                  <a:cubicBezTo>
                    <a:pt x="928" y="2482"/>
                    <a:pt x="703" y="2582"/>
                    <a:pt x="477" y="2707"/>
                  </a:cubicBezTo>
                  <a:cubicBezTo>
                    <a:pt x="252" y="2858"/>
                    <a:pt x="126" y="3008"/>
                    <a:pt x="51" y="3158"/>
                  </a:cubicBezTo>
                  <a:cubicBezTo>
                    <a:pt x="1" y="3234"/>
                    <a:pt x="1" y="3334"/>
                    <a:pt x="26" y="3434"/>
                  </a:cubicBezTo>
                  <a:cubicBezTo>
                    <a:pt x="26" y="3534"/>
                    <a:pt x="76" y="3635"/>
                    <a:pt x="151" y="3735"/>
                  </a:cubicBezTo>
                  <a:cubicBezTo>
                    <a:pt x="226" y="3835"/>
                    <a:pt x="327" y="3935"/>
                    <a:pt x="452" y="4011"/>
                  </a:cubicBezTo>
                  <a:cubicBezTo>
                    <a:pt x="552" y="4061"/>
                    <a:pt x="703" y="4136"/>
                    <a:pt x="853" y="4161"/>
                  </a:cubicBezTo>
                  <a:cubicBezTo>
                    <a:pt x="978" y="4186"/>
                    <a:pt x="1129" y="4211"/>
                    <a:pt x="1254" y="4211"/>
                  </a:cubicBezTo>
                  <a:lnTo>
                    <a:pt x="1304" y="4211"/>
                  </a:lnTo>
                  <a:cubicBezTo>
                    <a:pt x="1455" y="4211"/>
                    <a:pt x="1605" y="4186"/>
                    <a:pt x="1730" y="4161"/>
                  </a:cubicBezTo>
                  <a:cubicBezTo>
                    <a:pt x="1956" y="4136"/>
                    <a:pt x="2232" y="4086"/>
                    <a:pt x="2532" y="3985"/>
                  </a:cubicBezTo>
                  <a:lnTo>
                    <a:pt x="2532" y="3985"/>
                  </a:lnTo>
                  <a:cubicBezTo>
                    <a:pt x="2382" y="4086"/>
                    <a:pt x="2257" y="4186"/>
                    <a:pt x="2131" y="4286"/>
                  </a:cubicBezTo>
                  <a:cubicBezTo>
                    <a:pt x="1881" y="4487"/>
                    <a:pt x="1680" y="4662"/>
                    <a:pt x="1555" y="4863"/>
                  </a:cubicBezTo>
                  <a:cubicBezTo>
                    <a:pt x="1379" y="5063"/>
                    <a:pt x="1279" y="5239"/>
                    <a:pt x="1279" y="5439"/>
                  </a:cubicBezTo>
                  <a:cubicBezTo>
                    <a:pt x="1254" y="5539"/>
                    <a:pt x="1279" y="5640"/>
                    <a:pt x="1304" y="5715"/>
                  </a:cubicBezTo>
                  <a:cubicBezTo>
                    <a:pt x="1329" y="5840"/>
                    <a:pt x="1430" y="5940"/>
                    <a:pt x="1480" y="5990"/>
                  </a:cubicBezTo>
                  <a:cubicBezTo>
                    <a:pt x="1580" y="6066"/>
                    <a:pt x="1680" y="6141"/>
                    <a:pt x="1780" y="6191"/>
                  </a:cubicBezTo>
                  <a:cubicBezTo>
                    <a:pt x="1906" y="6241"/>
                    <a:pt x="2031" y="6266"/>
                    <a:pt x="2181" y="6266"/>
                  </a:cubicBezTo>
                  <a:lnTo>
                    <a:pt x="2257" y="6266"/>
                  </a:lnTo>
                  <a:cubicBezTo>
                    <a:pt x="2507" y="6266"/>
                    <a:pt x="2733" y="6216"/>
                    <a:pt x="3034" y="6116"/>
                  </a:cubicBezTo>
                  <a:cubicBezTo>
                    <a:pt x="3384" y="6016"/>
                    <a:pt x="3685" y="5840"/>
                    <a:pt x="3936" y="5715"/>
                  </a:cubicBezTo>
                  <a:cubicBezTo>
                    <a:pt x="4061" y="5640"/>
                    <a:pt x="4211" y="5539"/>
                    <a:pt x="4362" y="5464"/>
                  </a:cubicBezTo>
                  <a:lnTo>
                    <a:pt x="4362" y="5464"/>
                  </a:lnTo>
                  <a:cubicBezTo>
                    <a:pt x="4262" y="5539"/>
                    <a:pt x="4186" y="5640"/>
                    <a:pt x="4111" y="5740"/>
                  </a:cubicBezTo>
                  <a:cubicBezTo>
                    <a:pt x="3886" y="6016"/>
                    <a:pt x="3735" y="6241"/>
                    <a:pt x="3610" y="6467"/>
                  </a:cubicBezTo>
                  <a:cubicBezTo>
                    <a:pt x="3510" y="6717"/>
                    <a:pt x="3460" y="6943"/>
                    <a:pt x="3485" y="7143"/>
                  </a:cubicBezTo>
                  <a:cubicBezTo>
                    <a:pt x="3535" y="7369"/>
                    <a:pt x="3660" y="7544"/>
                    <a:pt x="3861" y="7670"/>
                  </a:cubicBezTo>
                  <a:cubicBezTo>
                    <a:pt x="3986" y="7745"/>
                    <a:pt x="4161" y="7795"/>
                    <a:pt x="4337" y="7795"/>
                  </a:cubicBezTo>
                  <a:lnTo>
                    <a:pt x="4437" y="7795"/>
                  </a:lnTo>
                  <a:cubicBezTo>
                    <a:pt x="4562" y="7795"/>
                    <a:pt x="4663" y="7770"/>
                    <a:pt x="4763" y="7745"/>
                  </a:cubicBezTo>
                  <a:cubicBezTo>
                    <a:pt x="4888" y="7695"/>
                    <a:pt x="4988" y="7670"/>
                    <a:pt x="5139" y="7620"/>
                  </a:cubicBezTo>
                  <a:cubicBezTo>
                    <a:pt x="5565" y="7419"/>
                    <a:pt x="5941" y="7168"/>
                    <a:pt x="6242" y="6968"/>
                  </a:cubicBezTo>
                  <a:cubicBezTo>
                    <a:pt x="6592" y="6717"/>
                    <a:pt x="6943" y="6442"/>
                    <a:pt x="7344" y="6091"/>
                  </a:cubicBezTo>
                  <a:cubicBezTo>
                    <a:pt x="7670" y="5815"/>
                    <a:pt x="7971" y="5539"/>
                    <a:pt x="8247" y="5264"/>
                  </a:cubicBezTo>
                  <a:cubicBezTo>
                    <a:pt x="8347" y="5138"/>
                    <a:pt x="8447" y="5038"/>
                    <a:pt x="8547" y="4938"/>
                  </a:cubicBezTo>
                  <a:cubicBezTo>
                    <a:pt x="8648" y="4813"/>
                    <a:pt x="8773" y="4662"/>
                    <a:pt x="8873" y="4487"/>
                  </a:cubicBezTo>
                  <a:cubicBezTo>
                    <a:pt x="9099" y="4637"/>
                    <a:pt x="9324" y="4787"/>
                    <a:pt x="9625" y="4963"/>
                  </a:cubicBezTo>
                  <a:cubicBezTo>
                    <a:pt x="9976" y="5138"/>
                    <a:pt x="10327" y="5314"/>
                    <a:pt x="10678" y="5414"/>
                  </a:cubicBezTo>
                  <a:cubicBezTo>
                    <a:pt x="11054" y="5539"/>
                    <a:pt x="11379" y="5589"/>
                    <a:pt x="11680" y="5589"/>
                  </a:cubicBezTo>
                  <a:lnTo>
                    <a:pt x="11780" y="5589"/>
                  </a:lnTo>
                  <a:cubicBezTo>
                    <a:pt x="11931" y="5564"/>
                    <a:pt x="12106" y="5539"/>
                    <a:pt x="12257" y="5489"/>
                  </a:cubicBezTo>
                  <a:cubicBezTo>
                    <a:pt x="12407" y="5439"/>
                    <a:pt x="12557" y="5364"/>
                    <a:pt x="12733" y="5214"/>
                  </a:cubicBezTo>
                  <a:cubicBezTo>
                    <a:pt x="12908" y="5063"/>
                    <a:pt x="13134" y="4813"/>
                    <a:pt x="13084" y="4512"/>
                  </a:cubicBezTo>
                  <a:cubicBezTo>
                    <a:pt x="13059" y="4211"/>
                    <a:pt x="12808" y="4011"/>
                    <a:pt x="12658" y="3860"/>
                  </a:cubicBezTo>
                  <a:cubicBezTo>
                    <a:pt x="12532" y="3785"/>
                    <a:pt x="12382" y="3685"/>
                    <a:pt x="12282" y="3635"/>
                  </a:cubicBezTo>
                  <a:cubicBezTo>
                    <a:pt x="12131" y="3534"/>
                    <a:pt x="12006" y="3459"/>
                    <a:pt x="11856" y="3409"/>
                  </a:cubicBezTo>
                  <a:lnTo>
                    <a:pt x="11680" y="3309"/>
                  </a:lnTo>
                  <a:lnTo>
                    <a:pt x="11480" y="3234"/>
                  </a:lnTo>
                  <a:cubicBezTo>
                    <a:pt x="11329" y="3158"/>
                    <a:pt x="11204" y="3058"/>
                    <a:pt x="11054" y="2983"/>
                  </a:cubicBezTo>
                  <a:lnTo>
                    <a:pt x="11003" y="2958"/>
                  </a:lnTo>
                  <a:cubicBezTo>
                    <a:pt x="10753" y="2782"/>
                    <a:pt x="10527" y="2582"/>
                    <a:pt x="10327" y="2381"/>
                  </a:cubicBezTo>
                  <a:cubicBezTo>
                    <a:pt x="10201" y="2256"/>
                    <a:pt x="10101" y="2106"/>
                    <a:pt x="10026" y="1955"/>
                  </a:cubicBezTo>
                  <a:cubicBezTo>
                    <a:pt x="9976" y="1830"/>
                    <a:pt x="9926" y="1730"/>
                    <a:pt x="9901" y="1630"/>
                  </a:cubicBezTo>
                  <a:cubicBezTo>
                    <a:pt x="9876" y="1554"/>
                    <a:pt x="9800" y="1504"/>
                    <a:pt x="9725" y="1504"/>
                  </a:cubicBezTo>
                  <a:cubicBezTo>
                    <a:pt x="9700" y="1504"/>
                    <a:pt x="9675" y="1504"/>
                    <a:pt x="9675" y="1529"/>
                  </a:cubicBezTo>
                  <a:cubicBezTo>
                    <a:pt x="9625" y="1529"/>
                    <a:pt x="9575" y="1579"/>
                    <a:pt x="9550" y="1630"/>
                  </a:cubicBezTo>
                  <a:lnTo>
                    <a:pt x="9525" y="1604"/>
                  </a:lnTo>
                  <a:cubicBezTo>
                    <a:pt x="9500" y="1604"/>
                    <a:pt x="9450" y="1579"/>
                    <a:pt x="9425" y="1579"/>
                  </a:cubicBezTo>
                  <a:cubicBezTo>
                    <a:pt x="9149" y="1479"/>
                    <a:pt x="8873" y="1354"/>
                    <a:pt x="8597" y="1229"/>
                  </a:cubicBezTo>
                  <a:cubicBezTo>
                    <a:pt x="8347" y="1128"/>
                    <a:pt x="8096" y="1003"/>
                    <a:pt x="7846" y="903"/>
                  </a:cubicBezTo>
                  <a:cubicBezTo>
                    <a:pt x="7369" y="727"/>
                    <a:pt x="6968" y="627"/>
                    <a:pt x="6618" y="627"/>
                  </a:cubicBezTo>
                  <a:cubicBezTo>
                    <a:pt x="6743" y="527"/>
                    <a:pt x="6843" y="427"/>
                    <a:pt x="6968" y="326"/>
                  </a:cubicBezTo>
                  <a:cubicBezTo>
                    <a:pt x="6993" y="301"/>
                    <a:pt x="7019" y="276"/>
                    <a:pt x="7044" y="226"/>
                  </a:cubicBezTo>
                  <a:cubicBezTo>
                    <a:pt x="7044" y="176"/>
                    <a:pt x="7044" y="126"/>
                    <a:pt x="7019" y="76"/>
                  </a:cubicBezTo>
                  <a:cubicBezTo>
                    <a:pt x="6968" y="51"/>
                    <a:pt x="6918" y="0"/>
                    <a:pt x="686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1"/>
            <p:cNvSpPr/>
            <p:nvPr/>
          </p:nvSpPr>
          <p:spPr>
            <a:xfrm>
              <a:off x="3515175" y="1603400"/>
              <a:ext cx="144775" cy="363450"/>
            </a:xfrm>
            <a:custGeom>
              <a:avLst/>
              <a:gdLst/>
              <a:ahLst/>
              <a:cxnLst/>
              <a:rect l="l" t="t" r="r" b="b"/>
              <a:pathLst>
                <a:path w="5791" h="14538" extrusionOk="0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1"/>
            <p:cNvSpPr/>
            <p:nvPr/>
          </p:nvSpPr>
          <p:spPr>
            <a:xfrm>
              <a:off x="2638000" y="1591500"/>
              <a:ext cx="592750" cy="1176725"/>
            </a:xfrm>
            <a:custGeom>
              <a:avLst/>
              <a:gdLst/>
              <a:ahLst/>
              <a:cxnLst/>
              <a:rect l="l" t="t" r="r" b="b"/>
              <a:pathLst>
                <a:path w="23710" h="47069" extrusionOk="0">
                  <a:moveTo>
                    <a:pt x="20351" y="1"/>
                  </a:moveTo>
                  <a:cubicBezTo>
                    <a:pt x="20326" y="1"/>
                    <a:pt x="20301" y="26"/>
                    <a:pt x="20276" y="26"/>
                  </a:cubicBezTo>
                  <a:cubicBezTo>
                    <a:pt x="19775" y="226"/>
                    <a:pt x="19273" y="452"/>
                    <a:pt x="18822" y="702"/>
                  </a:cubicBezTo>
                  <a:cubicBezTo>
                    <a:pt x="18396" y="953"/>
                    <a:pt x="17945" y="1229"/>
                    <a:pt x="17519" y="1555"/>
                  </a:cubicBezTo>
                  <a:cubicBezTo>
                    <a:pt x="16742" y="2131"/>
                    <a:pt x="15990" y="2858"/>
                    <a:pt x="15263" y="3710"/>
                  </a:cubicBezTo>
                  <a:cubicBezTo>
                    <a:pt x="14612" y="4462"/>
                    <a:pt x="14035" y="5314"/>
                    <a:pt x="13459" y="6291"/>
                  </a:cubicBezTo>
                  <a:cubicBezTo>
                    <a:pt x="12958" y="7144"/>
                    <a:pt x="12506" y="8096"/>
                    <a:pt x="12030" y="9149"/>
                  </a:cubicBezTo>
                  <a:cubicBezTo>
                    <a:pt x="11654" y="10051"/>
                    <a:pt x="11278" y="11003"/>
                    <a:pt x="10902" y="12106"/>
                  </a:cubicBezTo>
                  <a:cubicBezTo>
                    <a:pt x="10727" y="12607"/>
                    <a:pt x="10577" y="13108"/>
                    <a:pt x="10401" y="13660"/>
                  </a:cubicBezTo>
                  <a:lnTo>
                    <a:pt x="10401" y="13710"/>
                  </a:lnTo>
                  <a:cubicBezTo>
                    <a:pt x="10176" y="14412"/>
                    <a:pt x="9950" y="15139"/>
                    <a:pt x="9724" y="15840"/>
                  </a:cubicBezTo>
                  <a:cubicBezTo>
                    <a:pt x="8998" y="18322"/>
                    <a:pt x="8221" y="20903"/>
                    <a:pt x="7619" y="22983"/>
                  </a:cubicBezTo>
                  <a:lnTo>
                    <a:pt x="7218" y="24387"/>
                  </a:lnTo>
                  <a:cubicBezTo>
                    <a:pt x="6316" y="27545"/>
                    <a:pt x="5514" y="30201"/>
                    <a:pt x="4687" y="32908"/>
                  </a:cubicBezTo>
                  <a:cubicBezTo>
                    <a:pt x="4160" y="34512"/>
                    <a:pt x="3734" y="35840"/>
                    <a:pt x="3308" y="37043"/>
                  </a:cubicBezTo>
                  <a:cubicBezTo>
                    <a:pt x="2857" y="38372"/>
                    <a:pt x="2331" y="39750"/>
                    <a:pt x="1805" y="41079"/>
                  </a:cubicBezTo>
                  <a:cubicBezTo>
                    <a:pt x="1504" y="41805"/>
                    <a:pt x="1203" y="42532"/>
                    <a:pt x="902" y="43234"/>
                  </a:cubicBezTo>
                  <a:cubicBezTo>
                    <a:pt x="752" y="43610"/>
                    <a:pt x="576" y="43986"/>
                    <a:pt x="426" y="44362"/>
                  </a:cubicBezTo>
                  <a:cubicBezTo>
                    <a:pt x="351" y="44537"/>
                    <a:pt x="251" y="44713"/>
                    <a:pt x="175" y="44913"/>
                  </a:cubicBezTo>
                  <a:lnTo>
                    <a:pt x="125" y="44988"/>
                  </a:lnTo>
                  <a:lnTo>
                    <a:pt x="75" y="45139"/>
                  </a:lnTo>
                  <a:cubicBezTo>
                    <a:pt x="50" y="45164"/>
                    <a:pt x="25" y="45214"/>
                    <a:pt x="25" y="45264"/>
                  </a:cubicBezTo>
                  <a:lnTo>
                    <a:pt x="0" y="45314"/>
                  </a:lnTo>
                  <a:cubicBezTo>
                    <a:pt x="0" y="45364"/>
                    <a:pt x="0" y="45389"/>
                    <a:pt x="25" y="45414"/>
                  </a:cubicBezTo>
                  <a:cubicBezTo>
                    <a:pt x="25" y="45465"/>
                    <a:pt x="50" y="45515"/>
                    <a:pt x="75" y="45540"/>
                  </a:cubicBezTo>
                  <a:cubicBezTo>
                    <a:pt x="351" y="45866"/>
                    <a:pt x="677" y="46116"/>
                    <a:pt x="1103" y="46367"/>
                  </a:cubicBezTo>
                  <a:cubicBezTo>
                    <a:pt x="1479" y="46592"/>
                    <a:pt x="1930" y="46793"/>
                    <a:pt x="2406" y="46918"/>
                  </a:cubicBezTo>
                  <a:cubicBezTo>
                    <a:pt x="2807" y="47018"/>
                    <a:pt x="3183" y="47069"/>
                    <a:pt x="3559" y="47069"/>
                  </a:cubicBezTo>
                  <a:lnTo>
                    <a:pt x="3810" y="47069"/>
                  </a:lnTo>
                  <a:cubicBezTo>
                    <a:pt x="4286" y="47043"/>
                    <a:pt x="4737" y="46893"/>
                    <a:pt x="5113" y="46668"/>
                  </a:cubicBezTo>
                  <a:cubicBezTo>
                    <a:pt x="5163" y="46642"/>
                    <a:pt x="5188" y="46592"/>
                    <a:pt x="5188" y="46542"/>
                  </a:cubicBezTo>
                  <a:cubicBezTo>
                    <a:pt x="5338" y="46367"/>
                    <a:pt x="5464" y="46191"/>
                    <a:pt x="5614" y="46016"/>
                  </a:cubicBezTo>
                  <a:cubicBezTo>
                    <a:pt x="5764" y="45815"/>
                    <a:pt x="5915" y="45590"/>
                    <a:pt x="6040" y="45389"/>
                  </a:cubicBezTo>
                  <a:cubicBezTo>
                    <a:pt x="6316" y="44988"/>
                    <a:pt x="6592" y="44587"/>
                    <a:pt x="6867" y="44136"/>
                  </a:cubicBezTo>
                  <a:cubicBezTo>
                    <a:pt x="7318" y="43384"/>
                    <a:pt x="7795" y="42532"/>
                    <a:pt x="8371" y="41480"/>
                  </a:cubicBezTo>
                  <a:cubicBezTo>
                    <a:pt x="8572" y="41079"/>
                    <a:pt x="8797" y="40652"/>
                    <a:pt x="8998" y="40251"/>
                  </a:cubicBezTo>
                  <a:cubicBezTo>
                    <a:pt x="9123" y="40527"/>
                    <a:pt x="9323" y="40803"/>
                    <a:pt x="9624" y="41129"/>
                  </a:cubicBezTo>
                  <a:cubicBezTo>
                    <a:pt x="9900" y="41404"/>
                    <a:pt x="10201" y="41655"/>
                    <a:pt x="10476" y="41931"/>
                  </a:cubicBezTo>
                  <a:lnTo>
                    <a:pt x="10627" y="42056"/>
                  </a:lnTo>
                  <a:cubicBezTo>
                    <a:pt x="10902" y="42307"/>
                    <a:pt x="11153" y="42507"/>
                    <a:pt x="11404" y="42708"/>
                  </a:cubicBezTo>
                  <a:cubicBezTo>
                    <a:pt x="11704" y="42958"/>
                    <a:pt x="12005" y="43184"/>
                    <a:pt x="12281" y="43384"/>
                  </a:cubicBezTo>
                  <a:cubicBezTo>
                    <a:pt x="12932" y="43835"/>
                    <a:pt x="13609" y="44287"/>
                    <a:pt x="14336" y="44663"/>
                  </a:cubicBezTo>
                  <a:cubicBezTo>
                    <a:pt x="15113" y="45089"/>
                    <a:pt x="15865" y="45414"/>
                    <a:pt x="16592" y="45640"/>
                  </a:cubicBezTo>
                  <a:cubicBezTo>
                    <a:pt x="17419" y="45916"/>
                    <a:pt x="18196" y="46041"/>
                    <a:pt x="18922" y="46041"/>
                  </a:cubicBezTo>
                  <a:cubicBezTo>
                    <a:pt x="19724" y="46041"/>
                    <a:pt x="20426" y="45891"/>
                    <a:pt x="21053" y="45565"/>
                  </a:cubicBezTo>
                  <a:cubicBezTo>
                    <a:pt x="21103" y="45540"/>
                    <a:pt x="21128" y="45515"/>
                    <a:pt x="21153" y="45465"/>
                  </a:cubicBezTo>
                  <a:cubicBezTo>
                    <a:pt x="21203" y="45439"/>
                    <a:pt x="21228" y="45389"/>
                    <a:pt x="21253" y="45314"/>
                  </a:cubicBezTo>
                  <a:cubicBezTo>
                    <a:pt x="21253" y="45264"/>
                    <a:pt x="21228" y="45239"/>
                    <a:pt x="21203" y="45189"/>
                  </a:cubicBezTo>
                  <a:cubicBezTo>
                    <a:pt x="21028" y="44988"/>
                    <a:pt x="20852" y="44763"/>
                    <a:pt x="20652" y="44462"/>
                  </a:cubicBezTo>
                  <a:cubicBezTo>
                    <a:pt x="20326" y="43911"/>
                    <a:pt x="20050" y="43284"/>
                    <a:pt x="19850" y="42582"/>
                  </a:cubicBezTo>
                  <a:cubicBezTo>
                    <a:pt x="19649" y="41906"/>
                    <a:pt x="19524" y="41204"/>
                    <a:pt x="19424" y="40427"/>
                  </a:cubicBezTo>
                  <a:cubicBezTo>
                    <a:pt x="19298" y="39700"/>
                    <a:pt x="19248" y="38923"/>
                    <a:pt x="19248" y="38046"/>
                  </a:cubicBezTo>
                  <a:lnTo>
                    <a:pt x="19223" y="38096"/>
                  </a:lnTo>
                  <a:cubicBezTo>
                    <a:pt x="19198" y="34637"/>
                    <a:pt x="19950" y="31204"/>
                    <a:pt x="20677" y="28347"/>
                  </a:cubicBezTo>
                  <a:cubicBezTo>
                    <a:pt x="20978" y="27119"/>
                    <a:pt x="21328" y="25865"/>
                    <a:pt x="21679" y="24662"/>
                  </a:cubicBezTo>
                  <a:lnTo>
                    <a:pt x="21679" y="24612"/>
                  </a:lnTo>
                  <a:lnTo>
                    <a:pt x="21704" y="24537"/>
                  </a:lnTo>
                  <a:lnTo>
                    <a:pt x="21729" y="24487"/>
                  </a:lnTo>
                  <a:cubicBezTo>
                    <a:pt x="21905" y="23835"/>
                    <a:pt x="22080" y="23209"/>
                    <a:pt x="22231" y="22557"/>
                  </a:cubicBezTo>
                  <a:cubicBezTo>
                    <a:pt x="22406" y="21906"/>
                    <a:pt x="22582" y="21204"/>
                    <a:pt x="22732" y="20502"/>
                  </a:cubicBezTo>
                  <a:cubicBezTo>
                    <a:pt x="23058" y="19048"/>
                    <a:pt x="23308" y="17645"/>
                    <a:pt x="23459" y="16291"/>
                  </a:cubicBezTo>
                  <a:cubicBezTo>
                    <a:pt x="23634" y="14863"/>
                    <a:pt x="23709" y="13459"/>
                    <a:pt x="23709" y="12056"/>
                  </a:cubicBezTo>
                  <a:cubicBezTo>
                    <a:pt x="23684" y="11003"/>
                    <a:pt x="23609" y="9900"/>
                    <a:pt x="23484" y="8848"/>
                  </a:cubicBezTo>
                  <a:cubicBezTo>
                    <a:pt x="23359" y="7795"/>
                    <a:pt x="23158" y="6743"/>
                    <a:pt x="22907" y="5690"/>
                  </a:cubicBezTo>
                  <a:cubicBezTo>
                    <a:pt x="22657" y="4662"/>
                    <a:pt x="22356" y="3685"/>
                    <a:pt x="21980" y="2783"/>
                  </a:cubicBezTo>
                  <a:cubicBezTo>
                    <a:pt x="21604" y="1855"/>
                    <a:pt x="21128" y="928"/>
                    <a:pt x="20577" y="101"/>
                  </a:cubicBezTo>
                  <a:cubicBezTo>
                    <a:pt x="20552" y="51"/>
                    <a:pt x="20501" y="26"/>
                    <a:pt x="20426" y="26"/>
                  </a:cubicBezTo>
                  <a:cubicBezTo>
                    <a:pt x="20401" y="26"/>
                    <a:pt x="20376" y="1"/>
                    <a:pt x="2035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1"/>
            <p:cNvSpPr/>
            <p:nvPr/>
          </p:nvSpPr>
          <p:spPr>
            <a:xfrm>
              <a:off x="3515175" y="1603400"/>
              <a:ext cx="144775" cy="363450"/>
            </a:xfrm>
            <a:custGeom>
              <a:avLst/>
              <a:gdLst/>
              <a:ahLst/>
              <a:cxnLst/>
              <a:rect l="l" t="t" r="r" b="b"/>
              <a:pathLst>
                <a:path w="5791" h="14538" extrusionOk="0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1"/>
            <p:cNvSpPr/>
            <p:nvPr/>
          </p:nvSpPr>
          <p:spPr>
            <a:xfrm>
              <a:off x="2638000" y="1591500"/>
              <a:ext cx="593375" cy="1176100"/>
            </a:xfrm>
            <a:custGeom>
              <a:avLst/>
              <a:gdLst/>
              <a:ahLst/>
              <a:cxnLst/>
              <a:rect l="l" t="t" r="r" b="b"/>
              <a:pathLst>
                <a:path w="23735" h="47044" extrusionOk="0">
                  <a:moveTo>
                    <a:pt x="20351" y="1"/>
                  </a:moveTo>
                  <a:cubicBezTo>
                    <a:pt x="20326" y="1"/>
                    <a:pt x="20301" y="1"/>
                    <a:pt x="20276" y="26"/>
                  </a:cubicBezTo>
                  <a:cubicBezTo>
                    <a:pt x="19775" y="226"/>
                    <a:pt x="19273" y="452"/>
                    <a:pt x="18822" y="702"/>
                  </a:cubicBezTo>
                  <a:cubicBezTo>
                    <a:pt x="18396" y="928"/>
                    <a:pt x="17970" y="1229"/>
                    <a:pt x="17519" y="1555"/>
                  </a:cubicBezTo>
                  <a:cubicBezTo>
                    <a:pt x="16742" y="2131"/>
                    <a:pt x="15990" y="2858"/>
                    <a:pt x="15263" y="3710"/>
                  </a:cubicBezTo>
                  <a:cubicBezTo>
                    <a:pt x="14612" y="4462"/>
                    <a:pt x="14035" y="5314"/>
                    <a:pt x="13459" y="6291"/>
                  </a:cubicBezTo>
                  <a:cubicBezTo>
                    <a:pt x="12958" y="7144"/>
                    <a:pt x="12481" y="8071"/>
                    <a:pt x="12030" y="9149"/>
                  </a:cubicBezTo>
                  <a:cubicBezTo>
                    <a:pt x="11629" y="10051"/>
                    <a:pt x="11278" y="11028"/>
                    <a:pt x="10902" y="12106"/>
                  </a:cubicBezTo>
                  <a:cubicBezTo>
                    <a:pt x="10727" y="12607"/>
                    <a:pt x="10577" y="13108"/>
                    <a:pt x="10401" y="13660"/>
                  </a:cubicBezTo>
                  <a:lnTo>
                    <a:pt x="10376" y="13710"/>
                  </a:lnTo>
                  <a:cubicBezTo>
                    <a:pt x="10150" y="14412"/>
                    <a:pt x="9950" y="15139"/>
                    <a:pt x="9724" y="15840"/>
                  </a:cubicBezTo>
                  <a:cubicBezTo>
                    <a:pt x="9023" y="18171"/>
                    <a:pt x="8296" y="20677"/>
                    <a:pt x="7719" y="22657"/>
                  </a:cubicBezTo>
                  <a:lnTo>
                    <a:pt x="7694" y="22758"/>
                  </a:lnTo>
                  <a:lnTo>
                    <a:pt x="7619" y="22983"/>
                  </a:lnTo>
                  <a:lnTo>
                    <a:pt x="7218" y="24362"/>
                  </a:lnTo>
                  <a:cubicBezTo>
                    <a:pt x="6316" y="27495"/>
                    <a:pt x="5539" y="30151"/>
                    <a:pt x="4662" y="32908"/>
                  </a:cubicBezTo>
                  <a:cubicBezTo>
                    <a:pt x="4160" y="34512"/>
                    <a:pt x="3734" y="35840"/>
                    <a:pt x="3308" y="37043"/>
                  </a:cubicBezTo>
                  <a:cubicBezTo>
                    <a:pt x="2832" y="38372"/>
                    <a:pt x="2331" y="39725"/>
                    <a:pt x="1780" y="41079"/>
                  </a:cubicBezTo>
                  <a:cubicBezTo>
                    <a:pt x="1479" y="41830"/>
                    <a:pt x="1178" y="42557"/>
                    <a:pt x="902" y="43234"/>
                  </a:cubicBezTo>
                  <a:cubicBezTo>
                    <a:pt x="752" y="43610"/>
                    <a:pt x="576" y="43986"/>
                    <a:pt x="426" y="44337"/>
                  </a:cubicBezTo>
                  <a:cubicBezTo>
                    <a:pt x="326" y="44537"/>
                    <a:pt x="251" y="44713"/>
                    <a:pt x="175" y="44888"/>
                  </a:cubicBezTo>
                  <a:lnTo>
                    <a:pt x="125" y="44988"/>
                  </a:lnTo>
                  <a:lnTo>
                    <a:pt x="50" y="45139"/>
                  </a:lnTo>
                  <a:cubicBezTo>
                    <a:pt x="50" y="45164"/>
                    <a:pt x="25" y="45214"/>
                    <a:pt x="25" y="45264"/>
                  </a:cubicBezTo>
                  <a:lnTo>
                    <a:pt x="0" y="45314"/>
                  </a:lnTo>
                  <a:cubicBezTo>
                    <a:pt x="0" y="45364"/>
                    <a:pt x="0" y="45389"/>
                    <a:pt x="25" y="45414"/>
                  </a:cubicBezTo>
                  <a:cubicBezTo>
                    <a:pt x="25" y="45465"/>
                    <a:pt x="25" y="45515"/>
                    <a:pt x="75" y="45565"/>
                  </a:cubicBezTo>
                  <a:cubicBezTo>
                    <a:pt x="326" y="45866"/>
                    <a:pt x="677" y="46141"/>
                    <a:pt x="1078" y="46367"/>
                  </a:cubicBezTo>
                  <a:cubicBezTo>
                    <a:pt x="1479" y="46617"/>
                    <a:pt x="1930" y="46793"/>
                    <a:pt x="2406" y="46918"/>
                  </a:cubicBezTo>
                  <a:cubicBezTo>
                    <a:pt x="2582" y="46968"/>
                    <a:pt x="2782" y="47018"/>
                    <a:pt x="2983" y="47043"/>
                  </a:cubicBezTo>
                  <a:cubicBezTo>
                    <a:pt x="4135" y="45264"/>
                    <a:pt x="5138" y="43610"/>
                    <a:pt x="6090" y="41956"/>
                  </a:cubicBezTo>
                  <a:cubicBezTo>
                    <a:pt x="8396" y="38046"/>
                    <a:pt x="10476" y="34086"/>
                    <a:pt x="12281" y="30226"/>
                  </a:cubicBezTo>
                  <a:cubicBezTo>
                    <a:pt x="12707" y="29299"/>
                    <a:pt x="13158" y="28347"/>
                    <a:pt x="13584" y="27369"/>
                  </a:cubicBezTo>
                  <a:cubicBezTo>
                    <a:pt x="13785" y="26868"/>
                    <a:pt x="14010" y="26367"/>
                    <a:pt x="14211" y="25890"/>
                  </a:cubicBezTo>
                  <a:lnTo>
                    <a:pt x="14386" y="25464"/>
                  </a:lnTo>
                  <a:lnTo>
                    <a:pt x="14812" y="24462"/>
                  </a:lnTo>
                  <a:cubicBezTo>
                    <a:pt x="15664" y="22482"/>
                    <a:pt x="16541" y="20327"/>
                    <a:pt x="17293" y="18146"/>
                  </a:cubicBezTo>
                  <a:cubicBezTo>
                    <a:pt x="17669" y="16968"/>
                    <a:pt x="17995" y="15916"/>
                    <a:pt x="18246" y="14913"/>
                  </a:cubicBezTo>
                  <a:cubicBezTo>
                    <a:pt x="18371" y="14362"/>
                    <a:pt x="18496" y="13810"/>
                    <a:pt x="18597" y="13284"/>
                  </a:cubicBezTo>
                  <a:cubicBezTo>
                    <a:pt x="18697" y="12733"/>
                    <a:pt x="18797" y="12206"/>
                    <a:pt x="18897" y="11680"/>
                  </a:cubicBezTo>
                  <a:cubicBezTo>
                    <a:pt x="18897" y="11655"/>
                    <a:pt x="18922" y="11630"/>
                    <a:pt x="18948" y="11630"/>
                  </a:cubicBezTo>
                  <a:lnTo>
                    <a:pt x="18973" y="11630"/>
                  </a:lnTo>
                  <a:cubicBezTo>
                    <a:pt x="18998" y="11605"/>
                    <a:pt x="19023" y="11605"/>
                    <a:pt x="19023" y="11605"/>
                  </a:cubicBezTo>
                  <a:cubicBezTo>
                    <a:pt x="19048" y="11605"/>
                    <a:pt x="19073" y="11630"/>
                    <a:pt x="19098" y="11630"/>
                  </a:cubicBezTo>
                  <a:cubicBezTo>
                    <a:pt x="19098" y="11655"/>
                    <a:pt x="19123" y="11680"/>
                    <a:pt x="19098" y="11705"/>
                  </a:cubicBezTo>
                  <a:cubicBezTo>
                    <a:pt x="18973" y="13359"/>
                    <a:pt x="18672" y="15113"/>
                    <a:pt x="18271" y="16943"/>
                  </a:cubicBezTo>
                  <a:cubicBezTo>
                    <a:pt x="17820" y="18898"/>
                    <a:pt x="17218" y="20978"/>
                    <a:pt x="16416" y="23309"/>
                  </a:cubicBezTo>
                  <a:cubicBezTo>
                    <a:pt x="16065" y="24337"/>
                    <a:pt x="15689" y="25339"/>
                    <a:pt x="15288" y="26417"/>
                  </a:cubicBezTo>
                  <a:cubicBezTo>
                    <a:pt x="15113" y="26918"/>
                    <a:pt x="14912" y="27419"/>
                    <a:pt x="14712" y="27946"/>
                  </a:cubicBezTo>
                  <a:cubicBezTo>
                    <a:pt x="14511" y="28447"/>
                    <a:pt x="14311" y="28948"/>
                    <a:pt x="14110" y="29449"/>
                  </a:cubicBezTo>
                  <a:cubicBezTo>
                    <a:pt x="12932" y="32432"/>
                    <a:pt x="11529" y="35314"/>
                    <a:pt x="10201" y="38121"/>
                  </a:cubicBezTo>
                  <a:cubicBezTo>
                    <a:pt x="9825" y="38898"/>
                    <a:pt x="9449" y="39675"/>
                    <a:pt x="9098" y="40427"/>
                  </a:cubicBezTo>
                  <a:cubicBezTo>
                    <a:pt x="9223" y="40652"/>
                    <a:pt x="9399" y="40878"/>
                    <a:pt x="9624" y="41129"/>
                  </a:cubicBezTo>
                  <a:cubicBezTo>
                    <a:pt x="9900" y="41404"/>
                    <a:pt x="10176" y="41655"/>
                    <a:pt x="10476" y="41931"/>
                  </a:cubicBezTo>
                  <a:lnTo>
                    <a:pt x="10627" y="42056"/>
                  </a:lnTo>
                  <a:cubicBezTo>
                    <a:pt x="10877" y="42282"/>
                    <a:pt x="11128" y="42482"/>
                    <a:pt x="11404" y="42708"/>
                  </a:cubicBezTo>
                  <a:cubicBezTo>
                    <a:pt x="11704" y="42958"/>
                    <a:pt x="12005" y="43184"/>
                    <a:pt x="12281" y="43384"/>
                  </a:cubicBezTo>
                  <a:cubicBezTo>
                    <a:pt x="12907" y="43835"/>
                    <a:pt x="13609" y="44287"/>
                    <a:pt x="14336" y="44663"/>
                  </a:cubicBezTo>
                  <a:cubicBezTo>
                    <a:pt x="15113" y="45089"/>
                    <a:pt x="15840" y="45414"/>
                    <a:pt x="16592" y="45640"/>
                  </a:cubicBezTo>
                  <a:cubicBezTo>
                    <a:pt x="17419" y="45916"/>
                    <a:pt x="18196" y="46041"/>
                    <a:pt x="18922" y="46066"/>
                  </a:cubicBezTo>
                  <a:cubicBezTo>
                    <a:pt x="19724" y="46066"/>
                    <a:pt x="20426" y="45891"/>
                    <a:pt x="21053" y="45565"/>
                  </a:cubicBezTo>
                  <a:cubicBezTo>
                    <a:pt x="21103" y="45565"/>
                    <a:pt x="21128" y="45515"/>
                    <a:pt x="21153" y="45465"/>
                  </a:cubicBezTo>
                  <a:cubicBezTo>
                    <a:pt x="21203" y="45439"/>
                    <a:pt x="21253" y="45389"/>
                    <a:pt x="21253" y="45314"/>
                  </a:cubicBezTo>
                  <a:cubicBezTo>
                    <a:pt x="21253" y="45264"/>
                    <a:pt x="21253" y="45239"/>
                    <a:pt x="21203" y="45189"/>
                  </a:cubicBezTo>
                  <a:cubicBezTo>
                    <a:pt x="21028" y="44988"/>
                    <a:pt x="20852" y="44763"/>
                    <a:pt x="20677" y="44462"/>
                  </a:cubicBezTo>
                  <a:cubicBezTo>
                    <a:pt x="20326" y="43911"/>
                    <a:pt x="20075" y="43284"/>
                    <a:pt x="19850" y="42582"/>
                  </a:cubicBezTo>
                  <a:cubicBezTo>
                    <a:pt x="19674" y="41906"/>
                    <a:pt x="19524" y="41179"/>
                    <a:pt x="19424" y="40427"/>
                  </a:cubicBezTo>
                  <a:cubicBezTo>
                    <a:pt x="19323" y="39700"/>
                    <a:pt x="19248" y="38923"/>
                    <a:pt x="19248" y="38046"/>
                  </a:cubicBezTo>
                  <a:lnTo>
                    <a:pt x="19198" y="38096"/>
                  </a:lnTo>
                  <a:cubicBezTo>
                    <a:pt x="19198" y="34612"/>
                    <a:pt x="19950" y="31204"/>
                    <a:pt x="20677" y="28347"/>
                  </a:cubicBezTo>
                  <a:cubicBezTo>
                    <a:pt x="20978" y="27194"/>
                    <a:pt x="21303" y="26041"/>
                    <a:pt x="21604" y="24913"/>
                  </a:cubicBezTo>
                  <a:lnTo>
                    <a:pt x="21654" y="24738"/>
                  </a:lnTo>
                  <a:lnTo>
                    <a:pt x="21679" y="24662"/>
                  </a:lnTo>
                  <a:lnTo>
                    <a:pt x="21704" y="24612"/>
                  </a:lnTo>
                  <a:lnTo>
                    <a:pt x="21704" y="24537"/>
                  </a:lnTo>
                  <a:lnTo>
                    <a:pt x="21729" y="24487"/>
                  </a:lnTo>
                  <a:cubicBezTo>
                    <a:pt x="21905" y="23835"/>
                    <a:pt x="22080" y="23209"/>
                    <a:pt x="22256" y="22557"/>
                  </a:cubicBezTo>
                  <a:cubicBezTo>
                    <a:pt x="22406" y="21906"/>
                    <a:pt x="22582" y="21229"/>
                    <a:pt x="22757" y="20502"/>
                  </a:cubicBezTo>
                  <a:cubicBezTo>
                    <a:pt x="23058" y="19048"/>
                    <a:pt x="23308" y="17645"/>
                    <a:pt x="23484" y="16291"/>
                  </a:cubicBezTo>
                  <a:cubicBezTo>
                    <a:pt x="23634" y="14863"/>
                    <a:pt x="23735" y="13434"/>
                    <a:pt x="23709" y="12056"/>
                  </a:cubicBezTo>
                  <a:cubicBezTo>
                    <a:pt x="23709" y="11003"/>
                    <a:pt x="23634" y="9925"/>
                    <a:pt x="23484" y="8848"/>
                  </a:cubicBezTo>
                  <a:cubicBezTo>
                    <a:pt x="23359" y="7795"/>
                    <a:pt x="23158" y="6743"/>
                    <a:pt x="22907" y="5690"/>
                  </a:cubicBezTo>
                  <a:cubicBezTo>
                    <a:pt x="22657" y="4637"/>
                    <a:pt x="22356" y="3685"/>
                    <a:pt x="22005" y="2783"/>
                  </a:cubicBezTo>
                  <a:cubicBezTo>
                    <a:pt x="21604" y="1855"/>
                    <a:pt x="21128" y="953"/>
                    <a:pt x="20577" y="101"/>
                  </a:cubicBezTo>
                  <a:cubicBezTo>
                    <a:pt x="20552" y="51"/>
                    <a:pt x="20501" y="26"/>
                    <a:pt x="20426" y="26"/>
                  </a:cubicBezTo>
                  <a:cubicBezTo>
                    <a:pt x="20401" y="1"/>
                    <a:pt x="20376" y="1"/>
                    <a:pt x="2035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1"/>
            <p:cNvSpPr/>
            <p:nvPr/>
          </p:nvSpPr>
          <p:spPr>
            <a:xfrm>
              <a:off x="2758300" y="2741875"/>
              <a:ext cx="14425" cy="16950"/>
            </a:xfrm>
            <a:custGeom>
              <a:avLst/>
              <a:gdLst/>
              <a:ahLst/>
              <a:cxnLst/>
              <a:rect l="l" t="t" r="r" b="b"/>
              <a:pathLst>
                <a:path w="577" h="678" extrusionOk="0">
                  <a:moveTo>
                    <a:pt x="100" y="327"/>
                  </a:moveTo>
                  <a:lnTo>
                    <a:pt x="100" y="327"/>
                  </a:lnTo>
                  <a:cubicBezTo>
                    <a:pt x="81" y="347"/>
                    <a:pt x="76" y="351"/>
                    <a:pt x="76" y="364"/>
                  </a:cubicBezTo>
                  <a:lnTo>
                    <a:pt x="76" y="364"/>
                  </a:lnTo>
                  <a:cubicBezTo>
                    <a:pt x="82" y="351"/>
                    <a:pt x="88" y="339"/>
                    <a:pt x="100" y="327"/>
                  </a:cubicBezTo>
                  <a:close/>
                  <a:moveTo>
                    <a:pt x="401" y="1"/>
                  </a:moveTo>
                  <a:cubicBezTo>
                    <a:pt x="376" y="1"/>
                    <a:pt x="376" y="1"/>
                    <a:pt x="351" y="26"/>
                  </a:cubicBezTo>
                  <a:cubicBezTo>
                    <a:pt x="301" y="26"/>
                    <a:pt x="276" y="51"/>
                    <a:pt x="251" y="101"/>
                  </a:cubicBezTo>
                  <a:cubicBezTo>
                    <a:pt x="201" y="201"/>
                    <a:pt x="125" y="277"/>
                    <a:pt x="75" y="377"/>
                  </a:cubicBezTo>
                  <a:cubicBezTo>
                    <a:pt x="75" y="372"/>
                    <a:pt x="75" y="367"/>
                    <a:pt x="76" y="364"/>
                  </a:cubicBezTo>
                  <a:lnTo>
                    <a:pt x="76" y="364"/>
                  </a:lnTo>
                  <a:cubicBezTo>
                    <a:pt x="69" y="377"/>
                    <a:pt x="63" y="389"/>
                    <a:pt x="50" y="402"/>
                  </a:cubicBezTo>
                  <a:cubicBezTo>
                    <a:pt x="25" y="427"/>
                    <a:pt x="0" y="477"/>
                    <a:pt x="0" y="527"/>
                  </a:cubicBezTo>
                  <a:cubicBezTo>
                    <a:pt x="0" y="552"/>
                    <a:pt x="25" y="602"/>
                    <a:pt x="75" y="627"/>
                  </a:cubicBezTo>
                  <a:cubicBezTo>
                    <a:pt x="100" y="678"/>
                    <a:pt x="150" y="678"/>
                    <a:pt x="201" y="678"/>
                  </a:cubicBezTo>
                  <a:cubicBezTo>
                    <a:pt x="226" y="678"/>
                    <a:pt x="276" y="653"/>
                    <a:pt x="301" y="627"/>
                  </a:cubicBezTo>
                  <a:cubicBezTo>
                    <a:pt x="401" y="502"/>
                    <a:pt x="476" y="377"/>
                    <a:pt x="551" y="252"/>
                  </a:cubicBezTo>
                  <a:cubicBezTo>
                    <a:pt x="577" y="226"/>
                    <a:pt x="577" y="176"/>
                    <a:pt x="577" y="126"/>
                  </a:cubicBezTo>
                  <a:cubicBezTo>
                    <a:pt x="551" y="76"/>
                    <a:pt x="526" y="51"/>
                    <a:pt x="476" y="26"/>
                  </a:cubicBezTo>
                  <a:cubicBezTo>
                    <a:pt x="451" y="1"/>
                    <a:pt x="426" y="1"/>
                    <a:pt x="40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1"/>
            <p:cNvSpPr/>
            <p:nvPr/>
          </p:nvSpPr>
          <p:spPr>
            <a:xfrm>
              <a:off x="2757675" y="2743150"/>
              <a:ext cx="15675" cy="16550"/>
            </a:xfrm>
            <a:custGeom>
              <a:avLst/>
              <a:gdLst/>
              <a:ahLst/>
              <a:cxnLst/>
              <a:rect l="l" t="t" r="r" b="b"/>
              <a:pathLst>
                <a:path w="627" h="662" extrusionOk="0">
                  <a:moveTo>
                    <a:pt x="426" y="0"/>
                  </a:moveTo>
                  <a:cubicBezTo>
                    <a:pt x="376" y="0"/>
                    <a:pt x="301" y="25"/>
                    <a:pt x="276" y="75"/>
                  </a:cubicBezTo>
                  <a:cubicBezTo>
                    <a:pt x="251" y="125"/>
                    <a:pt x="251" y="150"/>
                    <a:pt x="226" y="175"/>
                  </a:cubicBezTo>
                  <a:cubicBezTo>
                    <a:pt x="175" y="251"/>
                    <a:pt x="125" y="301"/>
                    <a:pt x="75" y="376"/>
                  </a:cubicBezTo>
                  <a:cubicBezTo>
                    <a:pt x="0" y="451"/>
                    <a:pt x="0" y="551"/>
                    <a:pt x="75" y="627"/>
                  </a:cubicBezTo>
                  <a:cubicBezTo>
                    <a:pt x="109" y="649"/>
                    <a:pt x="153" y="662"/>
                    <a:pt x="196" y="662"/>
                  </a:cubicBezTo>
                  <a:cubicBezTo>
                    <a:pt x="248" y="662"/>
                    <a:pt x="298" y="643"/>
                    <a:pt x="326" y="602"/>
                  </a:cubicBezTo>
                  <a:cubicBezTo>
                    <a:pt x="426" y="501"/>
                    <a:pt x="501" y="376"/>
                    <a:pt x="576" y="251"/>
                  </a:cubicBezTo>
                  <a:cubicBezTo>
                    <a:pt x="627" y="150"/>
                    <a:pt x="602" y="50"/>
                    <a:pt x="50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1"/>
            <p:cNvSpPr/>
            <p:nvPr/>
          </p:nvSpPr>
          <p:spPr>
            <a:xfrm>
              <a:off x="2759550" y="2732475"/>
              <a:ext cx="20700" cy="25725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652" y="1"/>
                  </a:moveTo>
                  <a:cubicBezTo>
                    <a:pt x="602" y="1"/>
                    <a:pt x="552" y="26"/>
                    <a:pt x="527" y="76"/>
                  </a:cubicBezTo>
                  <a:cubicBezTo>
                    <a:pt x="351" y="277"/>
                    <a:pt x="201" y="502"/>
                    <a:pt x="50" y="728"/>
                  </a:cubicBezTo>
                  <a:cubicBezTo>
                    <a:pt x="25" y="778"/>
                    <a:pt x="0" y="803"/>
                    <a:pt x="25" y="853"/>
                  </a:cubicBezTo>
                  <a:cubicBezTo>
                    <a:pt x="25" y="903"/>
                    <a:pt x="25" y="953"/>
                    <a:pt x="75" y="978"/>
                  </a:cubicBezTo>
                  <a:cubicBezTo>
                    <a:pt x="100" y="1003"/>
                    <a:pt x="151" y="1029"/>
                    <a:pt x="201" y="1029"/>
                  </a:cubicBezTo>
                  <a:cubicBezTo>
                    <a:pt x="226" y="1029"/>
                    <a:pt x="301" y="1003"/>
                    <a:pt x="326" y="953"/>
                  </a:cubicBezTo>
                  <a:cubicBezTo>
                    <a:pt x="476" y="728"/>
                    <a:pt x="627" y="527"/>
                    <a:pt x="777" y="302"/>
                  </a:cubicBezTo>
                  <a:cubicBezTo>
                    <a:pt x="802" y="252"/>
                    <a:pt x="827" y="227"/>
                    <a:pt x="827" y="176"/>
                  </a:cubicBezTo>
                  <a:cubicBezTo>
                    <a:pt x="827" y="126"/>
                    <a:pt x="802" y="76"/>
                    <a:pt x="752" y="51"/>
                  </a:cubicBezTo>
                  <a:cubicBezTo>
                    <a:pt x="727" y="26"/>
                    <a:pt x="702" y="1"/>
                    <a:pt x="652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1"/>
            <p:cNvSpPr/>
            <p:nvPr/>
          </p:nvSpPr>
          <p:spPr>
            <a:xfrm>
              <a:off x="3408050" y="950525"/>
              <a:ext cx="117825" cy="35100"/>
            </a:xfrm>
            <a:custGeom>
              <a:avLst/>
              <a:gdLst/>
              <a:ahLst/>
              <a:cxnLst/>
              <a:rect l="l" t="t" r="r" b="b"/>
              <a:pathLst>
                <a:path w="4713" h="1404" extrusionOk="0">
                  <a:moveTo>
                    <a:pt x="1529" y="0"/>
                  </a:moveTo>
                  <a:cubicBezTo>
                    <a:pt x="1128" y="0"/>
                    <a:pt x="752" y="25"/>
                    <a:pt x="301" y="101"/>
                  </a:cubicBezTo>
                  <a:cubicBezTo>
                    <a:pt x="301" y="101"/>
                    <a:pt x="276" y="126"/>
                    <a:pt x="251" y="126"/>
                  </a:cubicBezTo>
                  <a:cubicBezTo>
                    <a:pt x="75" y="176"/>
                    <a:pt x="0" y="376"/>
                    <a:pt x="50" y="577"/>
                  </a:cubicBezTo>
                  <a:cubicBezTo>
                    <a:pt x="110" y="716"/>
                    <a:pt x="249" y="793"/>
                    <a:pt x="392" y="793"/>
                  </a:cubicBezTo>
                  <a:cubicBezTo>
                    <a:pt x="429" y="793"/>
                    <a:pt x="466" y="788"/>
                    <a:pt x="501" y="777"/>
                  </a:cubicBezTo>
                  <a:lnTo>
                    <a:pt x="527" y="777"/>
                  </a:lnTo>
                  <a:cubicBezTo>
                    <a:pt x="827" y="652"/>
                    <a:pt x="1203" y="577"/>
                    <a:pt x="1554" y="527"/>
                  </a:cubicBezTo>
                  <a:cubicBezTo>
                    <a:pt x="1742" y="502"/>
                    <a:pt x="1930" y="489"/>
                    <a:pt x="2115" y="489"/>
                  </a:cubicBezTo>
                  <a:cubicBezTo>
                    <a:pt x="2300" y="489"/>
                    <a:pt x="2481" y="502"/>
                    <a:pt x="2657" y="527"/>
                  </a:cubicBezTo>
                  <a:cubicBezTo>
                    <a:pt x="3033" y="552"/>
                    <a:pt x="3409" y="652"/>
                    <a:pt x="3735" y="802"/>
                  </a:cubicBezTo>
                  <a:cubicBezTo>
                    <a:pt x="4085" y="953"/>
                    <a:pt x="4411" y="1178"/>
                    <a:pt x="4712" y="1404"/>
                  </a:cubicBezTo>
                  <a:cubicBezTo>
                    <a:pt x="4436" y="1128"/>
                    <a:pt x="4161" y="853"/>
                    <a:pt x="3835" y="652"/>
                  </a:cubicBezTo>
                  <a:cubicBezTo>
                    <a:pt x="3484" y="452"/>
                    <a:pt x="3108" y="276"/>
                    <a:pt x="2732" y="176"/>
                  </a:cubicBezTo>
                  <a:cubicBezTo>
                    <a:pt x="2356" y="76"/>
                    <a:pt x="1955" y="25"/>
                    <a:pt x="1529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1"/>
            <p:cNvSpPr/>
            <p:nvPr/>
          </p:nvSpPr>
          <p:spPr>
            <a:xfrm>
              <a:off x="3152400" y="999125"/>
              <a:ext cx="98400" cy="74850"/>
            </a:xfrm>
            <a:custGeom>
              <a:avLst/>
              <a:gdLst/>
              <a:ahLst/>
              <a:cxnLst/>
              <a:rect l="l" t="t" r="r" b="b"/>
              <a:pathLst>
                <a:path w="3936" h="2994" extrusionOk="0">
                  <a:moveTo>
                    <a:pt x="3562" y="0"/>
                  </a:moveTo>
                  <a:cubicBezTo>
                    <a:pt x="3537" y="0"/>
                    <a:pt x="3511" y="4"/>
                    <a:pt x="3484" y="11"/>
                  </a:cubicBezTo>
                  <a:cubicBezTo>
                    <a:pt x="3033" y="112"/>
                    <a:pt x="2682" y="262"/>
                    <a:pt x="2306" y="437"/>
                  </a:cubicBezTo>
                  <a:cubicBezTo>
                    <a:pt x="1956" y="613"/>
                    <a:pt x="1605" y="813"/>
                    <a:pt x="1304" y="1064"/>
                  </a:cubicBezTo>
                  <a:cubicBezTo>
                    <a:pt x="978" y="1315"/>
                    <a:pt x="702" y="1615"/>
                    <a:pt x="502" y="1941"/>
                  </a:cubicBezTo>
                  <a:cubicBezTo>
                    <a:pt x="251" y="2267"/>
                    <a:pt x="126" y="2643"/>
                    <a:pt x="1" y="2994"/>
                  </a:cubicBezTo>
                  <a:cubicBezTo>
                    <a:pt x="176" y="2668"/>
                    <a:pt x="351" y="2317"/>
                    <a:pt x="627" y="2066"/>
                  </a:cubicBezTo>
                  <a:cubicBezTo>
                    <a:pt x="878" y="1791"/>
                    <a:pt x="1179" y="1540"/>
                    <a:pt x="1504" y="1365"/>
                  </a:cubicBezTo>
                  <a:cubicBezTo>
                    <a:pt x="1805" y="1164"/>
                    <a:pt x="2156" y="1014"/>
                    <a:pt x="2507" y="914"/>
                  </a:cubicBezTo>
                  <a:cubicBezTo>
                    <a:pt x="2858" y="813"/>
                    <a:pt x="3234" y="713"/>
                    <a:pt x="3560" y="688"/>
                  </a:cubicBezTo>
                  <a:lnTo>
                    <a:pt x="3635" y="688"/>
                  </a:lnTo>
                  <a:cubicBezTo>
                    <a:pt x="3810" y="638"/>
                    <a:pt x="3935" y="462"/>
                    <a:pt x="3885" y="287"/>
                  </a:cubicBezTo>
                  <a:cubicBezTo>
                    <a:pt x="3843" y="116"/>
                    <a:pt x="3709" y="0"/>
                    <a:pt x="3562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1"/>
            <p:cNvSpPr/>
            <p:nvPr/>
          </p:nvSpPr>
          <p:spPr>
            <a:xfrm>
              <a:off x="3112300" y="1038875"/>
              <a:ext cx="235625" cy="229975"/>
            </a:xfrm>
            <a:custGeom>
              <a:avLst/>
              <a:gdLst/>
              <a:ahLst/>
              <a:cxnLst/>
              <a:rect l="l" t="t" r="r" b="b"/>
              <a:pathLst>
                <a:path w="9425" h="9199" extrusionOk="0">
                  <a:moveTo>
                    <a:pt x="4838" y="0"/>
                  </a:moveTo>
                  <a:cubicBezTo>
                    <a:pt x="4412" y="0"/>
                    <a:pt x="3986" y="50"/>
                    <a:pt x="3585" y="151"/>
                  </a:cubicBezTo>
                  <a:cubicBezTo>
                    <a:pt x="2858" y="351"/>
                    <a:pt x="2206" y="702"/>
                    <a:pt x="1730" y="1203"/>
                  </a:cubicBezTo>
                  <a:lnTo>
                    <a:pt x="1605" y="1203"/>
                  </a:lnTo>
                  <a:cubicBezTo>
                    <a:pt x="1554" y="1228"/>
                    <a:pt x="1504" y="1278"/>
                    <a:pt x="1454" y="1329"/>
                  </a:cubicBezTo>
                  <a:cubicBezTo>
                    <a:pt x="402" y="2782"/>
                    <a:pt x="1" y="4512"/>
                    <a:pt x="377" y="5990"/>
                  </a:cubicBezTo>
                  <a:cubicBezTo>
                    <a:pt x="602" y="6792"/>
                    <a:pt x="1078" y="7544"/>
                    <a:pt x="1730" y="8096"/>
                  </a:cubicBezTo>
                  <a:cubicBezTo>
                    <a:pt x="2382" y="8647"/>
                    <a:pt x="3209" y="8998"/>
                    <a:pt x="4136" y="9148"/>
                  </a:cubicBezTo>
                  <a:cubicBezTo>
                    <a:pt x="4387" y="9198"/>
                    <a:pt x="4637" y="9198"/>
                    <a:pt x="4888" y="9198"/>
                  </a:cubicBezTo>
                  <a:cubicBezTo>
                    <a:pt x="5088" y="9198"/>
                    <a:pt x="5264" y="9198"/>
                    <a:pt x="5439" y="9173"/>
                  </a:cubicBezTo>
                  <a:cubicBezTo>
                    <a:pt x="5665" y="9148"/>
                    <a:pt x="5890" y="9098"/>
                    <a:pt x="6091" y="9048"/>
                  </a:cubicBezTo>
                  <a:cubicBezTo>
                    <a:pt x="6291" y="8998"/>
                    <a:pt x="6492" y="8898"/>
                    <a:pt x="6742" y="8797"/>
                  </a:cubicBezTo>
                  <a:cubicBezTo>
                    <a:pt x="7093" y="8622"/>
                    <a:pt x="7444" y="8396"/>
                    <a:pt x="7820" y="8070"/>
                  </a:cubicBezTo>
                  <a:cubicBezTo>
                    <a:pt x="8146" y="7770"/>
                    <a:pt x="8422" y="7469"/>
                    <a:pt x="8647" y="7143"/>
                  </a:cubicBezTo>
                  <a:cubicBezTo>
                    <a:pt x="9048" y="6567"/>
                    <a:pt x="9299" y="5840"/>
                    <a:pt x="9374" y="5038"/>
                  </a:cubicBezTo>
                  <a:cubicBezTo>
                    <a:pt x="9424" y="4336"/>
                    <a:pt x="9324" y="3584"/>
                    <a:pt x="9023" y="2882"/>
                  </a:cubicBezTo>
                  <a:cubicBezTo>
                    <a:pt x="8748" y="2181"/>
                    <a:pt x="8296" y="1529"/>
                    <a:pt x="7745" y="1053"/>
                  </a:cubicBezTo>
                  <a:cubicBezTo>
                    <a:pt x="7444" y="802"/>
                    <a:pt x="7143" y="602"/>
                    <a:pt x="6843" y="451"/>
                  </a:cubicBezTo>
                  <a:cubicBezTo>
                    <a:pt x="6517" y="301"/>
                    <a:pt x="6166" y="176"/>
                    <a:pt x="5815" y="101"/>
                  </a:cubicBezTo>
                  <a:cubicBezTo>
                    <a:pt x="5489" y="50"/>
                    <a:pt x="5164" y="0"/>
                    <a:pt x="4838" y="0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1"/>
            <p:cNvSpPr/>
            <p:nvPr/>
          </p:nvSpPr>
          <p:spPr>
            <a:xfrm>
              <a:off x="3412425" y="934850"/>
              <a:ext cx="229350" cy="231225"/>
            </a:xfrm>
            <a:custGeom>
              <a:avLst/>
              <a:gdLst/>
              <a:ahLst/>
              <a:cxnLst/>
              <a:rect l="l" t="t" r="r" b="b"/>
              <a:pathLst>
                <a:path w="9174" h="9249" extrusionOk="0">
                  <a:moveTo>
                    <a:pt x="4788" y="1"/>
                  </a:moveTo>
                  <a:cubicBezTo>
                    <a:pt x="4437" y="1"/>
                    <a:pt x="4086" y="51"/>
                    <a:pt x="3735" y="151"/>
                  </a:cubicBezTo>
                  <a:cubicBezTo>
                    <a:pt x="3309" y="251"/>
                    <a:pt x="2883" y="427"/>
                    <a:pt x="2432" y="703"/>
                  </a:cubicBezTo>
                  <a:cubicBezTo>
                    <a:pt x="2382" y="652"/>
                    <a:pt x="2332" y="652"/>
                    <a:pt x="2256" y="652"/>
                  </a:cubicBezTo>
                  <a:cubicBezTo>
                    <a:pt x="2206" y="652"/>
                    <a:pt x="2181" y="652"/>
                    <a:pt x="2131" y="678"/>
                  </a:cubicBezTo>
                  <a:cubicBezTo>
                    <a:pt x="1805" y="878"/>
                    <a:pt x="1529" y="1129"/>
                    <a:pt x="1279" y="1379"/>
                  </a:cubicBezTo>
                  <a:cubicBezTo>
                    <a:pt x="1028" y="1655"/>
                    <a:pt x="803" y="1931"/>
                    <a:pt x="627" y="2256"/>
                  </a:cubicBezTo>
                  <a:cubicBezTo>
                    <a:pt x="301" y="2858"/>
                    <a:pt x="101" y="3585"/>
                    <a:pt x="51" y="4337"/>
                  </a:cubicBezTo>
                  <a:cubicBezTo>
                    <a:pt x="1" y="5038"/>
                    <a:pt x="126" y="5765"/>
                    <a:pt x="377" y="6442"/>
                  </a:cubicBezTo>
                  <a:cubicBezTo>
                    <a:pt x="652" y="7119"/>
                    <a:pt x="1078" y="7720"/>
                    <a:pt x="1630" y="8196"/>
                  </a:cubicBezTo>
                  <a:cubicBezTo>
                    <a:pt x="2106" y="8622"/>
                    <a:pt x="2733" y="8923"/>
                    <a:pt x="3384" y="9099"/>
                  </a:cubicBezTo>
                  <a:cubicBezTo>
                    <a:pt x="3710" y="9174"/>
                    <a:pt x="4036" y="9224"/>
                    <a:pt x="4387" y="9249"/>
                  </a:cubicBezTo>
                  <a:lnTo>
                    <a:pt x="4612" y="9249"/>
                  </a:lnTo>
                  <a:cubicBezTo>
                    <a:pt x="4863" y="9249"/>
                    <a:pt x="5113" y="9249"/>
                    <a:pt x="5389" y="9199"/>
                  </a:cubicBezTo>
                  <a:cubicBezTo>
                    <a:pt x="6016" y="9124"/>
                    <a:pt x="6642" y="8898"/>
                    <a:pt x="7194" y="8547"/>
                  </a:cubicBezTo>
                  <a:cubicBezTo>
                    <a:pt x="7770" y="8196"/>
                    <a:pt x="8246" y="7720"/>
                    <a:pt x="8572" y="7169"/>
                  </a:cubicBezTo>
                  <a:cubicBezTo>
                    <a:pt x="8923" y="6617"/>
                    <a:pt x="9124" y="5941"/>
                    <a:pt x="9174" y="5164"/>
                  </a:cubicBezTo>
                  <a:cubicBezTo>
                    <a:pt x="9174" y="4838"/>
                    <a:pt x="9149" y="4462"/>
                    <a:pt x="9098" y="4061"/>
                  </a:cubicBezTo>
                  <a:cubicBezTo>
                    <a:pt x="9048" y="3710"/>
                    <a:pt x="8948" y="3359"/>
                    <a:pt x="8798" y="2983"/>
                  </a:cubicBezTo>
                  <a:cubicBezTo>
                    <a:pt x="8522" y="2282"/>
                    <a:pt x="8096" y="1630"/>
                    <a:pt x="7595" y="1154"/>
                  </a:cubicBezTo>
                  <a:cubicBezTo>
                    <a:pt x="7043" y="627"/>
                    <a:pt x="6367" y="251"/>
                    <a:pt x="5640" y="101"/>
                  </a:cubicBezTo>
                  <a:cubicBezTo>
                    <a:pt x="5364" y="51"/>
                    <a:pt x="5063" y="1"/>
                    <a:pt x="4788" y="1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1"/>
            <p:cNvSpPr/>
            <p:nvPr/>
          </p:nvSpPr>
          <p:spPr>
            <a:xfrm>
              <a:off x="3108550" y="1031350"/>
              <a:ext cx="247500" cy="246475"/>
            </a:xfrm>
            <a:custGeom>
              <a:avLst/>
              <a:gdLst/>
              <a:ahLst/>
              <a:cxnLst/>
              <a:rect l="l" t="t" r="r" b="b"/>
              <a:pathLst>
                <a:path w="9900" h="9859" extrusionOk="0">
                  <a:moveTo>
                    <a:pt x="4956" y="517"/>
                  </a:moveTo>
                  <a:cubicBezTo>
                    <a:pt x="5050" y="517"/>
                    <a:pt x="5144" y="521"/>
                    <a:pt x="5238" y="527"/>
                  </a:cubicBezTo>
                  <a:cubicBezTo>
                    <a:pt x="5639" y="552"/>
                    <a:pt x="6015" y="627"/>
                    <a:pt x="6366" y="752"/>
                  </a:cubicBezTo>
                  <a:cubicBezTo>
                    <a:pt x="6742" y="878"/>
                    <a:pt x="7068" y="1053"/>
                    <a:pt x="7394" y="1254"/>
                  </a:cubicBezTo>
                  <a:cubicBezTo>
                    <a:pt x="7720" y="1479"/>
                    <a:pt x="8020" y="1755"/>
                    <a:pt x="8296" y="2056"/>
                  </a:cubicBezTo>
                  <a:lnTo>
                    <a:pt x="8246" y="2006"/>
                  </a:lnTo>
                  <a:lnTo>
                    <a:pt x="8246" y="2006"/>
                  </a:lnTo>
                  <a:cubicBezTo>
                    <a:pt x="8509" y="2292"/>
                    <a:pt x="8726" y="2602"/>
                    <a:pt x="8898" y="2934"/>
                  </a:cubicBezTo>
                  <a:lnTo>
                    <a:pt x="8898" y="2934"/>
                  </a:lnTo>
                  <a:cubicBezTo>
                    <a:pt x="8898" y="2933"/>
                    <a:pt x="8898" y="2933"/>
                    <a:pt x="8898" y="2933"/>
                  </a:cubicBezTo>
                  <a:lnTo>
                    <a:pt x="8898" y="2933"/>
                  </a:lnTo>
                  <a:cubicBezTo>
                    <a:pt x="8902" y="2941"/>
                    <a:pt x="8906" y="2950"/>
                    <a:pt x="8910" y="2958"/>
                  </a:cubicBezTo>
                  <a:lnTo>
                    <a:pt x="8910" y="2958"/>
                  </a:lnTo>
                  <a:cubicBezTo>
                    <a:pt x="8906" y="2950"/>
                    <a:pt x="8902" y="2942"/>
                    <a:pt x="8898" y="2934"/>
                  </a:cubicBezTo>
                  <a:lnTo>
                    <a:pt x="8898" y="2934"/>
                  </a:lnTo>
                  <a:cubicBezTo>
                    <a:pt x="8898" y="2956"/>
                    <a:pt x="8917" y="2977"/>
                    <a:pt x="8922" y="2982"/>
                  </a:cubicBezTo>
                  <a:lnTo>
                    <a:pt x="8922" y="2982"/>
                  </a:lnTo>
                  <a:cubicBezTo>
                    <a:pt x="8918" y="2974"/>
                    <a:pt x="8914" y="2966"/>
                    <a:pt x="8910" y="2958"/>
                  </a:cubicBezTo>
                  <a:lnTo>
                    <a:pt x="8910" y="2958"/>
                  </a:lnTo>
                  <a:cubicBezTo>
                    <a:pt x="8914" y="2966"/>
                    <a:pt x="8918" y="2975"/>
                    <a:pt x="8923" y="2983"/>
                  </a:cubicBezTo>
                  <a:cubicBezTo>
                    <a:pt x="8923" y="2983"/>
                    <a:pt x="8922" y="2983"/>
                    <a:pt x="8922" y="2982"/>
                  </a:cubicBezTo>
                  <a:lnTo>
                    <a:pt x="8922" y="2982"/>
                  </a:lnTo>
                  <a:cubicBezTo>
                    <a:pt x="9085" y="3319"/>
                    <a:pt x="9202" y="3678"/>
                    <a:pt x="9273" y="4061"/>
                  </a:cubicBezTo>
                  <a:cubicBezTo>
                    <a:pt x="9349" y="4437"/>
                    <a:pt x="9374" y="4838"/>
                    <a:pt x="9349" y="5239"/>
                  </a:cubicBezTo>
                  <a:cubicBezTo>
                    <a:pt x="9324" y="5640"/>
                    <a:pt x="9248" y="6016"/>
                    <a:pt x="9123" y="6392"/>
                  </a:cubicBezTo>
                  <a:cubicBezTo>
                    <a:pt x="8998" y="6742"/>
                    <a:pt x="8822" y="7068"/>
                    <a:pt x="8622" y="7394"/>
                  </a:cubicBezTo>
                  <a:cubicBezTo>
                    <a:pt x="8396" y="7695"/>
                    <a:pt x="8171" y="7970"/>
                    <a:pt x="7870" y="8221"/>
                  </a:cubicBezTo>
                  <a:cubicBezTo>
                    <a:pt x="7594" y="8472"/>
                    <a:pt x="7268" y="8697"/>
                    <a:pt x="6943" y="8873"/>
                  </a:cubicBezTo>
                  <a:cubicBezTo>
                    <a:pt x="6592" y="9048"/>
                    <a:pt x="6216" y="9173"/>
                    <a:pt x="5840" y="9249"/>
                  </a:cubicBezTo>
                  <a:lnTo>
                    <a:pt x="5865" y="9249"/>
                  </a:lnTo>
                  <a:cubicBezTo>
                    <a:pt x="5564" y="9305"/>
                    <a:pt x="5277" y="9333"/>
                    <a:pt x="4984" y="9333"/>
                  </a:cubicBezTo>
                  <a:cubicBezTo>
                    <a:pt x="4886" y="9333"/>
                    <a:pt x="4787" y="9330"/>
                    <a:pt x="4687" y="9324"/>
                  </a:cubicBezTo>
                  <a:cubicBezTo>
                    <a:pt x="4286" y="9299"/>
                    <a:pt x="3910" y="9224"/>
                    <a:pt x="3534" y="9098"/>
                  </a:cubicBezTo>
                  <a:cubicBezTo>
                    <a:pt x="3484" y="9098"/>
                    <a:pt x="3459" y="9073"/>
                    <a:pt x="3409" y="9048"/>
                  </a:cubicBezTo>
                  <a:lnTo>
                    <a:pt x="3384" y="9048"/>
                  </a:lnTo>
                  <a:cubicBezTo>
                    <a:pt x="3384" y="9048"/>
                    <a:pt x="3359" y="9048"/>
                    <a:pt x="3334" y="9023"/>
                  </a:cubicBezTo>
                  <a:cubicBezTo>
                    <a:pt x="3308" y="9023"/>
                    <a:pt x="3308" y="9023"/>
                    <a:pt x="3283" y="8998"/>
                  </a:cubicBezTo>
                  <a:cubicBezTo>
                    <a:pt x="3008" y="8898"/>
                    <a:pt x="2757" y="8772"/>
                    <a:pt x="2532" y="8597"/>
                  </a:cubicBezTo>
                  <a:cubicBezTo>
                    <a:pt x="2281" y="8447"/>
                    <a:pt x="2055" y="8271"/>
                    <a:pt x="1855" y="8071"/>
                  </a:cubicBezTo>
                  <a:cubicBezTo>
                    <a:pt x="1855" y="8046"/>
                    <a:pt x="1855" y="8046"/>
                    <a:pt x="1855" y="8046"/>
                  </a:cubicBezTo>
                  <a:cubicBezTo>
                    <a:pt x="1830" y="8046"/>
                    <a:pt x="1830" y="8046"/>
                    <a:pt x="1830" y="8021"/>
                  </a:cubicBezTo>
                  <a:cubicBezTo>
                    <a:pt x="1780" y="7970"/>
                    <a:pt x="1730" y="7920"/>
                    <a:pt x="1679" y="7870"/>
                  </a:cubicBezTo>
                  <a:cubicBezTo>
                    <a:pt x="1429" y="7595"/>
                    <a:pt x="1203" y="7269"/>
                    <a:pt x="1028" y="6943"/>
                  </a:cubicBezTo>
                  <a:cubicBezTo>
                    <a:pt x="1028" y="6943"/>
                    <a:pt x="1028" y="6918"/>
                    <a:pt x="1028" y="6918"/>
                  </a:cubicBezTo>
                  <a:cubicBezTo>
                    <a:pt x="928" y="6717"/>
                    <a:pt x="827" y="6492"/>
                    <a:pt x="752" y="6291"/>
                  </a:cubicBezTo>
                  <a:cubicBezTo>
                    <a:pt x="727" y="6166"/>
                    <a:pt x="677" y="6041"/>
                    <a:pt x="652" y="5915"/>
                  </a:cubicBezTo>
                  <a:cubicBezTo>
                    <a:pt x="652" y="5890"/>
                    <a:pt x="652" y="5890"/>
                    <a:pt x="652" y="5865"/>
                  </a:cubicBezTo>
                  <a:cubicBezTo>
                    <a:pt x="652" y="5840"/>
                    <a:pt x="627" y="5840"/>
                    <a:pt x="627" y="5840"/>
                  </a:cubicBezTo>
                  <a:lnTo>
                    <a:pt x="627" y="5815"/>
                  </a:lnTo>
                  <a:cubicBezTo>
                    <a:pt x="627" y="5790"/>
                    <a:pt x="627" y="5790"/>
                    <a:pt x="627" y="5790"/>
                  </a:cubicBezTo>
                  <a:cubicBezTo>
                    <a:pt x="627" y="5790"/>
                    <a:pt x="627" y="5765"/>
                    <a:pt x="627" y="5765"/>
                  </a:cubicBezTo>
                  <a:cubicBezTo>
                    <a:pt x="627" y="5765"/>
                    <a:pt x="627" y="5765"/>
                    <a:pt x="627" y="5740"/>
                  </a:cubicBezTo>
                  <a:cubicBezTo>
                    <a:pt x="577" y="5514"/>
                    <a:pt x="552" y="5289"/>
                    <a:pt x="552" y="5063"/>
                  </a:cubicBezTo>
                  <a:cubicBezTo>
                    <a:pt x="552" y="5038"/>
                    <a:pt x="552" y="5038"/>
                    <a:pt x="552" y="5038"/>
                  </a:cubicBezTo>
                  <a:cubicBezTo>
                    <a:pt x="552" y="5013"/>
                    <a:pt x="552" y="4988"/>
                    <a:pt x="552" y="4988"/>
                  </a:cubicBezTo>
                  <a:cubicBezTo>
                    <a:pt x="552" y="4863"/>
                    <a:pt x="552" y="4737"/>
                    <a:pt x="552" y="4612"/>
                  </a:cubicBezTo>
                  <a:cubicBezTo>
                    <a:pt x="577" y="4311"/>
                    <a:pt x="627" y="4036"/>
                    <a:pt x="702" y="3760"/>
                  </a:cubicBezTo>
                  <a:cubicBezTo>
                    <a:pt x="702" y="3735"/>
                    <a:pt x="702" y="3735"/>
                    <a:pt x="702" y="3735"/>
                  </a:cubicBezTo>
                  <a:cubicBezTo>
                    <a:pt x="702" y="3710"/>
                    <a:pt x="727" y="3710"/>
                    <a:pt x="727" y="3685"/>
                  </a:cubicBezTo>
                  <a:cubicBezTo>
                    <a:pt x="752" y="3610"/>
                    <a:pt x="752" y="3559"/>
                    <a:pt x="777" y="3484"/>
                  </a:cubicBezTo>
                  <a:cubicBezTo>
                    <a:pt x="802" y="3459"/>
                    <a:pt x="802" y="3409"/>
                    <a:pt x="827" y="3384"/>
                  </a:cubicBezTo>
                  <a:cubicBezTo>
                    <a:pt x="827" y="3384"/>
                    <a:pt x="827" y="3359"/>
                    <a:pt x="827" y="3359"/>
                  </a:cubicBezTo>
                  <a:cubicBezTo>
                    <a:pt x="827" y="3359"/>
                    <a:pt x="852" y="3334"/>
                    <a:pt x="852" y="3309"/>
                  </a:cubicBezTo>
                  <a:cubicBezTo>
                    <a:pt x="852" y="3309"/>
                    <a:pt x="852" y="3284"/>
                    <a:pt x="877" y="3259"/>
                  </a:cubicBezTo>
                  <a:cubicBezTo>
                    <a:pt x="1003" y="2983"/>
                    <a:pt x="1128" y="2707"/>
                    <a:pt x="1303" y="2457"/>
                  </a:cubicBezTo>
                  <a:cubicBezTo>
                    <a:pt x="1404" y="2306"/>
                    <a:pt x="1504" y="2181"/>
                    <a:pt x="1629" y="2031"/>
                  </a:cubicBezTo>
                  <a:cubicBezTo>
                    <a:pt x="1629" y="2031"/>
                    <a:pt x="1654" y="2006"/>
                    <a:pt x="1654" y="2006"/>
                  </a:cubicBezTo>
                  <a:cubicBezTo>
                    <a:pt x="1780" y="1855"/>
                    <a:pt x="1905" y="1730"/>
                    <a:pt x="2055" y="1605"/>
                  </a:cubicBezTo>
                  <a:cubicBezTo>
                    <a:pt x="2131" y="1529"/>
                    <a:pt x="2206" y="1479"/>
                    <a:pt x="2306" y="1404"/>
                  </a:cubicBezTo>
                  <a:cubicBezTo>
                    <a:pt x="2306" y="1404"/>
                    <a:pt x="2331" y="1379"/>
                    <a:pt x="2331" y="1379"/>
                  </a:cubicBezTo>
                  <a:cubicBezTo>
                    <a:pt x="2356" y="1379"/>
                    <a:pt x="2356" y="1354"/>
                    <a:pt x="2381" y="1354"/>
                  </a:cubicBezTo>
                  <a:cubicBezTo>
                    <a:pt x="2557" y="1204"/>
                    <a:pt x="2757" y="1103"/>
                    <a:pt x="2983" y="978"/>
                  </a:cubicBezTo>
                  <a:cubicBezTo>
                    <a:pt x="3334" y="803"/>
                    <a:pt x="3710" y="677"/>
                    <a:pt x="4111" y="602"/>
                  </a:cubicBezTo>
                  <a:cubicBezTo>
                    <a:pt x="4392" y="546"/>
                    <a:pt x="4674" y="517"/>
                    <a:pt x="4956" y="517"/>
                  </a:cubicBezTo>
                  <a:close/>
                  <a:moveTo>
                    <a:pt x="4587" y="0"/>
                  </a:moveTo>
                  <a:cubicBezTo>
                    <a:pt x="4060" y="51"/>
                    <a:pt x="3534" y="176"/>
                    <a:pt x="3058" y="376"/>
                  </a:cubicBezTo>
                  <a:cubicBezTo>
                    <a:pt x="2782" y="477"/>
                    <a:pt x="2557" y="627"/>
                    <a:pt x="2306" y="777"/>
                  </a:cubicBezTo>
                  <a:cubicBezTo>
                    <a:pt x="2281" y="803"/>
                    <a:pt x="2231" y="803"/>
                    <a:pt x="2206" y="828"/>
                  </a:cubicBezTo>
                  <a:cubicBezTo>
                    <a:pt x="2105" y="903"/>
                    <a:pt x="2005" y="978"/>
                    <a:pt x="1905" y="1053"/>
                  </a:cubicBezTo>
                  <a:cubicBezTo>
                    <a:pt x="1880" y="1078"/>
                    <a:pt x="1855" y="1103"/>
                    <a:pt x="1855" y="1103"/>
                  </a:cubicBezTo>
                  <a:cubicBezTo>
                    <a:pt x="1730" y="1204"/>
                    <a:pt x="1629" y="1304"/>
                    <a:pt x="1529" y="1404"/>
                  </a:cubicBezTo>
                  <a:cubicBezTo>
                    <a:pt x="1454" y="1454"/>
                    <a:pt x="1379" y="1529"/>
                    <a:pt x="1303" y="1630"/>
                  </a:cubicBezTo>
                  <a:cubicBezTo>
                    <a:pt x="1203" y="1730"/>
                    <a:pt x="1103" y="1855"/>
                    <a:pt x="1003" y="1980"/>
                  </a:cubicBezTo>
                  <a:cubicBezTo>
                    <a:pt x="953" y="2056"/>
                    <a:pt x="902" y="2131"/>
                    <a:pt x="827" y="2231"/>
                  </a:cubicBezTo>
                  <a:cubicBezTo>
                    <a:pt x="827" y="2231"/>
                    <a:pt x="827" y="2256"/>
                    <a:pt x="802" y="2256"/>
                  </a:cubicBezTo>
                  <a:cubicBezTo>
                    <a:pt x="652" y="2507"/>
                    <a:pt x="527" y="2757"/>
                    <a:pt x="401" y="3033"/>
                  </a:cubicBezTo>
                  <a:cubicBezTo>
                    <a:pt x="401" y="3033"/>
                    <a:pt x="401" y="3058"/>
                    <a:pt x="401" y="3058"/>
                  </a:cubicBezTo>
                  <a:cubicBezTo>
                    <a:pt x="301" y="3309"/>
                    <a:pt x="201" y="3559"/>
                    <a:pt x="151" y="3835"/>
                  </a:cubicBezTo>
                  <a:lnTo>
                    <a:pt x="151" y="3860"/>
                  </a:lnTo>
                  <a:cubicBezTo>
                    <a:pt x="50" y="4311"/>
                    <a:pt x="0" y="4787"/>
                    <a:pt x="25" y="5239"/>
                  </a:cubicBezTo>
                  <a:cubicBezTo>
                    <a:pt x="50" y="5264"/>
                    <a:pt x="50" y="5314"/>
                    <a:pt x="50" y="5339"/>
                  </a:cubicBezTo>
                  <a:cubicBezTo>
                    <a:pt x="50" y="5364"/>
                    <a:pt x="50" y="5364"/>
                    <a:pt x="50" y="5364"/>
                  </a:cubicBezTo>
                  <a:cubicBezTo>
                    <a:pt x="50" y="5414"/>
                    <a:pt x="50" y="5464"/>
                    <a:pt x="50" y="5489"/>
                  </a:cubicBezTo>
                  <a:cubicBezTo>
                    <a:pt x="126" y="6141"/>
                    <a:pt x="326" y="6742"/>
                    <a:pt x="652" y="7294"/>
                  </a:cubicBezTo>
                  <a:cubicBezTo>
                    <a:pt x="752" y="7519"/>
                    <a:pt x="877" y="7695"/>
                    <a:pt x="1028" y="7895"/>
                  </a:cubicBezTo>
                  <a:cubicBezTo>
                    <a:pt x="1379" y="8371"/>
                    <a:pt x="1830" y="8798"/>
                    <a:pt x="2356" y="9123"/>
                  </a:cubicBezTo>
                  <a:lnTo>
                    <a:pt x="2381" y="9123"/>
                  </a:lnTo>
                  <a:cubicBezTo>
                    <a:pt x="2807" y="9399"/>
                    <a:pt x="3283" y="9600"/>
                    <a:pt x="3785" y="9725"/>
                  </a:cubicBezTo>
                  <a:cubicBezTo>
                    <a:pt x="4173" y="9822"/>
                    <a:pt x="4577" y="9859"/>
                    <a:pt x="4972" y="9859"/>
                  </a:cubicBezTo>
                  <a:cubicBezTo>
                    <a:pt x="5087" y="9859"/>
                    <a:pt x="5201" y="9856"/>
                    <a:pt x="5314" y="9850"/>
                  </a:cubicBezTo>
                  <a:cubicBezTo>
                    <a:pt x="5840" y="9800"/>
                    <a:pt x="6366" y="9675"/>
                    <a:pt x="6867" y="9474"/>
                  </a:cubicBezTo>
                  <a:cubicBezTo>
                    <a:pt x="7344" y="9274"/>
                    <a:pt x="7795" y="8973"/>
                    <a:pt x="8196" y="8647"/>
                  </a:cubicBezTo>
                  <a:cubicBezTo>
                    <a:pt x="8572" y="8296"/>
                    <a:pt x="8923" y="7895"/>
                    <a:pt x="9173" y="7444"/>
                  </a:cubicBezTo>
                  <a:cubicBezTo>
                    <a:pt x="9474" y="6993"/>
                    <a:pt x="9674" y="6467"/>
                    <a:pt x="9775" y="5940"/>
                  </a:cubicBezTo>
                  <a:cubicBezTo>
                    <a:pt x="9900" y="5414"/>
                    <a:pt x="9900" y="4863"/>
                    <a:pt x="9850" y="4336"/>
                  </a:cubicBezTo>
                  <a:cubicBezTo>
                    <a:pt x="9800" y="3835"/>
                    <a:pt x="9649" y="3334"/>
                    <a:pt x="9424" y="2858"/>
                  </a:cubicBezTo>
                  <a:cubicBezTo>
                    <a:pt x="9324" y="2657"/>
                    <a:pt x="9223" y="2432"/>
                    <a:pt x="9073" y="2231"/>
                  </a:cubicBezTo>
                  <a:cubicBezTo>
                    <a:pt x="8948" y="2006"/>
                    <a:pt x="8772" y="1805"/>
                    <a:pt x="8597" y="1630"/>
                  </a:cubicBezTo>
                  <a:cubicBezTo>
                    <a:pt x="7945" y="853"/>
                    <a:pt x="7018" y="351"/>
                    <a:pt x="6040" y="126"/>
                  </a:cubicBezTo>
                  <a:cubicBezTo>
                    <a:pt x="5689" y="26"/>
                    <a:pt x="531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1"/>
            <p:cNvSpPr/>
            <p:nvPr/>
          </p:nvSpPr>
          <p:spPr>
            <a:xfrm>
              <a:off x="3403025" y="929225"/>
              <a:ext cx="246900" cy="246725"/>
            </a:xfrm>
            <a:custGeom>
              <a:avLst/>
              <a:gdLst/>
              <a:ahLst/>
              <a:cxnLst/>
              <a:rect l="l" t="t" r="r" b="b"/>
              <a:pathLst>
                <a:path w="9876" h="9869" extrusionOk="0">
                  <a:moveTo>
                    <a:pt x="4953" y="517"/>
                  </a:moveTo>
                  <a:cubicBezTo>
                    <a:pt x="5049" y="517"/>
                    <a:pt x="5145" y="520"/>
                    <a:pt x="5239" y="527"/>
                  </a:cubicBezTo>
                  <a:lnTo>
                    <a:pt x="5264" y="527"/>
                  </a:lnTo>
                  <a:cubicBezTo>
                    <a:pt x="5640" y="577"/>
                    <a:pt x="6016" y="652"/>
                    <a:pt x="6367" y="752"/>
                  </a:cubicBezTo>
                  <a:cubicBezTo>
                    <a:pt x="6367" y="752"/>
                    <a:pt x="6367" y="752"/>
                    <a:pt x="6367" y="753"/>
                  </a:cubicBezTo>
                  <a:lnTo>
                    <a:pt x="6367" y="753"/>
                  </a:lnTo>
                  <a:cubicBezTo>
                    <a:pt x="6392" y="777"/>
                    <a:pt x="6392" y="777"/>
                    <a:pt x="6417" y="777"/>
                  </a:cubicBezTo>
                  <a:lnTo>
                    <a:pt x="6392" y="777"/>
                  </a:lnTo>
                  <a:cubicBezTo>
                    <a:pt x="6743" y="903"/>
                    <a:pt x="7093" y="1078"/>
                    <a:pt x="7419" y="1278"/>
                  </a:cubicBezTo>
                  <a:cubicBezTo>
                    <a:pt x="7745" y="1504"/>
                    <a:pt x="8021" y="1755"/>
                    <a:pt x="8271" y="2030"/>
                  </a:cubicBezTo>
                  <a:cubicBezTo>
                    <a:pt x="8497" y="2331"/>
                    <a:pt x="8723" y="2632"/>
                    <a:pt x="8873" y="2958"/>
                  </a:cubicBezTo>
                  <a:cubicBezTo>
                    <a:pt x="9048" y="3309"/>
                    <a:pt x="9174" y="3684"/>
                    <a:pt x="9274" y="4060"/>
                  </a:cubicBezTo>
                  <a:cubicBezTo>
                    <a:pt x="9349" y="4461"/>
                    <a:pt x="9374" y="4862"/>
                    <a:pt x="9349" y="5263"/>
                  </a:cubicBezTo>
                  <a:cubicBezTo>
                    <a:pt x="9299" y="5639"/>
                    <a:pt x="9224" y="5990"/>
                    <a:pt x="9124" y="6366"/>
                  </a:cubicBezTo>
                  <a:cubicBezTo>
                    <a:pt x="8998" y="6717"/>
                    <a:pt x="8823" y="7043"/>
                    <a:pt x="8622" y="7369"/>
                  </a:cubicBezTo>
                  <a:cubicBezTo>
                    <a:pt x="8397" y="7695"/>
                    <a:pt x="8146" y="7995"/>
                    <a:pt x="7845" y="8246"/>
                  </a:cubicBezTo>
                  <a:cubicBezTo>
                    <a:pt x="7570" y="8471"/>
                    <a:pt x="7269" y="8697"/>
                    <a:pt x="6968" y="8847"/>
                  </a:cubicBezTo>
                  <a:cubicBezTo>
                    <a:pt x="6592" y="9048"/>
                    <a:pt x="6216" y="9173"/>
                    <a:pt x="5815" y="9248"/>
                  </a:cubicBezTo>
                  <a:cubicBezTo>
                    <a:pt x="5531" y="9315"/>
                    <a:pt x="5258" y="9349"/>
                    <a:pt x="4982" y="9349"/>
                  </a:cubicBezTo>
                  <a:cubicBezTo>
                    <a:pt x="4843" y="9349"/>
                    <a:pt x="4704" y="9340"/>
                    <a:pt x="4562" y="9324"/>
                  </a:cubicBezTo>
                  <a:lnTo>
                    <a:pt x="4562" y="9324"/>
                  </a:lnTo>
                  <a:lnTo>
                    <a:pt x="4637" y="9349"/>
                  </a:lnTo>
                  <a:cubicBezTo>
                    <a:pt x="4312" y="9324"/>
                    <a:pt x="4011" y="9248"/>
                    <a:pt x="3710" y="9173"/>
                  </a:cubicBezTo>
                  <a:cubicBezTo>
                    <a:pt x="3635" y="9148"/>
                    <a:pt x="3560" y="9123"/>
                    <a:pt x="3484" y="9098"/>
                  </a:cubicBezTo>
                  <a:lnTo>
                    <a:pt x="3459" y="9098"/>
                  </a:lnTo>
                  <a:cubicBezTo>
                    <a:pt x="3409" y="9073"/>
                    <a:pt x="3334" y="9048"/>
                    <a:pt x="3259" y="9023"/>
                  </a:cubicBezTo>
                  <a:cubicBezTo>
                    <a:pt x="3259" y="9023"/>
                    <a:pt x="3259" y="9023"/>
                    <a:pt x="3259" y="8998"/>
                  </a:cubicBezTo>
                  <a:lnTo>
                    <a:pt x="3209" y="8998"/>
                  </a:lnTo>
                  <a:cubicBezTo>
                    <a:pt x="2958" y="8872"/>
                    <a:pt x="2708" y="8747"/>
                    <a:pt x="2482" y="8597"/>
                  </a:cubicBezTo>
                  <a:cubicBezTo>
                    <a:pt x="2332" y="8497"/>
                    <a:pt x="2181" y="8396"/>
                    <a:pt x="2056" y="8271"/>
                  </a:cubicBezTo>
                  <a:cubicBezTo>
                    <a:pt x="1905" y="8146"/>
                    <a:pt x="1755" y="7995"/>
                    <a:pt x="1605" y="7845"/>
                  </a:cubicBezTo>
                  <a:cubicBezTo>
                    <a:pt x="1580" y="7795"/>
                    <a:pt x="1555" y="7770"/>
                    <a:pt x="1530" y="7720"/>
                  </a:cubicBezTo>
                  <a:cubicBezTo>
                    <a:pt x="1504" y="7720"/>
                    <a:pt x="1504" y="7720"/>
                    <a:pt x="1504" y="7695"/>
                  </a:cubicBezTo>
                  <a:cubicBezTo>
                    <a:pt x="1304" y="7444"/>
                    <a:pt x="1129" y="7168"/>
                    <a:pt x="1003" y="6893"/>
                  </a:cubicBezTo>
                  <a:cubicBezTo>
                    <a:pt x="928" y="6792"/>
                    <a:pt x="878" y="6642"/>
                    <a:pt x="828" y="6517"/>
                  </a:cubicBezTo>
                  <a:cubicBezTo>
                    <a:pt x="828" y="6492"/>
                    <a:pt x="803" y="6466"/>
                    <a:pt x="803" y="6441"/>
                  </a:cubicBezTo>
                  <a:cubicBezTo>
                    <a:pt x="778" y="6416"/>
                    <a:pt x="778" y="6391"/>
                    <a:pt x="778" y="6391"/>
                  </a:cubicBezTo>
                  <a:lnTo>
                    <a:pt x="778" y="6366"/>
                  </a:lnTo>
                  <a:cubicBezTo>
                    <a:pt x="753" y="6341"/>
                    <a:pt x="753" y="6341"/>
                    <a:pt x="753" y="6316"/>
                  </a:cubicBezTo>
                  <a:cubicBezTo>
                    <a:pt x="753" y="6316"/>
                    <a:pt x="753" y="6291"/>
                    <a:pt x="753" y="6291"/>
                  </a:cubicBezTo>
                  <a:cubicBezTo>
                    <a:pt x="753" y="6291"/>
                    <a:pt x="728" y="6266"/>
                    <a:pt x="728" y="6241"/>
                  </a:cubicBezTo>
                  <a:cubicBezTo>
                    <a:pt x="728" y="6241"/>
                    <a:pt x="728" y="6241"/>
                    <a:pt x="728" y="6216"/>
                  </a:cubicBezTo>
                  <a:cubicBezTo>
                    <a:pt x="728" y="6216"/>
                    <a:pt x="702" y="6191"/>
                    <a:pt x="702" y="6166"/>
                  </a:cubicBezTo>
                  <a:cubicBezTo>
                    <a:pt x="702" y="6166"/>
                    <a:pt x="702" y="6166"/>
                    <a:pt x="702" y="6141"/>
                  </a:cubicBezTo>
                  <a:cubicBezTo>
                    <a:pt x="702" y="6141"/>
                    <a:pt x="702" y="6116"/>
                    <a:pt x="677" y="6091"/>
                  </a:cubicBezTo>
                  <a:cubicBezTo>
                    <a:pt x="677" y="6091"/>
                    <a:pt x="677" y="6091"/>
                    <a:pt x="677" y="6065"/>
                  </a:cubicBezTo>
                  <a:cubicBezTo>
                    <a:pt x="677" y="6065"/>
                    <a:pt x="677" y="6040"/>
                    <a:pt x="677" y="6040"/>
                  </a:cubicBezTo>
                  <a:lnTo>
                    <a:pt x="652" y="5990"/>
                  </a:lnTo>
                  <a:cubicBezTo>
                    <a:pt x="652" y="5915"/>
                    <a:pt x="627" y="5865"/>
                    <a:pt x="602" y="5815"/>
                  </a:cubicBezTo>
                  <a:cubicBezTo>
                    <a:pt x="602" y="5715"/>
                    <a:pt x="577" y="5614"/>
                    <a:pt x="577" y="5514"/>
                  </a:cubicBezTo>
                  <a:cubicBezTo>
                    <a:pt x="527" y="5213"/>
                    <a:pt x="527" y="4913"/>
                    <a:pt x="552" y="4612"/>
                  </a:cubicBezTo>
                  <a:cubicBezTo>
                    <a:pt x="552" y="4411"/>
                    <a:pt x="577" y="4211"/>
                    <a:pt x="627" y="4010"/>
                  </a:cubicBezTo>
                  <a:lnTo>
                    <a:pt x="627" y="3985"/>
                  </a:lnTo>
                  <a:cubicBezTo>
                    <a:pt x="627" y="3985"/>
                    <a:pt x="652" y="3960"/>
                    <a:pt x="652" y="3935"/>
                  </a:cubicBezTo>
                  <a:cubicBezTo>
                    <a:pt x="652" y="3935"/>
                    <a:pt x="652" y="3910"/>
                    <a:pt x="652" y="3910"/>
                  </a:cubicBezTo>
                  <a:cubicBezTo>
                    <a:pt x="652" y="3910"/>
                    <a:pt x="652" y="3885"/>
                    <a:pt x="652" y="3885"/>
                  </a:cubicBezTo>
                  <a:cubicBezTo>
                    <a:pt x="652" y="3860"/>
                    <a:pt x="677" y="3835"/>
                    <a:pt x="677" y="3835"/>
                  </a:cubicBezTo>
                  <a:cubicBezTo>
                    <a:pt x="677" y="3835"/>
                    <a:pt x="677" y="3810"/>
                    <a:pt x="677" y="3810"/>
                  </a:cubicBezTo>
                  <a:cubicBezTo>
                    <a:pt x="702" y="3710"/>
                    <a:pt x="728" y="3584"/>
                    <a:pt x="778" y="3484"/>
                  </a:cubicBezTo>
                  <a:cubicBezTo>
                    <a:pt x="803" y="3409"/>
                    <a:pt x="828" y="3334"/>
                    <a:pt x="853" y="3283"/>
                  </a:cubicBezTo>
                  <a:cubicBezTo>
                    <a:pt x="928" y="3108"/>
                    <a:pt x="1003" y="2958"/>
                    <a:pt x="1078" y="2782"/>
                  </a:cubicBezTo>
                  <a:lnTo>
                    <a:pt x="1103" y="2782"/>
                  </a:lnTo>
                  <a:cubicBezTo>
                    <a:pt x="1103" y="2757"/>
                    <a:pt x="1103" y="2757"/>
                    <a:pt x="1129" y="2732"/>
                  </a:cubicBezTo>
                  <a:cubicBezTo>
                    <a:pt x="1129" y="2732"/>
                    <a:pt x="1129" y="2707"/>
                    <a:pt x="1129" y="2707"/>
                  </a:cubicBezTo>
                  <a:cubicBezTo>
                    <a:pt x="1154" y="2707"/>
                    <a:pt x="1154" y="2682"/>
                    <a:pt x="1154" y="2682"/>
                  </a:cubicBezTo>
                  <a:cubicBezTo>
                    <a:pt x="1179" y="2632"/>
                    <a:pt x="1229" y="2557"/>
                    <a:pt x="1279" y="2481"/>
                  </a:cubicBezTo>
                  <a:cubicBezTo>
                    <a:pt x="1354" y="2356"/>
                    <a:pt x="1454" y="2231"/>
                    <a:pt x="1555" y="2106"/>
                  </a:cubicBezTo>
                  <a:cubicBezTo>
                    <a:pt x="1555" y="2106"/>
                    <a:pt x="1580" y="2106"/>
                    <a:pt x="1580" y="2080"/>
                  </a:cubicBezTo>
                  <a:lnTo>
                    <a:pt x="1605" y="2055"/>
                  </a:lnTo>
                  <a:cubicBezTo>
                    <a:pt x="1705" y="1930"/>
                    <a:pt x="1805" y="1830"/>
                    <a:pt x="1931" y="1730"/>
                  </a:cubicBezTo>
                  <a:lnTo>
                    <a:pt x="1931" y="1705"/>
                  </a:lnTo>
                  <a:cubicBezTo>
                    <a:pt x="1931" y="1705"/>
                    <a:pt x="1956" y="1679"/>
                    <a:pt x="1956" y="1679"/>
                  </a:cubicBezTo>
                  <a:cubicBezTo>
                    <a:pt x="1981" y="1679"/>
                    <a:pt x="1981" y="1654"/>
                    <a:pt x="1981" y="1654"/>
                  </a:cubicBezTo>
                  <a:cubicBezTo>
                    <a:pt x="2006" y="1654"/>
                    <a:pt x="2006" y="1654"/>
                    <a:pt x="2006" y="1629"/>
                  </a:cubicBezTo>
                  <a:cubicBezTo>
                    <a:pt x="2056" y="1579"/>
                    <a:pt x="2131" y="1554"/>
                    <a:pt x="2181" y="1504"/>
                  </a:cubicBezTo>
                  <a:cubicBezTo>
                    <a:pt x="2206" y="1479"/>
                    <a:pt x="2206" y="1479"/>
                    <a:pt x="2231" y="1454"/>
                  </a:cubicBezTo>
                  <a:cubicBezTo>
                    <a:pt x="2231" y="1454"/>
                    <a:pt x="2256" y="1454"/>
                    <a:pt x="2256" y="1429"/>
                  </a:cubicBezTo>
                  <a:cubicBezTo>
                    <a:pt x="2256" y="1429"/>
                    <a:pt x="2281" y="1429"/>
                    <a:pt x="2281" y="1404"/>
                  </a:cubicBezTo>
                  <a:lnTo>
                    <a:pt x="2307" y="1404"/>
                  </a:lnTo>
                  <a:cubicBezTo>
                    <a:pt x="2332" y="1379"/>
                    <a:pt x="2332" y="1379"/>
                    <a:pt x="2357" y="1379"/>
                  </a:cubicBezTo>
                  <a:cubicBezTo>
                    <a:pt x="2357" y="1354"/>
                    <a:pt x="2357" y="1354"/>
                    <a:pt x="2382" y="1354"/>
                  </a:cubicBezTo>
                  <a:cubicBezTo>
                    <a:pt x="2382" y="1354"/>
                    <a:pt x="2407" y="1329"/>
                    <a:pt x="2407" y="1329"/>
                  </a:cubicBezTo>
                  <a:cubicBezTo>
                    <a:pt x="2432" y="1329"/>
                    <a:pt x="2432" y="1304"/>
                    <a:pt x="2432" y="1304"/>
                  </a:cubicBezTo>
                  <a:cubicBezTo>
                    <a:pt x="2457" y="1304"/>
                    <a:pt x="2457" y="1278"/>
                    <a:pt x="2482" y="1278"/>
                  </a:cubicBezTo>
                  <a:cubicBezTo>
                    <a:pt x="2507" y="1253"/>
                    <a:pt x="2532" y="1253"/>
                    <a:pt x="2532" y="1228"/>
                  </a:cubicBezTo>
                  <a:lnTo>
                    <a:pt x="2557" y="1228"/>
                  </a:lnTo>
                  <a:cubicBezTo>
                    <a:pt x="2682" y="1153"/>
                    <a:pt x="2808" y="1078"/>
                    <a:pt x="2958" y="1003"/>
                  </a:cubicBezTo>
                  <a:cubicBezTo>
                    <a:pt x="3033" y="953"/>
                    <a:pt x="3109" y="928"/>
                    <a:pt x="3184" y="903"/>
                  </a:cubicBezTo>
                  <a:cubicBezTo>
                    <a:pt x="3184" y="877"/>
                    <a:pt x="3209" y="877"/>
                    <a:pt x="3209" y="877"/>
                  </a:cubicBezTo>
                  <a:lnTo>
                    <a:pt x="3234" y="877"/>
                  </a:lnTo>
                  <a:cubicBezTo>
                    <a:pt x="3510" y="752"/>
                    <a:pt x="3785" y="677"/>
                    <a:pt x="4061" y="602"/>
                  </a:cubicBezTo>
                  <a:cubicBezTo>
                    <a:pt x="4362" y="545"/>
                    <a:pt x="4662" y="517"/>
                    <a:pt x="4953" y="517"/>
                  </a:cubicBezTo>
                  <a:close/>
                  <a:moveTo>
                    <a:pt x="4963" y="0"/>
                  </a:moveTo>
                  <a:cubicBezTo>
                    <a:pt x="4763" y="0"/>
                    <a:pt x="4562" y="25"/>
                    <a:pt x="4387" y="50"/>
                  </a:cubicBezTo>
                  <a:cubicBezTo>
                    <a:pt x="4286" y="50"/>
                    <a:pt x="4211" y="50"/>
                    <a:pt x="4136" y="75"/>
                  </a:cubicBezTo>
                  <a:cubicBezTo>
                    <a:pt x="3860" y="126"/>
                    <a:pt x="3610" y="176"/>
                    <a:pt x="3359" y="276"/>
                  </a:cubicBezTo>
                  <a:lnTo>
                    <a:pt x="3309" y="276"/>
                  </a:lnTo>
                  <a:cubicBezTo>
                    <a:pt x="3083" y="351"/>
                    <a:pt x="2858" y="451"/>
                    <a:pt x="2657" y="577"/>
                  </a:cubicBezTo>
                  <a:cubicBezTo>
                    <a:pt x="2632" y="577"/>
                    <a:pt x="2607" y="602"/>
                    <a:pt x="2582" y="602"/>
                  </a:cubicBezTo>
                  <a:cubicBezTo>
                    <a:pt x="2206" y="802"/>
                    <a:pt x="1830" y="1078"/>
                    <a:pt x="1504" y="1404"/>
                  </a:cubicBezTo>
                  <a:cubicBezTo>
                    <a:pt x="1454" y="1454"/>
                    <a:pt x="1404" y="1479"/>
                    <a:pt x="1379" y="1529"/>
                  </a:cubicBezTo>
                  <a:cubicBezTo>
                    <a:pt x="1003" y="1930"/>
                    <a:pt x="702" y="2381"/>
                    <a:pt x="477" y="2857"/>
                  </a:cubicBezTo>
                  <a:cubicBezTo>
                    <a:pt x="427" y="2958"/>
                    <a:pt x="377" y="3083"/>
                    <a:pt x="327" y="3183"/>
                  </a:cubicBezTo>
                  <a:cubicBezTo>
                    <a:pt x="327" y="3208"/>
                    <a:pt x="327" y="3208"/>
                    <a:pt x="327" y="3233"/>
                  </a:cubicBezTo>
                  <a:lnTo>
                    <a:pt x="301" y="3233"/>
                  </a:lnTo>
                  <a:cubicBezTo>
                    <a:pt x="126" y="3735"/>
                    <a:pt x="26" y="4236"/>
                    <a:pt x="26" y="4762"/>
                  </a:cubicBezTo>
                  <a:cubicBezTo>
                    <a:pt x="1" y="4862"/>
                    <a:pt x="1" y="4938"/>
                    <a:pt x="1" y="5038"/>
                  </a:cubicBezTo>
                  <a:cubicBezTo>
                    <a:pt x="26" y="5314"/>
                    <a:pt x="51" y="5589"/>
                    <a:pt x="101" y="5840"/>
                  </a:cubicBezTo>
                  <a:cubicBezTo>
                    <a:pt x="101" y="5890"/>
                    <a:pt x="101" y="5915"/>
                    <a:pt x="126" y="5965"/>
                  </a:cubicBezTo>
                  <a:cubicBezTo>
                    <a:pt x="126" y="5965"/>
                    <a:pt x="126" y="5990"/>
                    <a:pt x="126" y="6015"/>
                  </a:cubicBezTo>
                  <a:cubicBezTo>
                    <a:pt x="151" y="6065"/>
                    <a:pt x="151" y="6116"/>
                    <a:pt x="176" y="6166"/>
                  </a:cubicBezTo>
                  <a:cubicBezTo>
                    <a:pt x="226" y="6441"/>
                    <a:pt x="327" y="6717"/>
                    <a:pt x="452" y="6968"/>
                  </a:cubicBezTo>
                  <a:cubicBezTo>
                    <a:pt x="477" y="7043"/>
                    <a:pt x="527" y="7118"/>
                    <a:pt x="552" y="7193"/>
                  </a:cubicBezTo>
                  <a:cubicBezTo>
                    <a:pt x="627" y="7319"/>
                    <a:pt x="677" y="7419"/>
                    <a:pt x="728" y="7519"/>
                  </a:cubicBezTo>
                  <a:cubicBezTo>
                    <a:pt x="753" y="7519"/>
                    <a:pt x="753" y="7544"/>
                    <a:pt x="753" y="7544"/>
                  </a:cubicBezTo>
                  <a:lnTo>
                    <a:pt x="778" y="7569"/>
                  </a:lnTo>
                  <a:lnTo>
                    <a:pt x="803" y="7594"/>
                  </a:lnTo>
                  <a:cubicBezTo>
                    <a:pt x="803" y="7619"/>
                    <a:pt x="803" y="7619"/>
                    <a:pt x="803" y="7619"/>
                  </a:cubicBezTo>
                  <a:cubicBezTo>
                    <a:pt x="803" y="7644"/>
                    <a:pt x="828" y="7644"/>
                    <a:pt x="828" y="7644"/>
                  </a:cubicBezTo>
                  <a:cubicBezTo>
                    <a:pt x="1028" y="7970"/>
                    <a:pt x="1279" y="8271"/>
                    <a:pt x="1555" y="8522"/>
                  </a:cubicBezTo>
                  <a:cubicBezTo>
                    <a:pt x="1580" y="8547"/>
                    <a:pt x="1605" y="8547"/>
                    <a:pt x="1605" y="8572"/>
                  </a:cubicBezTo>
                  <a:cubicBezTo>
                    <a:pt x="1830" y="8772"/>
                    <a:pt x="2056" y="8948"/>
                    <a:pt x="2307" y="9098"/>
                  </a:cubicBezTo>
                  <a:cubicBezTo>
                    <a:pt x="2357" y="9148"/>
                    <a:pt x="2432" y="9173"/>
                    <a:pt x="2482" y="9198"/>
                  </a:cubicBezTo>
                  <a:cubicBezTo>
                    <a:pt x="2507" y="9223"/>
                    <a:pt x="2507" y="9223"/>
                    <a:pt x="2507" y="9223"/>
                  </a:cubicBezTo>
                  <a:cubicBezTo>
                    <a:pt x="2632" y="9299"/>
                    <a:pt x="2758" y="9349"/>
                    <a:pt x="2858" y="9399"/>
                  </a:cubicBezTo>
                  <a:cubicBezTo>
                    <a:pt x="3209" y="9574"/>
                    <a:pt x="3560" y="9674"/>
                    <a:pt x="3911" y="9750"/>
                  </a:cubicBezTo>
                  <a:cubicBezTo>
                    <a:pt x="3936" y="9775"/>
                    <a:pt x="3986" y="9775"/>
                    <a:pt x="4011" y="9775"/>
                  </a:cubicBezTo>
                  <a:lnTo>
                    <a:pt x="4036" y="9775"/>
                  </a:lnTo>
                  <a:cubicBezTo>
                    <a:pt x="4136" y="9800"/>
                    <a:pt x="4236" y="9825"/>
                    <a:pt x="4337" y="9825"/>
                  </a:cubicBezTo>
                  <a:cubicBezTo>
                    <a:pt x="4544" y="9855"/>
                    <a:pt x="4752" y="9869"/>
                    <a:pt x="4959" y="9869"/>
                  </a:cubicBezTo>
                  <a:cubicBezTo>
                    <a:pt x="5278" y="9869"/>
                    <a:pt x="5597" y="9835"/>
                    <a:pt x="5916" y="9775"/>
                  </a:cubicBezTo>
                  <a:cubicBezTo>
                    <a:pt x="6141" y="9725"/>
                    <a:pt x="6392" y="9649"/>
                    <a:pt x="6642" y="9574"/>
                  </a:cubicBezTo>
                  <a:cubicBezTo>
                    <a:pt x="6893" y="9474"/>
                    <a:pt x="7119" y="9349"/>
                    <a:pt x="7369" y="9223"/>
                  </a:cubicBezTo>
                  <a:cubicBezTo>
                    <a:pt x="7820" y="8973"/>
                    <a:pt x="8221" y="8647"/>
                    <a:pt x="8572" y="8271"/>
                  </a:cubicBezTo>
                  <a:cubicBezTo>
                    <a:pt x="8898" y="7895"/>
                    <a:pt x="9199" y="7469"/>
                    <a:pt x="9399" y="7018"/>
                  </a:cubicBezTo>
                  <a:cubicBezTo>
                    <a:pt x="9625" y="6542"/>
                    <a:pt x="9775" y="6015"/>
                    <a:pt x="9825" y="5489"/>
                  </a:cubicBezTo>
                  <a:cubicBezTo>
                    <a:pt x="9875" y="5238"/>
                    <a:pt x="9875" y="4963"/>
                    <a:pt x="9875" y="4712"/>
                  </a:cubicBezTo>
                  <a:cubicBezTo>
                    <a:pt x="9850" y="4411"/>
                    <a:pt x="9800" y="4136"/>
                    <a:pt x="9750" y="3860"/>
                  </a:cubicBezTo>
                  <a:cubicBezTo>
                    <a:pt x="9550" y="2857"/>
                    <a:pt x="8973" y="1930"/>
                    <a:pt x="8196" y="1253"/>
                  </a:cubicBezTo>
                  <a:cubicBezTo>
                    <a:pt x="7820" y="903"/>
                    <a:pt x="7394" y="627"/>
                    <a:pt x="6943" y="426"/>
                  </a:cubicBezTo>
                  <a:cubicBezTo>
                    <a:pt x="6517" y="226"/>
                    <a:pt x="6066" y="101"/>
                    <a:pt x="5590" y="50"/>
                  </a:cubicBezTo>
                  <a:cubicBezTo>
                    <a:pt x="5389" y="25"/>
                    <a:pt x="516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1"/>
            <p:cNvSpPr/>
            <p:nvPr/>
          </p:nvSpPr>
          <p:spPr>
            <a:xfrm>
              <a:off x="3336000" y="1073325"/>
              <a:ext cx="82100" cy="44150"/>
            </a:xfrm>
            <a:custGeom>
              <a:avLst/>
              <a:gdLst/>
              <a:ahLst/>
              <a:cxnLst/>
              <a:rect l="l" t="t" r="r" b="b"/>
              <a:pathLst>
                <a:path w="3284" h="1766" extrusionOk="0">
                  <a:moveTo>
                    <a:pt x="2531" y="1"/>
                  </a:moveTo>
                  <a:cubicBezTo>
                    <a:pt x="2431" y="1"/>
                    <a:pt x="2331" y="26"/>
                    <a:pt x="2231" y="26"/>
                  </a:cubicBezTo>
                  <a:cubicBezTo>
                    <a:pt x="2080" y="51"/>
                    <a:pt x="1955" y="76"/>
                    <a:pt x="1805" y="101"/>
                  </a:cubicBezTo>
                  <a:cubicBezTo>
                    <a:pt x="1654" y="126"/>
                    <a:pt x="1479" y="201"/>
                    <a:pt x="1328" y="251"/>
                  </a:cubicBezTo>
                  <a:cubicBezTo>
                    <a:pt x="1078" y="352"/>
                    <a:pt x="827" y="527"/>
                    <a:pt x="602" y="702"/>
                  </a:cubicBezTo>
                  <a:cubicBezTo>
                    <a:pt x="376" y="878"/>
                    <a:pt x="175" y="1129"/>
                    <a:pt x="50" y="1379"/>
                  </a:cubicBezTo>
                  <a:cubicBezTo>
                    <a:pt x="0" y="1504"/>
                    <a:pt x="25" y="1655"/>
                    <a:pt x="150" y="1730"/>
                  </a:cubicBezTo>
                  <a:cubicBezTo>
                    <a:pt x="191" y="1754"/>
                    <a:pt x="236" y="1765"/>
                    <a:pt x="281" y="1765"/>
                  </a:cubicBezTo>
                  <a:cubicBezTo>
                    <a:pt x="375" y="1765"/>
                    <a:pt x="467" y="1715"/>
                    <a:pt x="501" y="1630"/>
                  </a:cubicBezTo>
                  <a:cubicBezTo>
                    <a:pt x="551" y="1555"/>
                    <a:pt x="602" y="1454"/>
                    <a:pt x="677" y="1379"/>
                  </a:cubicBezTo>
                  <a:cubicBezTo>
                    <a:pt x="777" y="1254"/>
                    <a:pt x="902" y="1129"/>
                    <a:pt x="1028" y="1028"/>
                  </a:cubicBezTo>
                  <a:cubicBezTo>
                    <a:pt x="1203" y="903"/>
                    <a:pt x="1404" y="778"/>
                    <a:pt x="1604" y="702"/>
                  </a:cubicBezTo>
                  <a:cubicBezTo>
                    <a:pt x="1805" y="627"/>
                    <a:pt x="2030" y="577"/>
                    <a:pt x="2231" y="552"/>
                  </a:cubicBezTo>
                  <a:cubicBezTo>
                    <a:pt x="2331" y="540"/>
                    <a:pt x="2425" y="533"/>
                    <a:pt x="2519" y="533"/>
                  </a:cubicBezTo>
                  <a:cubicBezTo>
                    <a:pt x="2613" y="533"/>
                    <a:pt x="2707" y="540"/>
                    <a:pt x="2807" y="552"/>
                  </a:cubicBezTo>
                  <a:lnTo>
                    <a:pt x="2932" y="552"/>
                  </a:lnTo>
                  <a:cubicBezTo>
                    <a:pt x="2959" y="563"/>
                    <a:pt x="2986" y="568"/>
                    <a:pt x="3013" y="568"/>
                  </a:cubicBezTo>
                  <a:cubicBezTo>
                    <a:pt x="3115" y="568"/>
                    <a:pt x="3213" y="496"/>
                    <a:pt x="3233" y="377"/>
                  </a:cubicBezTo>
                  <a:cubicBezTo>
                    <a:pt x="3283" y="251"/>
                    <a:pt x="3208" y="101"/>
                    <a:pt x="3058" y="76"/>
                  </a:cubicBezTo>
                  <a:cubicBezTo>
                    <a:pt x="2882" y="26"/>
                    <a:pt x="2707" y="1"/>
                    <a:pt x="253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9" name="Google Shape;13379;g24384d3dfa2_2_2744"/>
          <p:cNvSpPr txBox="1"/>
          <p:nvPr/>
        </p:nvSpPr>
        <p:spPr>
          <a:xfrm>
            <a:off x="1057725" y="478250"/>
            <a:ext cx="7630200" cy="49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r>
              <a:rPr lang="en" sz="3200" b="0" i="0" u="none" strike="noStrike" cap="none">
                <a:solidFill>
                  <a:srgbClr val="C55A11"/>
                </a:solidFill>
                <a:latin typeface="Paytone One"/>
                <a:ea typeface="Paytone One"/>
                <a:cs typeface="Paytone One"/>
                <a:sym typeface="Paytone One"/>
              </a:rPr>
              <a:t>Régulations en cas de non-respect de la</a:t>
            </a:r>
            <a:r>
              <a:rPr lang="en" sz="3200" b="0" i="0" u="none" strike="noStrike" cap="none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rPr>
              <a:t> </a:t>
            </a:r>
            <a:r>
              <a:rPr lang="en" sz="3200" b="0" i="0" u="none" strike="noStrike" cap="none">
                <a:solidFill>
                  <a:schemeClr val="accent2"/>
                </a:solidFill>
                <a:latin typeface="Paytone One"/>
                <a:ea typeface="Paytone One"/>
                <a:cs typeface="Paytone One"/>
                <a:sym typeface="Paytone One"/>
              </a:rPr>
              <a:t>Charte</a:t>
            </a:r>
            <a:endParaRPr sz="4400" b="0" i="0" u="none" strike="noStrike" cap="none">
              <a:solidFill>
                <a:schemeClr val="accent2"/>
              </a:solidFill>
              <a:latin typeface="Paytone One"/>
              <a:ea typeface="Paytone One"/>
              <a:cs typeface="Paytone One"/>
              <a:sym typeface="Paytone One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endParaRPr sz="3200" b="0" i="0" u="none" strike="noStrike" cap="none">
              <a:solidFill>
                <a:schemeClr val="dk1"/>
              </a:solidFill>
              <a:latin typeface="Paytone One"/>
              <a:ea typeface="Paytone One"/>
              <a:cs typeface="Paytone One"/>
              <a:sym typeface="Paytone One"/>
            </a:endParaRPr>
          </a:p>
        </p:txBody>
      </p:sp>
      <p:sp>
        <p:nvSpPr>
          <p:cNvPr id="13380" name="Google Shape;13380;g24384d3dfa2_2_2744"/>
          <p:cNvSpPr txBox="1"/>
          <p:nvPr/>
        </p:nvSpPr>
        <p:spPr>
          <a:xfrm>
            <a:off x="3084591" y="1716113"/>
            <a:ext cx="5344200" cy="15699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Sanction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Sanction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Sanction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Sanction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Sanction 5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/>
          </a:p>
        </p:txBody>
      </p:sp>
      <p:sp>
        <p:nvSpPr>
          <p:cNvPr id="13381" name="Google Shape;13381;g24384d3dfa2_2_2744"/>
          <p:cNvSpPr/>
          <p:nvPr/>
        </p:nvSpPr>
        <p:spPr>
          <a:xfrm flipH="1">
            <a:off x="290886" y="1941933"/>
            <a:ext cx="2550999" cy="2656277"/>
          </a:xfrm>
          <a:prstGeom prst="ellipse">
            <a:avLst/>
          </a:prstGeom>
          <a:solidFill>
            <a:srgbClr val="FFF2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382" name="Google Shape;13382;g24384d3dfa2_2_2744"/>
          <p:cNvGrpSpPr/>
          <p:nvPr/>
        </p:nvGrpSpPr>
        <p:grpSpPr>
          <a:xfrm flipH="1">
            <a:off x="290886" y="2190476"/>
            <a:ext cx="1274022" cy="2949700"/>
            <a:chOff x="803950" y="929975"/>
            <a:chExt cx="1670500" cy="3993900"/>
          </a:xfrm>
        </p:grpSpPr>
        <p:sp>
          <p:nvSpPr>
            <p:cNvPr id="13383" name="Google Shape;13383;g24384d3dfa2_2_2744"/>
            <p:cNvSpPr/>
            <p:nvPr/>
          </p:nvSpPr>
          <p:spPr>
            <a:xfrm>
              <a:off x="1727475" y="1327350"/>
              <a:ext cx="503875" cy="503075"/>
            </a:xfrm>
            <a:custGeom>
              <a:avLst/>
              <a:gdLst/>
              <a:ahLst/>
              <a:cxnLst/>
              <a:rect l="l" t="t" r="r" b="b"/>
              <a:pathLst>
                <a:path w="20155" h="20123" extrusionOk="0">
                  <a:moveTo>
                    <a:pt x="11828" y="1"/>
                  </a:moveTo>
                  <a:cubicBezTo>
                    <a:pt x="7853" y="1"/>
                    <a:pt x="1233" y="5843"/>
                    <a:pt x="1233" y="5843"/>
                  </a:cubicBezTo>
                  <a:lnTo>
                    <a:pt x="0" y="17827"/>
                  </a:lnTo>
                  <a:cubicBezTo>
                    <a:pt x="0" y="17827"/>
                    <a:pt x="7842" y="20123"/>
                    <a:pt x="13133" y="20123"/>
                  </a:cubicBezTo>
                  <a:cubicBezTo>
                    <a:pt x="15076" y="20123"/>
                    <a:pt x="16674" y="19814"/>
                    <a:pt x="17416" y="18968"/>
                  </a:cubicBezTo>
                  <a:cubicBezTo>
                    <a:pt x="20155" y="15841"/>
                    <a:pt x="16160" y="14700"/>
                    <a:pt x="16160" y="14700"/>
                  </a:cubicBezTo>
                  <a:cubicBezTo>
                    <a:pt x="16160" y="14700"/>
                    <a:pt x="19128" y="14220"/>
                    <a:pt x="18078" y="12303"/>
                  </a:cubicBezTo>
                  <a:cubicBezTo>
                    <a:pt x="17676" y="11578"/>
                    <a:pt x="17204" y="11355"/>
                    <a:pt x="16775" y="11355"/>
                  </a:cubicBezTo>
                  <a:cubicBezTo>
                    <a:pt x="16428" y="11355"/>
                    <a:pt x="16108" y="11501"/>
                    <a:pt x="15875" y="11647"/>
                  </a:cubicBezTo>
                  <a:lnTo>
                    <a:pt x="15875" y="11647"/>
                  </a:lnTo>
                  <a:cubicBezTo>
                    <a:pt x="16436" y="11164"/>
                    <a:pt x="17326" y="10162"/>
                    <a:pt x="16366" y="9267"/>
                  </a:cubicBezTo>
                  <a:cubicBezTo>
                    <a:pt x="15979" y="8913"/>
                    <a:pt x="15587" y="8787"/>
                    <a:pt x="15224" y="8787"/>
                  </a:cubicBezTo>
                  <a:cubicBezTo>
                    <a:pt x="14650" y="8787"/>
                    <a:pt x="14151" y="9102"/>
                    <a:pt x="13863" y="9330"/>
                  </a:cubicBezTo>
                  <a:lnTo>
                    <a:pt x="13863" y="9330"/>
                  </a:lnTo>
                  <a:cubicBezTo>
                    <a:pt x="15019" y="8240"/>
                    <a:pt x="15556" y="6967"/>
                    <a:pt x="13513" y="5455"/>
                  </a:cubicBezTo>
                  <a:cubicBezTo>
                    <a:pt x="12006" y="4360"/>
                    <a:pt x="13992" y="1004"/>
                    <a:pt x="13992" y="1004"/>
                  </a:cubicBezTo>
                  <a:cubicBezTo>
                    <a:pt x="13471" y="292"/>
                    <a:pt x="12716" y="1"/>
                    <a:pt x="11828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g24384d3dfa2_2_2744"/>
            <p:cNvSpPr/>
            <p:nvPr/>
          </p:nvSpPr>
          <p:spPr>
            <a:xfrm>
              <a:off x="1304625" y="1318900"/>
              <a:ext cx="506175" cy="501075"/>
            </a:xfrm>
            <a:custGeom>
              <a:avLst/>
              <a:gdLst/>
              <a:ahLst/>
              <a:cxnLst/>
              <a:rect l="l" t="t" r="r" b="b"/>
              <a:pathLst>
                <a:path w="20247" h="20043" extrusionOk="0">
                  <a:moveTo>
                    <a:pt x="10167" y="1"/>
                  </a:moveTo>
                  <a:cubicBezTo>
                    <a:pt x="9510" y="1"/>
                    <a:pt x="8915" y="211"/>
                    <a:pt x="8423" y="703"/>
                  </a:cubicBezTo>
                  <a:cubicBezTo>
                    <a:pt x="8423" y="703"/>
                    <a:pt x="9861" y="4310"/>
                    <a:pt x="8195" y="5177"/>
                  </a:cubicBezTo>
                  <a:cubicBezTo>
                    <a:pt x="5939" y="6348"/>
                    <a:pt x="6263" y="7677"/>
                    <a:pt x="7242" y="8943"/>
                  </a:cubicBezTo>
                  <a:lnTo>
                    <a:pt x="7242" y="8943"/>
                  </a:lnTo>
                  <a:cubicBezTo>
                    <a:pt x="6959" y="8634"/>
                    <a:pt x="6423" y="8174"/>
                    <a:pt x="5747" y="8174"/>
                  </a:cubicBezTo>
                  <a:cubicBezTo>
                    <a:pt x="5453" y="8174"/>
                    <a:pt x="5132" y="8261"/>
                    <a:pt x="4794" y="8487"/>
                  </a:cubicBezTo>
                  <a:cubicBezTo>
                    <a:pt x="3703" y="9230"/>
                    <a:pt x="4407" y="10345"/>
                    <a:pt x="4879" y="10903"/>
                  </a:cubicBezTo>
                  <a:lnTo>
                    <a:pt x="4879" y="10903"/>
                  </a:lnTo>
                  <a:cubicBezTo>
                    <a:pt x="4640" y="10695"/>
                    <a:pt x="4286" y="10471"/>
                    <a:pt x="3872" y="10471"/>
                  </a:cubicBezTo>
                  <a:cubicBezTo>
                    <a:pt x="3493" y="10471"/>
                    <a:pt x="3063" y="10660"/>
                    <a:pt x="2625" y="11226"/>
                  </a:cubicBezTo>
                  <a:cubicBezTo>
                    <a:pt x="1279" y="12938"/>
                    <a:pt x="4132" y="13873"/>
                    <a:pt x="4132" y="13873"/>
                  </a:cubicBezTo>
                  <a:cubicBezTo>
                    <a:pt x="4132" y="13873"/>
                    <a:pt x="0" y="14376"/>
                    <a:pt x="2237" y="17914"/>
                  </a:cubicBezTo>
                  <a:cubicBezTo>
                    <a:pt x="3304" y="19601"/>
                    <a:pt x="7304" y="20042"/>
                    <a:pt x="11197" y="20042"/>
                  </a:cubicBezTo>
                  <a:cubicBezTo>
                    <a:pt x="15467" y="20042"/>
                    <a:pt x="19607" y="19511"/>
                    <a:pt x="19607" y="19511"/>
                  </a:cubicBezTo>
                  <a:lnTo>
                    <a:pt x="20247" y="7482"/>
                  </a:lnTo>
                  <a:cubicBezTo>
                    <a:pt x="20247" y="7482"/>
                    <a:pt x="14087" y="1"/>
                    <a:pt x="10167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5" name="Google Shape;13385;g24384d3dfa2_2_2744"/>
            <p:cNvSpPr/>
            <p:nvPr/>
          </p:nvSpPr>
          <p:spPr>
            <a:xfrm>
              <a:off x="1422750" y="1080825"/>
              <a:ext cx="201450" cy="320200"/>
            </a:xfrm>
            <a:custGeom>
              <a:avLst/>
              <a:gdLst/>
              <a:ahLst/>
              <a:cxnLst/>
              <a:rect l="l" t="t" r="r" b="b"/>
              <a:pathLst>
                <a:path w="8058" h="12808" extrusionOk="0">
                  <a:moveTo>
                    <a:pt x="2580" y="1"/>
                  </a:moveTo>
                  <a:cubicBezTo>
                    <a:pt x="2580" y="1"/>
                    <a:pt x="0" y="7579"/>
                    <a:pt x="3401" y="11847"/>
                  </a:cubicBezTo>
                  <a:cubicBezTo>
                    <a:pt x="3937" y="12523"/>
                    <a:pt x="4419" y="12807"/>
                    <a:pt x="4852" y="12807"/>
                  </a:cubicBezTo>
                  <a:cubicBezTo>
                    <a:pt x="7166" y="12807"/>
                    <a:pt x="8058" y="4657"/>
                    <a:pt x="8058" y="4657"/>
                  </a:cubicBezTo>
                  <a:lnTo>
                    <a:pt x="2580" y="1"/>
                  </a:lnTo>
                  <a:close/>
                </a:path>
              </a:pathLst>
            </a:custGeom>
            <a:solidFill>
              <a:srgbClr val="142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6" name="Google Shape;13386;g24384d3dfa2_2_2744"/>
            <p:cNvSpPr/>
            <p:nvPr/>
          </p:nvSpPr>
          <p:spPr>
            <a:xfrm>
              <a:off x="1475825" y="1470000"/>
              <a:ext cx="498750" cy="424000"/>
            </a:xfrm>
            <a:custGeom>
              <a:avLst/>
              <a:gdLst/>
              <a:ahLst/>
              <a:cxnLst/>
              <a:rect l="l" t="t" r="r" b="b"/>
              <a:pathLst>
                <a:path w="19950" h="16960" extrusionOk="0">
                  <a:moveTo>
                    <a:pt x="17096" y="0"/>
                  </a:moveTo>
                  <a:lnTo>
                    <a:pt x="8582" y="46"/>
                  </a:lnTo>
                  <a:cubicBezTo>
                    <a:pt x="8582" y="46"/>
                    <a:pt x="7692" y="9062"/>
                    <a:pt x="6574" y="9108"/>
                  </a:cubicBezTo>
                  <a:cubicBezTo>
                    <a:pt x="6117" y="9130"/>
                    <a:pt x="1917" y="9747"/>
                    <a:pt x="0" y="10454"/>
                  </a:cubicBezTo>
                  <a:cubicBezTo>
                    <a:pt x="457" y="12646"/>
                    <a:pt x="4679" y="14860"/>
                    <a:pt x="5455" y="16960"/>
                  </a:cubicBezTo>
                  <a:cubicBezTo>
                    <a:pt x="11162" y="16937"/>
                    <a:pt x="16457" y="16024"/>
                    <a:pt x="19949" y="10888"/>
                  </a:cubicBezTo>
                  <a:cubicBezTo>
                    <a:pt x="17964" y="10317"/>
                    <a:pt x="15544" y="9541"/>
                    <a:pt x="15247" y="9153"/>
                  </a:cubicBezTo>
                  <a:cubicBezTo>
                    <a:pt x="14745" y="8491"/>
                    <a:pt x="17096" y="0"/>
                    <a:pt x="17096" y="0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7" name="Google Shape;13387;g24384d3dfa2_2_2744"/>
            <p:cNvSpPr/>
            <p:nvPr/>
          </p:nvSpPr>
          <p:spPr>
            <a:xfrm>
              <a:off x="1662400" y="1470000"/>
              <a:ext cx="240850" cy="196275"/>
            </a:xfrm>
            <a:custGeom>
              <a:avLst/>
              <a:gdLst/>
              <a:ahLst/>
              <a:cxnLst/>
              <a:rect l="l" t="t" r="r" b="b"/>
              <a:pathLst>
                <a:path w="9634" h="7851" extrusionOk="0">
                  <a:moveTo>
                    <a:pt x="9633" y="0"/>
                  </a:moveTo>
                  <a:lnTo>
                    <a:pt x="1119" y="46"/>
                  </a:lnTo>
                  <a:cubicBezTo>
                    <a:pt x="1119" y="46"/>
                    <a:pt x="754" y="5798"/>
                    <a:pt x="1" y="7738"/>
                  </a:cubicBezTo>
                  <a:cubicBezTo>
                    <a:pt x="974" y="7802"/>
                    <a:pt x="2016" y="7851"/>
                    <a:pt x="3080" y="7851"/>
                  </a:cubicBezTo>
                  <a:cubicBezTo>
                    <a:pt x="4685" y="7851"/>
                    <a:pt x="6338" y="7739"/>
                    <a:pt x="7876" y="7396"/>
                  </a:cubicBezTo>
                  <a:cubicBezTo>
                    <a:pt x="8332" y="4702"/>
                    <a:pt x="9633" y="0"/>
                    <a:pt x="9633" y="0"/>
                  </a:cubicBezTo>
                  <a:close/>
                </a:path>
              </a:pathLst>
            </a:custGeom>
            <a:solidFill>
              <a:srgbClr val="863F38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8" name="Google Shape;13388;g24384d3dfa2_2_2744"/>
            <p:cNvSpPr/>
            <p:nvPr/>
          </p:nvSpPr>
          <p:spPr>
            <a:xfrm>
              <a:off x="1476950" y="1022400"/>
              <a:ext cx="500375" cy="611075"/>
            </a:xfrm>
            <a:custGeom>
              <a:avLst/>
              <a:gdLst/>
              <a:ahLst/>
              <a:cxnLst/>
              <a:rect l="l" t="t" r="r" b="b"/>
              <a:pathLst>
                <a:path w="20015" h="24443" extrusionOk="0">
                  <a:moveTo>
                    <a:pt x="12082" y="1"/>
                  </a:moveTo>
                  <a:cubicBezTo>
                    <a:pt x="11621" y="1"/>
                    <a:pt x="11147" y="46"/>
                    <a:pt x="10660" y="146"/>
                  </a:cubicBezTo>
                  <a:cubicBezTo>
                    <a:pt x="3790" y="1584"/>
                    <a:pt x="2352" y="6606"/>
                    <a:pt x="1188" y="12289"/>
                  </a:cubicBezTo>
                  <a:cubicBezTo>
                    <a:pt x="1" y="17950"/>
                    <a:pt x="1690" y="23245"/>
                    <a:pt x="7077" y="24204"/>
                  </a:cubicBezTo>
                  <a:cubicBezTo>
                    <a:pt x="7821" y="24338"/>
                    <a:pt x="8656" y="24443"/>
                    <a:pt x="9533" y="24443"/>
                  </a:cubicBezTo>
                  <a:cubicBezTo>
                    <a:pt x="14174" y="24443"/>
                    <a:pt x="20015" y="21526"/>
                    <a:pt x="19996" y="4711"/>
                  </a:cubicBezTo>
                  <a:cubicBezTo>
                    <a:pt x="19996" y="4711"/>
                    <a:pt x="16761" y="1"/>
                    <a:pt x="12082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9" name="Google Shape;13389;g24384d3dfa2_2_2744"/>
            <p:cNvSpPr/>
            <p:nvPr/>
          </p:nvSpPr>
          <p:spPr>
            <a:xfrm>
              <a:off x="1883825" y="1289025"/>
              <a:ext cx="181775" cy="167700"/>
            </a:xfrm>
            <a:custGeom>
              <a:avLst/>
              <a:gdLst/>
              <a:ahLst/>
              <a:cxnLst/>
              <a:rect l="l" t="t" r="r" b="b"/>
              <a:pathLst>
                <a:path w="7271" h="6708" extrusionOk="0">
                  <a:moveTo>
                    <a:pt x="4010" y="1"/>
                  </a:moveTo>
                  <a:cubicBezTo>
                    <a:pt x="3488" y="1"/>
                    <a:pt x="3310" y="392"/>
                    <a:pt x="3310" y="392"/>
                  </a:cubicBezTo>
                  <a:cubicBezTo>
                    <a:pt x="3310" y="392"/>
                    <a:pt x="0" y="5961"/>
                    <a:pt x="2511" y="6646"/>
                  </a:cubicBezTo>
                  <a:cubicBezTo>
                    <a:pt x="2665" y="6688"/>
                    <a:pt x="2819" y="6708"/>
                    <a:pt x="2971" y="6708"/>
                  </a:cubicBezTo>
                  <a:cubicBezTo>
                    <a:pt x="5297" y="6708"/>
                    <a:pt x="7271" y="2054"/>
                    <a:pt x="5364" y="597"/>
                  </a:cubicBezTo>
                  <a:cubicBezTo>
                    <a:pt x="4764" y="143"/>
                    <a:pt x="4324" y="1"/>
                    <a:pt x="4010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0" name="Google Shape;13390;g24384d3dfa2_2_2744"/>
            <p:cNvSpPr/>
            <p:nvPr/>
          </p:nvSpPr>
          <p:spPr>
            <a:xfrm>
              <a:off x="1758275" y="965075"/>
              <a:ext cx="414875" cy="443325"/>
            </a:xfrm>
            <a:custGeom>
              <a:avLst/>
              <a:gdLst/>
              <a:ahLst/>
              <a:cxnLst/>
              <a:rect l="l" t="t" r="r" b="b"/>
              <a:pathLst>
                <a:path w="16595" h="17733" extrusionOk="0">
                  <a:moveTo>
                    <a:pt x="7006" y="0"/>
                  </a:moveTo>
                  <a:cubicBezTo>
                    <a:pt x="4870" y="0"/>
                    <a:pt x="3064" y="1115"/>
                    <a:pt x="2762" y="2964"/>
                  </a:cubicBezTo>
                  <a:cubicBezTo>
                    <a:pt x="2762" y="2964"/>
                    <a:pt x="1" y="9629"/>
                    <a:pt x="5753" y="13555"/>
                  </a:cubicBezTo>
                  <a:cubicBezTo>
                    <a:pt x="5753" y="13555"/>
                    <a:pt x="5113" y="17230"/>
                    <a:pt x="6734" y="17732"/>
                  </a:cubicBezTo>
                  <a:cubicBezTo>
                    <a:pt x="6734" y="17732"/>
                    <a:pt x="6323" y="14194"/>
                    <a:pt x="8332" y="13350"/>
                  </a:cubicBezTo>
                  <a:cubicBezTo>
                    <a:pt x="8566" y="13252"/>
                    <a:pt x="8793" y="13207"/>
                    <a:pt x="9009" y="13207"/>
                  </a:cubicBezTo>
                  <a:cubicBezTo>
                    <a:pt x="10662" y="13207"/>
                    <a:pt x="11675" y="15839"/>
                    <a:pt x="10706" y="17595"/>
                  </a:cubicBezTo>
                  <a:cubicBezTo>
                    <a:pt x="10706" y="17595"/>
                    <a:pt x="16595" y="13464"/>
                    <a:pt x="14335" y="6183"/>
                  </a:cubicBezTo>
                  <a:cubicBezTo>
                    <a:pt x="12968" y="1801"/>
                    <a:pt x="9721" y="0"/>
                    <a:pt x="7006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1" name="Google Shape;13391;g24384d3dfa2_2_2744"/>
            <p:cNvSpPr/>
            <p:nvPr/>
          </p:nvSpPr>
          <p:spPr>
            <a:xfrm>
              <a:off x="1468975" y="929975"/>
              <a:ext cx="501325" cy="339650"/>
            </a:xfrm>
            <a:custGeom>
              <a:avLst/>
              <a:gdLst/>
              <a:ahLst/>
              <a:cxnLst/>
              <a:rect l="l" t="t" r="r" b="b"/>
              <a:pathLst>
                <a:path w="20053" h="13586" extrusionOk="0">
                  <a:moveTo>
                    <a:pt x="10102" y="1"/>
                  </a:moveTo>
                  <a:cubicBezTo>
                    <a:pt x="9316" y="1"/>
                    <a:pt x="8446" y="105"/>
                    <a:pt x="7487" y="351"/>
                  </a:cubicBezTo>
                  <a:cubicBezTo>
                    <a:pt x="1004" y="1994"/>
                    <a:pt x="0" y="6126"/>
                    <a:pt x="137" y="11535"/>
                  </a:cubicBezTo>
                  <a:cubicBezTo>
                    <a:pt x="175" y="13042"/>
                    <a:pt x="428" y="13585"/>
                    <a:pt x="772" y="13585"/>
                  </a:cubicBezTo>
                  <a:cubicBezTo>
                    <a:pt x="1664" y="13585"/>
                    <a:pt x="3173" y="9938"/>
                    <a:pt x="3173" y="9938"/>
                  </a:cubicBezTo>
                  <a:cubicBezTo>
                    <a:pt x="3173" y="9938"/>
                    <a:pt x="5151" y="5754"/>
                    <a:pt x="9702" y="5754"/>
                  </a:cubicBezTo>
                  <a:cubicBezTo>
                    <a:pt x="11097" y="5754"/>
                    <a:pt x="12735" y="6147"/>
                    <a:pt x="14631" y="7176"/>
                  </a:cubicBezTo>
                  <a:cubicBezTo>
                    <a:pt x="16230" y="8047"/>
                    <a:pt x="17235" y="8391"/>
                    <a:pt x="17826" y="8391"/>
                  </a:cubicBezTo>
                  <a:cubicBezTo>
                    <a:pt x="20053" y="8391"/>
                    <a:pt x="16389" y="3501"/>
                    <a:pt x="16389" y="3501"/>
                  </a:cubicBezTo>
                  <a:cubicBezTo>
                    <a:pt x="16389" y="3501"/>
                    <a:pt x="14647" y="1"/>
                    <a:pt x="10102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2" name="Google Shape;13392;g24384d3dfa2_2_2744"/>
            <p:cNvSpPr/>
            <p:nvPr/>
          </p:nvSpPr>
          <p:spPr>
            <a:xfrm>
              <a:off x="2043600" y="1342750"/>
              <a:ext cx="59375" cy="42825"/>
            </a:xfrm>
            <a:custGeom>
              <a:avLst/>
              <a:gdLst/>
              <a:ahLst/>
              <a:cxnLst/>
              <a:rect l="l" t="t" r="r" b="b"/>
              <a:pathLst>
                <a:path w="2375" h="1713" extrusionOk="0">
                  <a:moveTo>
                    <a:pt x="2374" y="0"/>
                  </a:moveTo>
                  <a:lnTo>
                    <a:pt x="0" y="388"/>
                  </a:lnTo>
                  <a:lnTo>
                    <a:pt x="92" y="1712"/>
                  </a:lnTo>
                  <a:lnTo>
                    <a:pt x="2374" y="1324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3" name="Google Shape;13393;g24384d3dfa2_2_2744"/>
            <p:cNvSpPr/>
            <p:nvPr/>
          </p:nvSpPr>
          <p:spPr>
            <a:xfrm>
              <a:off x="1725175" y="1217625"/>
              <a:ext cx="153525" cy="38975"/>
            </a:xfrm>
            <a:custGeom>
              <a:avLst/>
              <a:gdLst/>
              <a:ahLst/>
              <a:cxnLst/>
              <a:rect l="l" t="t" r="r" b="b"/>
              <a:pathLst>
                <a:path w="6141" h="1559" extrusionOk="0">
                  <a:moveTo>
                    <a:pt x="3190" y="0"/>
                  </a:moveTo>
                  <a:cubicBezTo>
                    <a:pt x="3147" y="0"/>
                    <a:pt x="3103" y="2"/>
                    <a:pt x="3059" y="7"/>
                  </a:cubicBezTo>
                  <a:lnTo>
                    <a:pt x="2717" y="7"/>
                  </a:lnTo>
                  <a:cubicBezTo>
                    <a:pt x="2603" y="29"/>
                    <a:pt x="2489" y="52"/>
                    <a:pt x="2375" y="75"/>
                  </a:cubicBezTo>
                  <a:cubicBezTo>
                    <a:pt x="2146" y="98"/>
                    <a:pt x="1941" y="189"/>
                    <a:pt x="1758" y="235"/>
                  </a:cubicBezTo>
                  <a:cubicBezTo>
                    <a:pt x="1553" y="326"/>
                    <a:pt x="1370" y="395"/>
                    <a:pt x="1210" y="486"/>
                  </a:cubicBezTo>
                  <a:cubicBezTo>
                    <a:pt x="1028" y="577"/>
                    <a:pt x="891" y="691"/>
                    <a:pt x="754" y="783"/>
                  </a:cubicBezTo>
                  <a:cubicBezTo>
                    <a:pt x="617" y="874"/>
                    <a:pt x="503" y="988"/>
                    <a:pt x="412" y="1079"/>
                  </a:cubicBezTo>
                  <a:cubicBezTo>
                    <a:pt x="320" y="1171"/>
                    <a:pt x="229" y="1239"/>
                    <a:pt x="161" y="1330"/>
                  </a:cubicBezTo>
                  <a:cubicBezTo>
                    <a:pt x="46" y="1467"/>
                    <a:pt x="1" y="1559"/>
                    <a:pt x="1" y="1559"/>
                  </a:cubicBezTo>
                  <a:cubicBezTo>
                    <a:pt x="1" y="1559"/>
                    <a:pt x="92" y="1513"/>
                    <a:pt x="252" y="1445"/>
                  </a:cubicBezTo>
                  <a:cubicBezTo>
                    <a:pt x="434" y="1376"/>
                    <a:pt x="663" y="1285"/>
                    <a:pt x="959" y="1171"/>
                  </a:cubicBezTo>
                  <a:cubicBezTo>
                    <a:pt x="1096" y="1125"/>
                    <a:pt x="1256" y="1079"/>
                    <a:pt x="1416" y="1034"/>
                  </a:cubicBezTo>
                  <a:cubicBezTo>
                    <a:pt x="1576" y="965"/>
                    <a:pt x="1758" y="942"/>
                    <a:pt x="1941" y="897"/>
                  </a:cubicBezTo>
                  <a:cubicBezTo>
                    <a:pt x="2124" y="874"/>
                    <a:pt x="2306" y="828"/>
                    <a:pt x="2489" y="806"/>
                  </a:cubicBezTo>
                  <a:lnTo>
                    <a:pt x="2785" y="783"/>
                  </a:lnTo>
                  <a:lnTo>
                    <a:pt x="3059" y="783"/>
                  </a:lnTo>
                  <a:cubicBezTo>
                    <a:pt x="3120" y="775"/>
                    <a:pt x="3184" y="773"/>
                    <a:pt x="3248" y="773"/>
                  </a:cubicBezTo>
                  <a:cubicBezTo>
                    <a:pt x="3376" y="773"/>
                    <a:pt x="3508" y="783"/>
                    <a:pt x="3630" y="783"/>
                  </a:cubicBezTo>
                  <a:cubicBezTo>
                    <a:pt x="3813" y="806"/>
                    <a:pt x="3995" y="851"/>
                    <a:pt x="4178" y="874"/>
                  </a:cubicBezTo>
                  <a:cubicBezTo>
                    <a:pt x="4360" y="897"/>
                    <a:pt x="4520" y="965"/>
                    <a:pt x="4680" y="1011"/>
                  </a:cubicBezTo>
                  <a:cubicBezTo>
                    <a:pt x="4863" y="1034"/>
                    <a:pt x="4999" y="1102"/>
                    <a:pt x="5159" y="1148"/>
                  </a:cubicBezTo>
                  <a:cubicBezTo>
                    <a:pt x="5296" y="1216"/>
                    <a:pt x="5433" y="1239"/>
                    <a:pt x="5547" y="1308"/>
                  </a:cubicBezTo>
                  <a:cubicBezTo>
                    <a:pt x="5661" y="1353"/>
                    <a:pt x="5753" y="1399"/>
                    <a:pt x="5844" y="1422"/>
                  </a:cubicBezTo>
                  <a:cubicBezTo>
                    <a:pt x="6027" y="1490"/>
                    <a:pt x="6141" y="1536"/>
                    <a:pt x="6141" y="1536"/>
                  </a:cubicBezTo>
                  <a:cubicBezTo>
                    <a:pt x="6141" y="1536"/>
                    <a:pt x="6072" y="1445"/>
                    <a:pt x="5935" y="1308"/>
                  </a:cubicBezTo>
                  <a:cubicBezTo>
                    <a:pt x="5867" y="1239"/>
                    <a:pt x="5798" y="1148"/>
                    <a:pt x="5707" y="1057"/>
                  </a:cubicBezTo>
                  <a:cubicBezTo>
                    <a:pt x="5616" y="942"/>
                    <a:pt x="5502" y="851"/>
                    <a:pt x="5365" y="760"/>
                  </a:cubicBezTo>
                  <a:cubicBezTo>
                    <a:pt x="5228" y="669"/>
                    <a:pt x="5091" y="532"/>
                    <a:pt x="4908" y="463"/>
                  </a:cubicBezTo>
                  <a:cubicBezTo>
                    <a:pt x="4748" y="395"/>
                    <a:pt x="4566" y="281"/>
                    <a:pt x="4360" y="212"/>
                  </a:cubicBezTo>
                  <a:cubicBezTo>
                    <a:pt x="4155" y="166"/>
                    <a:pt x="3950" y="75"/>
                    <a:pt x="3721" y="52"/>
                  </a:cubicBezTo>
                  <a:cubicBezTo>
                    <a:pt x="3555" y="34"/>
                    <a:pt x="3374" y="0"/>
                    <a:pt x="319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4" name="Google Shape;13394;g24384d3dfa2_2_2744"/>
            <p:cNvSpPr/>
            <p:nvPr/>
          </p:nvSpPr>
          <p:spPr>
            <a:xfrm>
              <a:off x="1534600" y="1212075"/>
              <a:ext cx="115275" cy="43400"/>
            </a:xfrm>
            <a:custGeom>
              <a:avLst/>
              <a:gdLst/>
              <a:ahLst/>
              <a:cxnLst/>
              <a:rect l="l" t="t" r="r" b="b"/>
              <a:pathLst>
                <a:path w="4611" h="1736" extrusionOk="0">
                  <a:moveTo>
                    <a:pt x="2123" y="0"/>
                  </a:moveTo>
                  <a:cubicBezTo>
                    <a:pt x="2032" y="0"/>
                    <a:pt x="1940" y="23"/>
                    <a:pt x="1849" y="23"/>
                  </a:cubicBezTo>
                  <a:cubicBezTo>
                    <a:pt x="1758" y="46"/>
                    <a:pt x="1666" y="69"/>
                    <a:pt x="1575" y="92"/>
                  </a:cubicBezTo>
                  <a:cubicBezTo>
                    <a:pt x="1484" y="114"/>
                    <a:pt x="1415" y="137"/>
                    <a:pt x="1324" y="183"/>
                  </a:cubicBezTo>
                  <a:cubicBezTo>
                    <a:pt x="1164" y="251"/>
                    <a:pt x="1004" y="320"/>
                    <a:pt x="890" y="411"/>
                  </a:cubicBezTo>
                  <a:cubicBezTo>
                    <a:pt x="753" y="480"/>
                    <a:pt x="639" y="594"/>
                    <a:pt x="525" y="685"/>
                  </a:cubicBezTo>
                  <a:cubicBezTo>
                    <a:pt x="342" y="845"/>
                    <a:pt x="206" y="1028"/>
                    <a:pt x="114" y="1164"/>
                  </a:cubicBezTo>
                  <a:cubicBezTo>
                    <a:pt x="23" y="1301"/>
                    <a:pt x="0" y="1370"/>
                    <a:pt x="0" y="1370"/>
                  </a:cubicBezTo>
                  <a:cubicBezTo>
                    <a:pt x="0" y="1370"/>
                    <a:pt x="69" y="1347"/>
                    <a:pt x="206" y="1279"/>
                  </a:cubicBezTo>
                  <a:cubicBezTo>
                    <a:pt x="342" y="1210"/>
                    <a:pt x="548" y="1142"/>
                    <a:pt x="776" y="1050"/>
                  </a:cubicBezTo>
                  <a:cubicBezTo>
                    <a:pt x="890" y="1005"/>
                    <a:pt x="1004" y="959"/>
                    <a:pt x="1141" y="936"/>
                  </a:cubicBezTo>
                  <a:cubicBezTo>
                    <a:pt x="1255" y="891"/>
                    <a:pt x="1392" y="868"/>
                    <a:pt x="1529" y="822"/>
                  </a:cubicBezTo>
                  <a:cubicBezTo>
                    <a:pt x="1666" y="822"/>
                    <a:pt x="1803" y="776"/>
                    <a:pt x="1940" y="776"/>
                  </a:cubicBezTo>
                  <a:lnTo>
                    <a:pt x="2351" y="776"/>
                  </a:lnTo>
                  <a:cubicBezTo>
                    <a:pt x="2511" y="776"/>
                    <a:pt x="2648" y="822"/>
                    <a:pt x="2785" y="845"/>
                  </a:cubicBezTo>
                  <a:cubicBezTo>
                    <a:pt x="2922" y="868"/>
                    <a:pt x="3036" y="936"/>
                    <a:pt x="3173" y="959"/>
                  </a:cubicBezTo>
                  <a:cubicBezTo>
                    <a:pt x="3310" y="1028"/>
                    <a:pt x="3424" y="1073"/>
                    <a:pt x="3538" y="1119"/>
                  </a:cubicBezTo>
                  <a:cubicBezTo>
                    <a:pt x="3675" y="1187"/>
                    <a:pt x="3766" y="1256"/>
                    <a:pt x="3880" y="1301"/>
                  </a:cubicBezTo>
                  <a:cubicBezTo>
                    <a:pt x="3995" y="1370"/>
                    <a:pt x="4086" y="1416"/>
                    <a:pt x="4177" y="1484"/>
                  </a:cubicBezTo>
                  <a:cubicBezTo>
                    <a:pt x="4246" y="1530"/>
                    <a:pt x="4337" y="1575"/>
                    <a:pt x="4405" y="1621"/>
                  </a:cubicBezTo>
                  <a:cubicBezTo>
                    <a:pt x="4520" y="1689"/>
                    <a:pt x="4611" y="1735"/>
                    <a:pt x="4611" y="1735"/>
                  </a:cubicBezTo>
                  <a:cubicBezTo>
                    <a:pt x="4611" y="1735"/>
                    <a:pt x="4588" y="1644"/>
                    <a:pt x="4520" y="1507"/>
                  </a:cubicBezTo>
                  <a:cubicBezTo>
                    <a:pt x="4474" y="1438"/>
                    <a:pt x="4428" y="1370"/>
                    <a:pt x="4383" y="1256"/>
                  </a:cubicBezTo>
                  <a:cubicBezTo>
                    <a:pt x="4337" y="1164"/>
                    <a:pt x="4268" y="1073"/>
                    <a:pt x="4177" y="959"/>
                  </a:cubicBezTo>
                  <a:cubicBezTo>
                    <a:pt x="4086" y="868"/>
                    <a:pt x="3995" y="754"/>
                    <a:pt x="3880" y="639"/>
                  </a:cubicBezTo>
                  <a:cubicBezTo>
                    <a:pt x="3766" y="548"/>
                    <a:pt x="3629" y="434"/>
                    <a:pt x="3492" y="343"/>
                  </a:cubicBezTo>
                  <a:cubicBezTo>
                    <a:pt x="3333" y="274"/>
                    <a:pt x="3173" y="183"/>
                    <a:pt x="2990" y="114"/>
                  </a:cubicBezTo>
                  <a:cubicBezTo>
                    <a:pt x="2808" y="69"/>
                    <a:pt x="2625" y="0"/>
                    <a:pt x="242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5" name="Google Shape;13395;g24384d3dfa2_2_2744"/>
            <p:cNvSpPr/>
            <p:nvPr/>
          </p:nvSpPr>
          <p:spPr>
            <a:xfrm>
              <a:off x="1607625" y="1290250"/>
              <a:ext cx="57100" cy="145525"/>
            </a:xfrm>
            <a:custGeom>
              <a:avLst/>
              <a:gdLst/>
              <a:ahLst/>
              <a:cxnLst/>
              <a:rect l="l" t="t" r="r" b="b"/>
              <a:pathLst>
                <a:path w="2284" h="5821" extrusionOk="0">
                  <a:moveTo>
                    <a:pt x="2283" y="0"/>
                  </a:moveTo>
                  <a:cubicBezTo>
                    <a:pt x="2055" y="366"/>
                    <a:pt x="1850" y="731"/>
                    <a:pt x="1644" y="1073"/>
                  </a:cubicBezTo>
                  <a:cubicBezTo>
                    <a:pt x="1553" y="1256"/>
                    <a:pt x="1462" y="1438"/>
                    <a:pt x="1370" y="1621"/>
                  </a:cubicBezTo>
                  <a:cubicBezTo>
                    <a:pt x="1256" y="1804"/>
                    <a:pt x="1188" y="1986"/>
                    <a:pt x="1096" y="2169"/>
                  </a:cubicBezTo>
                  <a:cubicBezTo>
                    <a:pt x="1005" y="2351"/>
                    <a:pt x="914" y="2534"/>
                    <a:pt x="822" y="2717"/>
                  </a:cubicBezTo>
                  <a:cubicBezTo>
                    <a:pt x="731" y="2899"/>
                    <a:pt x="663" y="3105"/>
                    <a:pt x="571" y="3287"/>
                  </a:cubicBezTo>
                  <a:cubicBezTo>
                    <a:pt x="412" y="3652"/>
                    <a:pt x="252" y="4018"/>
                    <a:pt x="92" y="4406"/>
                  </a:cubicBezTo>
                  <a:lnTo>
                    <a:pt x="1" y="4657"/>
                  </a:lnTo>
                  <a:lnTo>
                    <a:pt x="183" y="4771"/>
                  </a:lnTo>
                  <a:cubicBezTo>
                    <a:pt x="480" y="4976"/>
                    <a:pt x="777" y="5159"/>
                    <a:pt x="1096" y="5319"/>
                  </a:cubicBezTo>
                  <a:cubicBezTo>
                    <a:pt x="1416" y="5501"/>
                    <a:pt x="1735" y="5661"/>
                    <a:pt x="2055" y="5821"/>
                  </a:cubicBezTo>
                  <a:cubicBezTo>
                    <a:pt x="1827" y="5524"/>
                    <a:pt x="1576" y="5273"/>
                    <a:pt x="1325" y="5022"/>
                  </a:cubicBezTo>
                  <a:cubicBezTo>
                    <a:pt x="1137" y="4834"/>
                    <a:pt x="936" y="4659"/>
                    <a:pt x="742" y="4478"/>
                  </a:cubicBezTo>
                  <a:lnTo>
                    <a:pt x="742" y="4478"/>
                  </a:lnTo>
                  <a:cubicBezTo>
                    <a:pt x="812" y="4362"/>
                    <a:pt x="879" y="4247"/>
                    <a:pt x="937" y="4132"/>
                  </a:cubicBezTo>
                  <a:cubicBezTo>
                    <a:pt x="1051" y="3972"/>
                    <a:pt x="1142" y="3767"/>
                    <a:pt x="1233" y="3584"/>
                  </a:cubicBezTo>
                  <a:cubicBezTo>
                    <a:pt x="1416" y="3219"/>
                    <a:pt x="1576" y="2831"/>
                    <a:pt x="1713" y="2443"/>
                  </a:cubicBezTo>
                  <a:cubicBezTo>
                    <a:pt x="1872" y="2055"/>
                    <a:pt x="1987" y="1667"/>
                    <a:pt x="2078" y="1256"/>
                  </a:cubicBezTo>
                  <a:cubicBezTo>
                    <a:pt x="2192" y="845"/>
                    <a:pt x="2260" y="434"/>
                    <a:pt x="228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6" name="Google Shape;13396;g24384d3dfa2_2_2744"/>
            <p:cNvSpPr/>
            <p:nvPr/>
          </p:nvSpPr>
          <p:spPr>
            <a:xfrm>
              <a:off x="1960850" y="1321300"/>
              <a:ext cx="54225" cy="109350"/>
            </a:xfrm>
            <a:custGeom>
              <a:avLst/>
              <a:gdLst/>
              <a:ahLst/>
              <a:cxnLst/>
              <a:rect l="l" t="t" r="r" b="b"/>
              <a:pathLst>
                <a:path w="2169" h="4374" extrusionOk="0">
                  <a:moveTo>
                    <a:pt x="1133" y="0"/>
                  </a:moveTo>
                  <a:cubicBezTo>
                    <a:pt x="1040" y="0"/>
                    <a:pt x="940" y="16"/>
                    <a:pt x="868" y="59"/>
                  </a:cubicBezTo>
                  <a:cubicBezTo>
                    <a:pt x="754" y="128"/>
                    <a:pt x="663" y="242"/>
                    <a:pt x="594" y="333"/>
                  </a:cubicBezTo>
                  <a:cubicBezTo>
                    <a:pt x="457" y="539"/>
                    <a:pt x="389" y="744"/>
                    <a:pt x="343" y="950"/>
                  </a:cubicBezTo>
                  <a:cubicBezTo>
                    <a:pt x="275" y="1155"/>
                    <a:pt x="229" y="1338"/>
                    <a:pt x="206" y="1543"/>
                  </a:cubicBezTo>
                  <a:cubicBezTo>
                    <a:pt x="160" y="1954"/>
                    <a:pt x="138" y="2365"/>
                    <a:pt x="160" y="2776"/>
                  </a:cubicBezTo>
                  <a:lnTo>
                    <a:pt x="160" y="2867"/>
                  </a:lnTo>
                  <a:lnTo>
                    <a:pt x="252" y="2935"/>
                  </a:lnTo>
                  <a:lnTo>
                    <a:pt x="343" y="2981"/>
                  </a:lnTo>
                  <a:cubicBezTo>
                    <a:pt x="366" y="3004"/>
                    <a:pt x="411" y="3027"/>
                    <a:pt x="434" y="3050"/>
                  </a:cubicBezTo>
                  <a:lnTo>
                    <a:pt x="503" y="3118"/>
                  </a:lnTo>
                  <a:cubicBezTo>
                    <a:pt x="526" y="3141"/>
                    <a:pt x="548" y="3187"/>
                    <a:pt x="548" y="3209"/>
                  </a:cubicBezTo>
                  <a:cubicBezTo>
                    <a:pt x="571" y="3232"/>
                    <a:pt x="594" y="3255"/>
                    <a:pt x="594" y="3301"/>
                  </a:cubicBezTo>
                  <a:cubicBezTo>
                    <a:pt x="617" y="3323"/>
                    <a:pt x="617" y="3346"/>
                    <a:pt x="617" y="3392"/>
                  </a:cubicBezTo>
                  <a:cubicBezTo>
                    <a:pt x="640" y="3460"/>
                    <a:pt x="617" y="3529"/>
                    <a:pt x="594" y="3597"/>
                  </a:cubicBezTo>
                  <a:cubicBezTo>
                    <a:pt x="548" y="3734"/>
                    <a:pt x="480" y="3871"/>
                    <a:pt x="366" y="4008"/>
                  </a:cubicBezTo>
                  <a:cubicBezTo>
                    <a:pt x="252" y="4145"/>
                    <a:pt x="138" y="4259"/>
                    <a:pt x="1" y="4373"/>
                  </a:cubicBezTo>
                  <a:cubicBezTo>
                    <a:pt x="160" y="4305"/>
                    <a:pt x="320" y="4214"/>
                    <a:pt x="457" y="4100"/>
                  </a:cubicBezTo>
                  <a:cubicBezTo>
                    <a:pt x="594" y="3985"/>
                    <a:pt x="731" y="3848"/>
                    <a:pt x="799" y="3666"/>
                  </a:cubicBezTo>
                  <a:cubicBezTo>
                    <a:pt x="845" y="3597"/>
                    <a:pt x="891" y="3483"/>
                    <a:pt x="891" y="3392"/>
                  </a:cubicBezTo>
                  <a:cubicBezTo>
                    <a:pt x="891" y="3323"/>
                    <a:pt x="891" y="3278"/>
                    <a:pt x="868" y="3232"/>
                  </a:cubicBezTo>
                  <a:cubicBezTo>
                    <a:pt x="868" y="3164"/>
                    <a:pt x="845" y="3118"/>
                    <a:pt x="822" y="3072"/>
                  </a:cubicBezTo>
                  <a:cubicBezTo>
                    <a:pt x="799" y="3027"/>
                    <a:pt x="777" y="2981"/>
                    <a:pt x="754" y="2935"/>
                  </a:cubicBezTo>
                  <a:lnTo>
                    <a:pt x="663" y="2821"/>
                  </a:lnTo>
                  <a:cubicBezTo>
                    <a:pt x="617" y="2776"/>
                    <a:pt x="594" y="2753"/>
                    <a:pt x="548" y="2730"/>
                  </a:cubicBezTo>
                  <a:lnTo>
                    <a:pt x="526" y="2712"/>
                  </a:lnTo>
                  <a:lnTo>
                    <a:pt x="526" y="2712"/>
                  </a:lnTo>
                  <a:cubicBezTo>
                    <a:pt x="531" y="2345"/>
                    <a:pt x="574" y="1978"/>
                    <a:pt x="617" y="1612"/>
                  </a:cubicBezTo>
                  <a:cubicBezTo>
                    <a:pt x="663" y="1224"/>
                    <a:pt x="754" y="836"/>
                    <a:pt x="914" y="539"/>
                  </a:cubicBezTo>
                  <a:cubicBezTo>
                    <a:pt x="1005" y="379"/>
                    <a:pt x="1073" y="333"/>
                    <a:pt x="1210" y="333"/>
                  </a:cubicBezTo>
                  <a:cubicBezTo>
                    <a:pt x="1256" y="356"/>
                    <a:pt x="1370" y="402"/>
                    <a:pt x="1461" y="425"/>
                  </a:cubicBezTo>
                  <a:cubicBezTo>
                    <a:pt x="1530" y="470"/>
                    <a:pt x="1598" y="516"/>
                    <a:pt x="1667" y="562"/>
                  </a:cubicBezTo>
                  <a:cubicBezTo>
                    <a:pt x="1735" y="630"/>
                    <a:pt x="1804" y="699"/>
                    <a:pt x="1872" y="767"/>
                  </a:cubicBezTo>
                  <a:cubicBezTo>
                    <a:pt x="1918" y="836"/>
                    <a:pt x="1964" y="904"/>
                    <a:pt x="1986" y="995"/>
                  </a:cubicBezTo>
                  <a:cubicBezTo>
                    <a:pt x="2055" y="1178"/>
                    <a:pt x="2078" y="1383"/>
                    <a:pt x="2078" y="1589"/>
                  </a:cubicBezTo>
                  <a:cubicBezTo>
                    <a:pt x="2146" y="1383"/>
                    <a:pt x="2169" y="1178"/>
                    <a:pt x="2146" y="972"/>
                  </a:cubicBezTo>
                  <a:cubicBezTo>
                    <a:pt x="2123" y="858"/>
                    <a:pt x="2078" y="767"/>
                    <a:pt x="2032" y="653"/>
                  </a:cubicBezTo>
                  <a:cubicBezTo>
                    <a:pt x="1986" y="562"/>
                    <a:pt x="1918" y="470"/>
                    <a:pt x="1849" y="379"/>
                  </a:cubicBezTo>
                  <a:cubicBezTo>
                    <a:pt x="1781" y="311"/>
                    <a:pt x="1690" y="219"/>
                    <a:pt x="1598" y="174"/>
                  </a:cubicBezTo>
                  <a:cubicBezTo>
                    <a:pt x="1484" y="105"/>
                    <a:pt x="1416" y="59"/>
                    <a:pt x="1279" y="14"/>
                  </a:cubicBezTo>
                  <a:cubicBezTo>
                    <a:pt x="1237" y="5"/>
                    <a:pt x="1186" y="0"/>
                    <a:pt x="113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7" name="Google Shape;13397;g24384d3dfa2_2_2744"/>
            <p:cNvSpPr/>
            <p:nvPr/>
          </p:nvSpPr>
          <p:spPr>
            <a:xfrm>
              <a:off x="1737725" y="1299950"/>
              <a:ext cx="79350" cy="65650"/>
            </a:xfrm>
            <a:custGeom>
              <a:avLst/>
              <a:gdLst/>
              <a:ahLst/>
              <a:cxnLst/>
              <a:rect l="l" t="t" r="r" b="b"/>
              <a:pathLst>
                <a:path w="3174" h="2626" extrusionOk="0">
                  <a:moveTo>
                    <a:pt x="1713" y="0"/>
                  </a:moveTo>
                  <a:cubicBezTo>
                    <a:pt x="1576" y="0"/>
                    <a:pt x="1507" y="23"/>
                    <a:pt x="1393" y="46"/>
                  </a:cubicBezTo>
                  <a:cubicBezTo>
                    <a:pt x="1256" y="69"/>
                    <a:pt x="1165" y="92"/>
                    <a:pt x="1074" y="160"/>
                  </a:cubicBezTo>
                  <a:cubicBezTo>
                    <a:pt x="868" y="252"/>
                    <a:pt x="708" y="411"/>
                    <a:pt x="594" y="548"/>
                  </a:cubicBezTo>
                  <a:cubicBezTo>
                    <a:pt x="343" y="868"/>
                    <a:pt x="229" y="1210"/>
                    <a:pt x="138" y="1507"/>
                  </a:cubicBezTo>
                  <a:cubicBezTo>
                    <a:pt x="69" y="1781"/>
                    <a:pt x="47" y="2032"/>
                    <a:pt x="24" y="2192"/>
                  </a:cubicBezTo>
                  <a:cubicBezTo>
                    <a:pt x="1" y="2374"/>
                    <a:pt x="24" y="2466"/>
                    <a:pt x="24" y="2466"/>
                  </a:cubicBezTo>
                  <a:cubicBezTo>
                    <a:pt x="24" y="2466"/>
                    <a:pt x="47" y="2374"/>
                    <a:pt x="115" y="2215"/>
                  </a:cubicBezTo>
                  <a:cubicBezTo>
                    <a:pt x="161" y="2055"/>
                    <a:pt x="252" y="1849"/>
                    <a:pt x="366" y="1575"/>
                  </a:cubicBezTo>
                  <a:cubicBezTo>
                    <a:pt x="503" y="1324"/>
                    <a:pt x="663" y="1050"/>
                    <a:pt x="868" y="799"/>
                  </a:cubicBezTo>
                  <a:cubicBezTo>
                    <a:pt x="982" y="685"/>
                    <a:pt x="1119" y="594"/>
                    <a:pt x="1256" y="525"/>
                  </a:cubicBezTo>
                  <a:cubicBezTo>
                    <a:pt x="1325" y="480"/>
                    <a:pt x="1416" y="457"/>
                    <a:pt x="1462" y="457"/>
                  </a:cubicBezTo>
                  <a:cubicBezTo>
                    <a:pt x="1535" y="457"/>
                    <a:pt x="1622" y="428"/>
                    <a:pt x="1690" y="428"/>
                  </a:cubicBezTo>
                  <a:cubicBezTo>
                    <a:pt x="1706" y="428"/>
                    <a:pt x="1722" y="430"/>
                    <a:pt x="1736" y="434"/>
                  </a:cubicBezTo>
                  <a:cubicBezTo>
                    <a:pt x="1754" y="431"/>
                    <a:pt x="1773" y="430"/>
                    <a:pt x="1792" y="430"/>
                  </a:cubicBezTo>
                  <a:cubicBezTo>
                    <a:pt x="1915" y="430"/>
                    <a:pt x="2048" y="489"/>
                    <a:pt x="2146" y="548"/>
                  </a:cubicBezTo>
                  <a:cubicBezTo>
                    <a:pt x="2283" y="617"/>
                    <a:pt x="2398" y="731"/>
                    <a:pt x="2489" y="868"/>
                  </a:cubicBezTo>
                  <a:cubicBezTo>
                    <a:pt x="2580" y="982"/>
                    <a:pt x="2671" y="1142"/>
                    <a:pt x="2740" y="1279"/>
                  </a:cubicBezTo>
                  <a:cubicBezTo>
                    <a:pt x="2786" y="1416"/>
                    <a:pt x="2854" y="1553"/>
                    <a:pt x="2900" y="1690"/>
                  </a:cubicBezTo>
                  <a:cubicBezTo>
                    <a:pt x="2968" y="1963"/>
                    <a:pt x="3037" y="2192"/>
                    <a:pt x="3059" y="2351"/>
                  </a:cubicBezTo>
                  <a:cubicBezTo>
                    <a:pt x="3082" y="2534"/>
                    <a:pt x="3082" y="2625"/>
                    <a:pt x="3082" y="2625"/>
                  </a:cubicBezTo>
                  <a:cubicBezTo>
                    <a:pt x="3082" y="2625"/>
                    <a:pt x="3105" y="2534"/>
                    <a:pt x="3128" y="2351"/>
                  </a:cubicBezTo>
                  <a:cubicBezTo>
                    <a:pt x="3151" y="2192"/>
                    <a:pt x="3174" y="1941"/>
                    <a:pt x="3128" y="1644"/>
                  </a:cubicBezTo>
                  <a:cubicBezTo>
                    <a:pt x="3082" y="1347"/>
                    <a:pt x="3014" y="1005"/>
                    <a:pt x="2808" y="640"/>
                  </a:cubicBezTo>
                  <a:cubicBezTo>
                    <a:pt x="2694" y="480"/>
                    <a:pt x="2557" y="320"/>
                    <a:pt x="2375" y="183"/>
                  </a:cubicBezTo>
                  <a:cubicBezTo>
                    <a:pt x="2169" y="69"/>
                    <a:pt x="1964" y="0"/>
                    <a:pt x="1713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8" name="Google Shape;13398;g24384d3dfa2_2_2744"/>
            <p:cNvSpPr/>
            <p:nvPr/>
          </p:nvSpPr>
          <p:spPr>
            <a:xfrm>
              <a:off x="1542575" y="1288525"/>
              <a:ext cx="78775" cy="65650"/>
            </a:xfrm>
            <a:custGeom>
              <a:avLst/>
              <a:gdLst/>
              <a:ahLst/>
              <a:cxnLst/>
              <a:rect l="l" t="t" r="r" b="b"/>
              <a:pathLst>
                <a:path w="3151" h="2626" extrusionOk="0">
                  <a:moveTo>
                    <a:pt x="1690" y="1"/>
                  </a:moveTo>
                  <a:cubicBezTo>
                    <a:pt x="1553" y="1"/>
                    <a:pt x="1484" y="24"/>
                    <a:pt x="1393" y="24"/>
                  </a:cubicBezTo>
                  <a:cubicBezTo>
                    <a:pt x="1256" y="69"/>
                    <a:pt x="1165" y="92"/>
                    <a:pt x="1051" y="161"/>
                  </a:cubicBezTo>
                  <a:cubicBezTo>
                    <a:pt x="845" y="252"/>
                    <a:pt x="685" y="412"/>
                    <a:pt x="571" y="549"/>
                  </a:cubicBezTo>
                  <a:cubicBezTo>
                    <a:pt x="320" y="868"/>
                    <a:pt x="206" y="1211"/>
                    <a:pt x="115" y="1507"/>
                  </a:cubicBezTo>
                  <a:cubicBezTo>
                    <a:pt x="46" y="1781"/>
                    <a:pt x="23" y="2032"/>
                    <a:pt x="1" y="2192"/>
                  </a:cubicBezTo>
                  <a:cubicBezTo>
                    <a:pt x="1" y="2375"/>
                    <a:pt x="1" y="2466"/>
                    <a:pt x="1" y="2466"/>
                  </a:cubicBezTo>
                  <a:cubicBezTo>
                    <a:pt x="1" y="2466"/>
                    <a:pt x="23" y="2375"/>
                    <a:pt x="92" y="2215"/>
                  </a:cubicBezTo>
                  <a:cubicBezTo>
                    <a:pt x="138" y="2055"/>
                    <a:pt x="229" y="1827"/>
                    <a:pt x="343" y="1576"/>
                  </a:cubicBezTo>
                  <a:cubicBezTo>
                    <a:pt x="480" y="1325"/>
                    <a:pt x="640" y="1028"/>
                    <a:pt x="845" y="800"/>
                  </a:cubicBezTo>
                  <a:cubicBezTo>
                    <a:pt x="959" y="686"/>
                    <a:pt x="1096" y="594"/>
                    <a:pt x="1233" y="526"/>
                  </a:cubicBezTo>
                  <a:cubicBezTo>
                    <a:pt x="1302" y="480"/>
                    <a:pt x="1393" y="457"/>
                    <a:pt x="1439" y="457"/>
                  </a:cubicBezTo>
                  <a:cubicBezTo>
                    <a:pt x="1503" y="441"/>
                    <a:pt x="1579" y="425"/>
                    <a:pt x="1642" y="425"/>
                  </a:cubicBezTo>
                  <a:cubicBezTo>
                    <a:pt x="1669" y="425"/>
                    <a:pt x="1692" y="428"/>
                    <a:pt x="1713" y="435"/>
                  </a:cubicBezTo>
                  <a:cubicBezTo>
                    <a:pt x="1731" y="432"/>
                    <a:pt x="1750" y="430"/>
                    <a:pt x="1769" y="430"/>
                  </a:cubicBezTo>
                  <a:cubicBezTo>
                    <a:pt x="1891" y="430"/>
                    <a:pt x="2025" y="489"/>
                    <a:pt x="2123" y="549"/>
                  </a:cubicBezTo>
                  <a:cubicBezTo>
                    <a:pt x="2260" y="617"/>
                    <a:pt x="2374" y="731"/>
                    <a:pt x="2466" y="868"/>
                  </a:cubicBezTo>
                  <a:cubicBezTo>
                    <a:pt x="2557" y="982"/>
                    <a:pt x="2648" y="1119"/>
                    <a:pt x="2717" y="1279"/>
                  </a:cubicBezTo>
                  <a:cubicBezTo>
                    <a:pt x="2785" y="1416"/>
                    <a:pt x="2831" y="1553"/>
                    <a:pt x="2877" y="1690"/>
                  </a:cubicBezTo>
                  <a:cubicBezTo>
                    <a:pt x="2945" y="1964"/>
                    <a:pt x="3014" y="2192"/>
                    <a:pt x="3036" y="2352"/>
                  </a:cubicBezTo>
                  <a:cubicBezTo>
                    <a:pt x="3059" y="2535"/>
                    <a:pt x="3059" y="2626"/>
                    <a:pt x="3059" y="2626"/>
                  </a:cubicBezTo>
                  <a:cubicBezTo>
                    <a:pt x="3059" y="2626"/>
                    <a:pt x="3082" y="2535"/>
                    <a:pt x="3105" y="2352"/>
                  </a:cubicBezTo>
                  <a:cubicBezTo>
                    <a:pt x="3128" y="2192"/>
                    <a:pt x="3151" y="1941"/>
                    <a:pt x="3105" y="1644"/>
                  </a:cubicBezTo>
                  <a:cubicBezTo>
                    <a:pt x="3082" y="1348"/>
                    <a:pt x="2991" y="982"/>
                    <a:pt x="2785" y="640"/>
                  </a:cubicBezTo>
                  <a:cubicBezTo>
                    <a:pt x="2671" y="480"/>
                    <a:pt x="2534" y="321"/>
                    <a:pt x="2352" y="184"/>
                  </a:cubicBezTo>
                  <a:cubicBezTo>
                    <a:pt x="2146" y="69"/>
                    <a:pt x="1941" y="1"/>
                    <a:pt x="1690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g24384d3dfa2_2_2744"/>
            <p:cNvSpPr/>
            <p:nvPr/>
          </p:nvSpPr>
          <p:spPr>
            <a:xfrm>
              <a:off x="1591075" y="1468850"/>
              <a:ext cx="176350" cy="36975"/>
            </a:xfrm>
            <a:custGeom>
              <a:avLst/>
              <a:gdLst/>
              <a:ahLst/>
              <a:cxnLst/>
              <a:rect l="l" t="t" r="r" b="b"/>
              <a:pathLst>
                <a:path w="7054" h="1479" extrusionOk="0">
                  <a:moveTo>
                    <a:pt x="1" y="1"/>
                  </a:moveTo>
                  <a:lnTo>
                    <a:pt x="1" y="1"/>
                  </a:lnTo>
                  <a:cubicBezTo>
                    <a:pt x="1222" y="1117"/>
                    <a:pt x="2457" y="1479"/>
                    <a:pt x="3545" y="1479"/>
                  </a:cubicBezTo>
                  <a:cubicBezTo>
                    <a:pt x="5549" y="1479"/>
                    <a:pt x="7054" y="252"/>
                    <a:pt x="7054" y="2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g24384d3dfa2_2_2744"/>
            <p:cNvSpPr/>
            <p:nvPr/>
          </p:nvSpPr>
          <p:spPr>
            <a:xfrm>
              <a:off x="836975" y="4167375"/>
              <a:ext cx="517325" cy="731725"/>
            </a:xfrm>
            <a:custGeom>
              <a:avLst/>
              <a:gdLst/>
              <a:ahLst/>
              <a:cxnLst/>
              <a:rect l="l" t="t" r="r" b="b"/>
              <a:pathLst>
                <a:path w="20693" h="29269" extrusionOk="0">
                  <a:moveTo>
                    <a:pt x="20692" y="0"/>
                  </a:moveTo>
                  <a:lnTo>
                    <a:pt x="11562" y="7031"/>
                  </a:lnTo>
                  <a:lnTo>
                    <a:pt x="10238" y="23784"/>
                  </a:lnTo>
                  <a:cubicBezTo>
                    <a:pt x="1148" y="27981"/>
                    <a:pt x="0" y="29268"/>
                    <a:pt x="1907" y="29268"/>
                  </a:cubicBezTo>
                  <a:cubicBezTo>
                    <a:pt x="4750" y="29268"/>
                    <a:pt x="14379" y="26408"/>
                    <a:pt x="14598" y="26067"/>
                  </a:cubicBezTo>
                  <a:cubicBezTo>
                    <a:pt x="14986" y="25496"/>
                    <a:pt x="20692" y="1"/>
                    <a:pt x="20692" y="0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1" name="Google Shape;13401;g24384d3dfa2_2_2744"/>
            <p:cNvSpPr/>
            <p:nvPr/>
          </p:nvSpPr>
          <p:spPr>
            <a:xfrm>
              <a:off x="1099200" y="4167375"/>
              <a:ext cx="255100" cy="527900"/>
            </a:xfrm>
            <a:custGeom>
              <a:avLst/>
              <a:gdLst/>
              <a:ahLst/>
              <a:cxnLst/>
              <a:rect l="l" t="t" r="r" b="b"/>
              <a:pathLst>
                <a:path w="10204" h="21116" extrusionOk="0">
                  <a:moveTo>
                    <a:pt x="10203" y="0"/>
                  </a:moveTo>
                  <a:lnTo>
                    <a:pt x="1073" y="7031"/>
                  </a:lnTo>
                  <a:lnTo>
                    <a:pt x="0" y="20589"/>
                  </a:lnTo>
                  <a:cubicBezTo>
                    <a:pt x="1214" y="20977"/>
                    <a:pt x="2590" y="21115"/>
                    <a:pt x="3953" y="21115"/>
                  </a:cubicBezTo>
                  <a:cubicBezTo>
                    <a:pt x="4435" y="21115"/>
                    <a:pt x="4916" y="21098"/>
                    <a:pt x="5387" y="21068"/>
                  </a:cubicBezTo>
                  <a:cubicBezTo>
                    <a:pt x="7168" y="13513"/>
                    <a:pt x="10203" y="1"/>
                    <a:pt x="10203" y="0"/>
                  </a:cubicBezTo>
                  <a:close/>
                </a:path>
              </a:pathLst>
            </a:custGeom>
            <a:solidFill>
              <a:srgbClr val="863F38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2" name="Google Shape;13402;g24384d3dfa2_2_2744"/>
            <p:cNvSpPr/>
            <p:nvPr/>
          </p:nvSpPr>
          <p:spPr>
            <a:xfrm>
              <a:off x="803950" y="4787075"/>
              <a:ext cx="408250" cy="119925"/>
            </a:xfrm>
            <a:custGeom>
              <a:avLst/>
              <a:gdLst/>
              <a:ahLst/>
              <a:cxnLst/>
              <a:rect l="l" t="t" r="r" b="b"/>
              <a:pathLst>
                <a:path w="16330" h="4797" extrusionOk="0">
                  <a:moveTo>
                    <a:pt x="16330" y="1"/>
                  </a:moveTo>
                  <a:cubicBezTo>
                    <a:pt x="16330" y="1"/>
                    <a:pt x="11788" y="1849"/>
                    <a:pt x="8820" y="2169"/>
                  </a:cubicBezTo>
                  <a:cubicBezTo>
                    <a:pt x="8533" y="2202"/>
                    <a:pt x="8289" y="2217"/>
                    <a:pt x="8083" y="2217"/>
                  </a:cubicBezTo>
                  <a:cubicBezTo>
                    <a:pt x="6156" y="2217"/>
                    <a:pt x="7496" y="914"/>
                    <a:pt x="7496" y="914"/>
                  </a:cubicBezTo>
                  <a:lnTo>
                    <a:pt x="7496" y="914"/>
                  </a:lnTo>
                  <a:cubicBezTo>
                    <a:pt x="4635" y="2186"/>
                    <a:pt x="1" y="4796"/>
                    <a:pt x="2792" y="4796"/>
                  </a:cubicBezTo>
                  <a:cubicBezTo>
                    <a:pt x="3007" y="4796"/>
                    <a:pt x="3265" y="4781"/>
                    <a:pt x="3570" y="4748"/>
                  </a:cubicBezTo>
                  <a:cubicBezTo>
                    <a:pt x="7862" y="4292"/>
                    <a:pt x="15987" y="1416"/>
                    <a:pt x="15987" y="1416"/>
                  </a:cubicBezTo>
                  <a:lnTo>
                    <a:pt x="16330" y="1"/>
                  </a:ln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3" name="Google Shape;13403;g24384d3dfa2_2_2744"/>
            <p:cNvSpPr/>
            <p:nvPr/>
          </p:nvSpPr>
          <p:spPr>
            <a:xfrm>
              <a:off x="850150" y="4812175"/>
              <a:ext cx="355775" cy="94750"/>
            </a:xfrm>
            <a:custGeom>
              <a:avLst/>
              <a:gdLst/>
              <a:ahLst/>
              <a:cxnLst/>
              <a:rect l="l" t="t" r="r" b="b"/>
              <a:pathLst>
                <a:path w="14231" h="3790" extrusionOk="0">
                  <a:moveTo>
                    <a:pt x="14231" y="1"/>
                  </a:moveTo>
                  <a:lnTo>
                    <a:pt x="14231" y="1"/>
                  </a:lnTo>
                  <a:cubicBezTo>
                    <a:pt x="13226" y="343"/>
                    <a:pt x="5740" y="2968"/>
                    <a:pt x="1654" y="3402"/>
                  </a:cubicBezTo>
                  <a:cubicBezTo>
                    <a:pt x="1352" y="3435"/>
                    <a:pt x="1094" y="3450"/>
                    <a:pt x="877" y="3450"/>
                  </a:cubicBezTo>
                  <a:cubicBezTo>
                    <a:pt x="504" y="3450"/>
                    <a:pt x="255" y="3406"/>
                    <a:pt x="125" y="3333"/>
                  </a:cubicBezTo>
                  <a:lnTo>
                    <a:pt x="125" y="3333"/>
                  </a:lnTo>
                  <a:cubicBezTo>
                    <a:pt x="1" y="3616"/>
                    <a:pt x="220" y="3790"/>
                    <a:pt x="951" y="3790"/>
                  </a:cubicBezTo>
                  <a:cubicBezTo>
                    <a:pt x="1163" y="3790"/>
                    <a:pt x="1419" y="3775"/>
                    <a:pt x="1722" y="3744"/>
                  </a:cubicBezTo>
                  <a:cubicBezTo>
                    <a:pt x="6014" y="3288"/>
                    <a:pt x="14139" y="412"/>
                    <a:pt x="14139" y="412"/>
                  </a:cubicBezTo>
                  <a:lnTo>
                    <a:pt x="14231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4" name="Google Shape;13404;g24384d3dfa2_2_2744"/>
            <p:cNvSpPr/>
            <p:nvPr/>
          </p:nvSpPr>
          <p:spPr>
            <a:xfrm>
              <a:off x="1751425" y="4162225"/>
              <a:ext cx="480700" cy="752925"/>
            </a:xfrm>
            <a:custGeom>
              <a:avLst/>
              <a:gdLst/>
              <a:ahLst/>
              <a:cxnLst/>
              <a:rect l="l" t="t" r="r" b="b"/>
              <a:pathLst>
                <a:path w="19228" h="30117" extrusionOk="0">
                  <a:moveTo>
                    <a:pt x="1" y="1"/>
                  </a:moveTo>
                  <a:cubicBezTo>
                    <a:pt x="1" y="1"/>
                    <a:pt x="4497" y="25725"/>
                    <a:pt x="4863" y="26318"/>
                  </a:cubicBezTo>
                  <a:cubicBezTo>
                    <a:pt x="5072" y="26681"/>
                    <a:pt x="14942" y="30116"/>
                    <a:pt x="17559" y="30116"/>
                  </a:cubicBezTo>
                  <a:cubicBezTo>
                    <a:pt x="19227" y="30116"/>
                    <a:pt x="17947" y="28720"/>
                    <a:pt x="9336" y="24241"/>
                  </a:cubicBezTo>
                  <a:lnTo>
                    <a:pt x="8788" y="7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5" name="Google Shape;13405;g24384d3dfa2_2_2744"/>
            <p:cNvSpPr/>
            <p:nvPr/>
          </p:nvSpPr>
          <p:spPr>
            <a:xfrm>
              <a:off x="1751425" y="4162225"/>
              <a:ext cx="230575" cy="535125"/>
            </a:xfrm>
            <a:custGeom>
              <a:avLst/>
              <a:gdLst/>
              <a:ahLst/>
              <a:cxnLst/>
              <a:rect l="l" t="t" r="r" b="b"/>
              <a:pathLst>
                <a:path w="9223" h="21405" extrusionOk="0">
                  <a:moveTo>
                    <a:pt x="1" y="1"/>
                  </a:moveTo>
                  <a:cubicBezTo>
                    <a:pt x="1" y="1"/>
                    <a:pt x="2375" y="13628"/>
                    <a:pt x="3813" y="21274"/>
                  </a:cubicBezTo>
                  <a:cubicBezTo>
                    <a:pt x="4580" y="21352"/>
                    <a:pt x="5371" y="21405"/>
                    <a:pt x="6156" y="21405"/>
                  </a:cubicBezTo>
                  <a:cubicBezTo>
                    <a:pt x="7217" y="21405"/>
                    <a:pt x="8265" y="21308"/>
                    <a:pt x="9222" y="21046"/>
                  </a:cubicBezTo>
                  <a:lnTo>
                    <a:pt x="8788" y="7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3F38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6" name="Google Shape;13406;g24384d3dfa2_2_2744"/>
            <p:cNvSpPr/>
            <p:nvPr/>
          </p:nvSpPr>
          <p:spPr>
            <a:xfrm>
              <a:off x="1864425" y="4788225"/>
              <a:ext cx="397300" cy="135650"/>
            </a:xfrm>
            <a:custGeom>
              <a:avLst/>
              <a:gdLst/>
              <a:ahLst/>
              <a:cxnLst/>
              <a:rect l="l" t="t" r="r" b="b"/>
              <a:pathLst>
                <a:path w="15892" h="5426" extrusionOk="0">
                  <a:moveTo>
                    <a:pt x="0" y="0"/>
                  </a:moveTo>
                  <a:lnTo>
                    <a:pt x="274" y="1415"/>
                  </a:lnTo>
                  <a:cubicBezTo>
                    <a:pt x="274" y="1415"/>
                    <a:pt x="8240" y="4679"/>
                    <a:pt x="12508" y="5341"/>
                  </a:cubicBezTo>
                  <a:cubicBezTo>
                    <a:pt x="12893" y="5399"/>
                    <a:pt x="13203" y="5426"/>
                    <a:pt x="13445" y="5426"/>
                  </a:cubicBezTo>
                  <a:cubicBezTo>
                    <a:pt x="15891" y="5426"/>
                    <a:pt x="11506" y="2695"/>
                    <a:pt x="8765" y="1324"/>
                  </a:cubicBezTo>
                  <a:lnTo>
                    <a:pt x="8765" y="1324"/>
                  </a:lnTo>
                  <a:cubicBezTo>
                    <a:pt x="8765" y="1324"/>
                    <a:pt x="9969" y="2598"/>
                    <a:pt x="8304" y="2598"/>
                  </a:cubicBezTo>
                  <a:cubicBezTo>
                    <a:pt x="8065" y="2598"/>
                    <a:pt x="7766" y="2571"/>
                    <a:pt x="7396" y="2511"/>
                  </a:cubicBezTo>
                  <a:cubicBezTo>
                    <a:pt x="4451" y="203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7" name="Google Shape;13407;g24384d3dfa2_2_2744"/>
            <p:cNvSpPr/>
            <p:nvPr/>
          </p:nvSpPr>
          <p:spPr>
            <a:xfrm>
              <a:off x="1868975" y="4813325"/>
              <a:ext cx="351150" cy="110350"/>
            </a:xfrm>
            <a:custGeom>
              <a:avLst/>
              <a:gdLst/>
              <a:ahLst/>
              <a:cxnLst/>
              <a:rect l="l" t="t" r="r" b="b"/>
              <a:pathLst>
                <a:path w="14046" h="4414" extrusionOk="0">
                  <a:moveTo>
                    <a:pt x="1" y="1"/>
                  </a:moveTo>
                  <a:lnTo>
                    <a:pt x="92" y="411"/>
                  </a:lnTo>
                  <a:cubicBezTo>
                    <a:pt x="92" y="411"/>
                    <a:pt x="8058" y="3675"/>
                    <a:pt x="12326" y="4337"/>
                  </a:cubicBezTo>
                  <a:cubicBezTo>
                    <a:pt x="12701" y="4389"/>
                    <a:pt x="13004" y="4413"/>
                    <a:pt x="13243" y="4413"/>
                  </a:cubicBezTo>
                  <a:cubicBezTo>
                    <a:pt x="13850" y="4413"/>
                    <a:pt x="14045" y="4257"/>
                    <a:pt x="13947" y="3995"/>
                  </a:cubicBezTo>
                  <a:lnTo>
                    <a:pt x="13947" y="3995"/>
                  </a:lnTo>
                  <a:cubicBezTo>
                    <a:pt x="13833" y="4052"/>
                    <a:pt x="13656" y="4081"/>
                    <a:pt x="13405" y="4081"/>
                  </a:cubicBezTo>
                  <a:cubicBezTo>
                    <a:pt x="13154" y="4081"/>
                    <a:pt x="12829" y="4052"/>
                    <a:pt x="12418" y="3995"/>
                  </a:cubicBezTo>
                  <a:cubicBezTo>
                    <a:pt x="8355" y="3356"/>
                    <a:pt x="1005" y="411"/>
                    <a:pt x="1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8" name="Google Shape;13408;g24384d3dfa2_2_2744"/>
            <p:cNvSpPr/>
            <p:nvPr/>
          </p:nvSpPr>
          <p:spPr>
            <a:xfrm>
              <a:off x="1077525" y="2542775"/>
              <a:ext cx="1058525" cy="2136050"/>
            </a:xfrm>
            <a:custGeom>
              <a:avLst/>
              <a:gdLst/>
              <a:ahLst/>
              <a:cxnLst/>
              <a:rect l="l" t="t" r="r" b="b"/>
              <a:pathLst>
                <a:path w="42341" h="85442" extrusionOk="0">
                  <a:moveTo>
                    <a:pt x="11709" y="1"/>
                  </a:moveTo>
                  <a:cubicBezTo>
                    <a:pt x="1552" y="23328"/>
                    <a:pt x="0" y="78451"/>
                    <a:pt x="137" y="83633"/>
                  </a:cubicBezTo>
                  <a:cubicBezTo>
                    <a:pt x="137" y="83633"/>
                    <a:pt x="3293" y="84722"/>
                    <a:pt x="5559" y="84722"/>
                  </a:cubicBezTo>
                  <a:cubicBezTo>
                    <a:pt x="6370" y="84722"/>
                    <a:pt x="7067" y="84582"/>
                    <a:pt x="7464" y="84203"/>
                  </a:cubicBezTo>
                  <a:cubicBezTo>
                    <a:pt x="8080" y="79661"/>
                    <a:pt x="20748" y="25542"/>
                    <a:pt x="21091" y="23077"/>
                  </a:cubicBezTo>
                  <a:lnTo>
                    <a:pt x="26820" y="67061"/>
                  </a:lnTo>
                  <a:cubicBezTo>
                    <a:pt x="26820" y="67061"/>
                    <a:pt x="28418" y="83199"/>
                    <a:pt x="28691" y="84705"/>
                  </a:cubicBezTo>
                  <a:cubicBezTo>
                    <a:pt x="30583" y="85269"/>
                    <a:pt x="32296" y="85442"/>
                    <a:pt x="33685" y="85442"/>
                  </a:cubicBezTo>
                  <a:cubicBezTo>
                    <a:pt x="35900" y="85442"/>
                    <a:pt x="37297" y="85002"/>
                    <a:pt x="37297" y="85002"/>
                  </a:cubicBezTo>
                  <a:cubicBezTo>
                    <a:pt x="37297" y="85002"/>
                    <a:pt x="39853" y="42068"/>
                    <a:pt x="41291" y="26980"/>
                  </a:cubicBezTo>
                  <a:cubicBezTo>
                    <a:pt x="42341" y="16161"/>
                    <a:pt x="39625" y="5958"/>
                    <a:pt x="38004" y="1051"/>
                  </a:cubicBezTo>
                  <a:cubicBezTo>
                    <a:pt x="37251" y="1256"/>
                    <a:pt x="36475" y="1462"/>
                    <a:pt x="35676" y="1621"/>
                  </a:cubicBezTo>
                  <a:cubicBezTo>
                    <a:pt x="32138" y="2329"/>
                    <a:pt x="28623" y="2329"/>
                    <a:pt x="25039" y="2420"/>
                  </a:cubicBezTo>
                  <a:cubicBezTo>
                    <a:pt x="24822" y="2424"/>
                    <a:pt x="24607" y="2426"/>
                    <a:pt x="24395" y="2426"/>
                  </a:cubicBezTo>
                  <a:cubicBezTo>
                    <a:pt x="19777" y="2426"/>
                    <a:pt x="16380" y="1485"/>
                    <a:pt x="11709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9" name="Google Shape;13409;g24384d3dfa2_2_2744"/>
            <p:cNvSpPr/>
            <p:nvPr/>
          </p:nvSpPr>
          <p:spPr>
            <a:xfrm>
              <a:off x="1342850" y="2542775"/>
              <a:ext cx="719025" cy="161600"/>
            </a:xfrm>
            <a:custGeom>
              <a:avLst/>
              <a:gdLst/>
              <a:ahLst/>
              <a:cxnLst/>
              <a:rect l="l" t="t" r="r" b="b"/>
              <a:pathLst>
                <a:path w="28761" h="6464" extrusionOk="0">
                  <a:moveTo>
                    <a:pt x="1096" y="1"/>
                  </a:moveTo>
                  <a:cubicBezTo>
                    <a:pt x="708" y="845"/>
                    <a:pt x="366" y="1758"/>
                    <a:pt x="1" y="2694"/>
                  </a:cubicBezTo>
                  <a:cubicBezTo>
                    <a:pt x="5811" y="5456"/>
                    <a:pt x="12454" y="6464"/>
                    <a:pt x="18835" y="6464"/>
                  </a:cubicBezTo>
                  <a:cubicBezTo>
                    <a:pt x="19047" y="6464"/>
                    <a:pt x="19259" y="6463"/>
                    <a:pt x="19471" y="6460"/>
                  </a:cubicBezTo>
                  <a:cubicBezTo>
                    <a:pt x="22575" y="6415"/>
                    <a:pt x="25679" y="6187"/>
                    <a:pt x="28761" y="5753"/>
                  </a:cubicBezTo>
                  <a:cubicBezTo>
                    <a:pt x="28281" y="3881"/>
                    <a:pt x="27802" y="2283"/>
                    <a:pt x="27391" y="1051"/>
                  </a:cubicBezTo>
                  <a:cubicBezTo>
                    <a:pt x="26638" y="1256"/>
                    <a:pt x="25862" y="1462"/>
                    <a:pt x="25063" y="1621"/>
                  </a:cubicBezTo>
                  <a:cubicBezTo>
                    <a:pt x="21525" y="2329"/>
                    <a:pt x="18010" y="2329"/>
                    <a:pt x="14426" y="2420"/>
                  </a:cubicBezTo>
                  <a:cubicBezTo>
                    <a:pt x="14209" y="2424"/>
                    <a:pt x="13994" y="2426"/>
                    <a:pt x="13782" y="2426"/>
                  </a:cubicBezTo>
                  <a:cubicBezTo>
                    <a:pt x="9164" y="2426"/>
                    <a:pt x="5767" y="1485"/>
                    <a:pt x="1096" y="1"/>
                  </a:cubicBezTo>
                  <a:close/>
                </a:path>
              </a:pathLst>
            </a:custGeom>
            <a:solidFill>
              <a:srgbClr val="403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0" name="Google Shape;13410;g24384d3dfa2_2_2744"/>
            <p:cNvSpPr/>
            <p:nvPr/>
          </p:nvSpPr>
          <p:spPr>
            <a:xfrm>
              <a:off x="1078075" y="2868050"/>
              <a:ext cx="525575" cy="1792775"/>
            </a:xfrm>
            <a:custGeom>
              <a:avLst/>
              <a:gdLst/>
              <a:ahLst/>
              <a:cxnLst/>
              <a:rect l="l" t="t" r="r" b="b"/>
              <a:pathLst>
                <a:path w="21023" h="71711" extrusionOk="0">
                  <a:moveTo>
                    <a:pt x="7533" y="0"/>
                  </a:moveTo>
                  <a:cubicBezTo>
                    <a:pt x="1074" y="26774"/>
                    <a:pt x="1" y="66262"/>
                    <a:pt x="115" y="70622"/>
                  </a:cubicBezTo>
                  <a:cubicBezTo>
                    <a:pt x="115" y="70622"/>
                    <a:pt x="3271" y="71711"/>
                    <a:pt x="5537" y="71711"/>
                  </a:cubicBezTo>
                  <a:cubicBezTo>
                    <a:pt x="6348" y="71711"/>
                    <a:pt x="7045" y="71571"/>
                    <a:pt x="7442" y="71192"/>
                  </a:cubicBezTo>
                  <a:cubicBezTo>
                    <a:pt x="8035" y="66764"/>
                    <a:pt x="20110" y="15202"/>
                    <a:pt x="21023" y="10340"/>
                  </a:cubicBezTo>
                  <a:cubicBezTo>
                    <a:pt x="21023" y="10180"/>
                    <a:pt x="21000" y="10021"/>
                    <a:pt x="21000" y="9884"/>
                  </a:cubicBezTo>
                  <a:cubicBezTo>
                    <a:pt x="18330" y="8468"/>
                    <a:pt x="14700" y="6848"/>
                    <a:pt x="12349" y="4771"/>
                  </a:cubicBezTo>
                  <a:cubicBezTo>
                    <a:pt x="10318" y="2990"/>
                    <a:pt x="9177" y="2123"/>
                    <a:pt x="7533" y="0"/>
                  </a:cubicBezTo>
                  <a:close/>
                </a:path>
              </a:pathLst>
            </a:custGeom>
            <a:solidFill>
              <a:srgbClr val="403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1" name="Google Shape;13411;g24384d3dfa2_2_2744"/>
            <p:cNvSpPr/>
            <p:nvPr/>
          </p:nvSpPr>
          <p:spPr>
            <a:xfrm>
              <a:off x="1316050" y="1692550"/>
              <a:ext cx="780075" cy="939700"/>
            </a:xfrm>
            <a:custGeom>
              <a:avLst/>
              <a:gdLst/>
              <a:ahLst/>
              <a:cxnLst/>
              <a:rect l="l" t="t" r="r" b="b"/>
              <a:pathLst>
                <a:path w="31203" h="37588" extrusionOk="0">
                  <a:moveTo>
                    <a:pt x="10888" y="0"/>
                  </a:moveTo>
                  <a:lnTo>
                    <a:pt x="6049" y="571"/>
                  </a:lnTo>
                  <a:cubicBezTo>
                    <a:pt x="6049" y="571"/>
                    <a:pt x="4634" y="2602"/>
                    <a:pt x="3972" y="7350"/>
                  </a:cubicBezTo>
                  <a:cubicBezTo>
                    <a:pt x="3880" y="7966"/>
                    <a:pt x="3812" y="8879"/>
                    <a:pt x="3766" y="9975"/>
                  </a:cubicBezTo>
                  <a:lnTo>
                    <a:pt x="3378" y="9861"/>
                  </a:lnTo>
                  <a:lnTo>
                    <a:pt x="3378" y="9861"/>
                  </a:lnTo>
                  <a:cubicBezTo>
                    <a:pt x="3378" y="9861"/>
                    <a:pt x="0" y="13079"/>
                    <a:pt x="3629" y="18146"/>
                  </a:cubicBezTo>
                  <a:cubicBezTo>
                    <a:pt x="3652" y="25610"/>
                    <a:pt x="2762" y="34535"/>
                    <a:pt x="2762" y="34535"/>
                  </a:cubicBezTo>
                  <a:cubicBezTo>
                    <a:pt x="2762" y="34535"/>
                    <a:pt x="14118" y="37587"/>
                    <a:pt x="21416" y="37587"/>
                  </a:cubicBezTo>
                  <a:cubicBezTo>
                    <a:pt x="24660" y="37587"/>
                    <a:pt x="27102" y="36984"/>
                    <a:pt x="27390" y="35242"/>
                  </a:cubicBezTo>
                  <a:cubicBezTo>
                    <a:pt x="28303" y="29605"/>
                    <a:pt x="25382" y="23510"/>
                    <a:pt x="25382" y="23510"/>
                  </a:cubicBezTo>
                  <a:cubicBezTo>
                    <a:pt x="30997" y="16868"/>
                    <a:pt x="31202" y="10797"/>
                    <a:pt x="31202" y="10797"/>
                  </a:cubicBezTo>
                  <a:lnTo>
                    <a:pt x="26843" y="1301"/>
                  </a:lnTo>
                  <a:lnTo>
                    <a:pt x="22666" y="480"/>
                  </a:lnTo>
                  <a:cubicBezTo>
                    <a:pt x="22666" y="480"/>
                    <a:pt x="21283" y="4569"/>
                    <a:pt x="16127" y="4569"/>
                  </a:cubicBezTo>
                  <a:cubicBezTo>
                    <a:pt x="15741" y="4569"/>
                    <a:pt x="15334" y="4546"/>
                    <a:pt x="14905" y="4497"/>
                  </a:cubicBezTo>
                  <a:cubicBezTo>
                    <a:pt x="9746" y="3903"/>
                    <a:pt x="10888" y="0"/>
                    <a:pt x="10888" y="0"/>
                  </a:cubicBezTo>
                  <a:close/>
                </a:path>
              </a:pathLst>
            </a:custGeom>
            <a:solidFill>
              <a:srgbClr val="FF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2" name="Google Shape;13412;g24384d3dfa2_2_2744"/>
            <p:cNvSpPr/>
            <p:nvPr/>
          </p:nvSpPr>
          <p:spPr>
            <a:xfrm>
              <a:off x="1335450" y="1921925"/>
              <a:ext cx="760675" cy="711100"/>
            </a:xfrm>
            <a:custGeom>
              <a:avLst/>
              <a:gdLst/>
              <a:ahLst/>
              <a:cxnLst/>
              <a:rect l="l" t="t" r="r" b="b"/>
              <a:pathLst>
                <a:path w="30427" h="28444" extrusionOk="0">
                  <a:moveTo>
                    <a:pt x="29673" y="1"/>
                  </a:moveTo>
                  <a:cubicBezTo>
                    <a:pt x="27847" y="1690"/>
                    <a:pt x="25268" y="2580"/>
                    <a:pt x="22917" y="3265"/>
                  </a:cubicBezTo>
                  <a:cubicBezTo>
                    <a:pt x="19978" y="4124"/>
                    <a:pt x="16885" y="4841"/>
                    <a:pt x="13801" y="4841"/>
                  </a:cubicBezTo>
                  <a:cubicBezTo>
                    <a:pt x="12789" y="4841"/>
                    <a:pt x="11778" y="4764"/>
                    <a:pt x="10774" y="4589"/>
                  </a:cubicBezTo>
                  <a:cubicBezTo>
                    <a:pt x="7852" y="4064"/>
                    <a:pt x="4908" y="2717"/>
                    <a:pt x="2237" y="1119"/>
                  </a:cubicBezTo>
                  <a:lnTo>
                    <a:pt x="2237" y="1119"/>
                  </a:lnTo>
                  <a:cubicBezTo>
                    <a:pt x="1484" y="2147"/>
                    <a:pt x="0" y="4977"/>
                    <a:pt x="2853" y="8971"/>
                  </a:cubicBezTo>
                  <a:cubicBezTo>
                    <a:pt x="2876" y="16435"/>
                    <a:pt x="2305" y="25497"/>
                    <a:pt x="2305" y="25497"/>
                  </a:cubicBezTo>
                  <a:cubicBezTo>
                    <a:pt x="2305" y="25497"/>
                    <a:pt x="13358" y="28443"/>
                    <a:pt x="20567" y="28443"/>
                  </a:cubicBezTo>
                  <a:cubicBezTo>
                    <a:pt x="23841" y="28443"/>
                    <a:pt x="26322" y="27836"/>
                    <a:pt x="26614" y="26067"/>
                  </a:cubicBezTo>
                  <a:cubicBezTo>
                    <a:pt x="27527" y="20430"/>
                    <a:pt x="24606" y="14335"/>
                    <a:pt x="24606" y="14335"/>
                  </a:cubicBezTo>
                  <a:cubicBezTo>
                    <a:pt x="30221" y="7693"/>
                    <a:pt x="30426" y="1622"/>
                    <a:pt x="30426" y="1622"/>
                  </a:cubicBezTo>
                  <a:lnTo>
                    <a:pt x="296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3" name="Google Shape;13413;g24384d3dfa2_2_2744"/>
            <p:cNvSpPr/>
            <p:nvPr/>
          </p:nvSpPr>
          <p:spPr>
            <a:xfrm>
              <a:off x="1652150" y="1706250"/>
              <a:ext cx="543250" cy="1172700"/>
            </a:xfrm>
            <a:custGeom>
              <a:avLst/>
              <a:gdLst/>
              <a:ahLst/>
              <a:cxnLst/>
              <a:rect l="l" t="t" r="r" b="b"/>
              <a:pathLst>
                <a:path w="21730" h="46908" extrusionOk="0">
                  <a:moveTo>
                    <a:pt x="10500" y="0"/>
                  </a:moveTo>
                  <a:cubicBezTo>
                    <a:pt x="10500" y="0"/>
                    <a:pt x="0" y="24218"/>
                    <a:pt x="1392" y="46792"/>
                  </a:cubicBezTo>
                  <a:cubicBezTo>
                    <a:pt x="1392" y="46792"/>
                    <a:pt x="2653" y="46907"/>
                    <a:pt x="4622" y="46907"/>
                  </a:cubicBezTo>
                  <a:cubicBezTo>
                    <a:pt x="8191" y="46907"/>
                    <a:pt x="14086" y="46528"/>
                    <a:pt x="19014" y="44395"/>
                  </a:cubicBezTo>
                  <a:lnTo>
                    <a:pt x="14540" y="22574"/>
                  </a:lnTo>
                  <a:cubicBezTo>
                    <a:pt x="14540" y="22574"/>
                    <a:pt x="17964" y="15110"/>
                    <a:pt x="18374" y="13672"/>
                  </a:cubicBezTo>
                  <a:cubicBezTo>
                    <a:pt x="19630" y="9244"/>
                    <a:pt x="21730" y="3218"/>
                    <a:pt x="18169" y="2031"/>
                  </a:cubicBezTo>
                  <a:cubicBezTo>
                    <a:pt x="14631" y="845"/>
                    <a:pt x="10500" y="0"/>
                    <a:pt x="10500" y="0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4" name="Google Shape;13414;g24384d3dfa2_2_2744"/>
            <p:cNvSpPr/>
            <p:nvPr/>
          </p:nvSpPr>
          <p:spPr>
            <a:xfrm>
              <a:off x="1884775" y="2258850"/>
              <a:ext cx="551450" cy="384475"/>
            </a:xfrm>
            <a:custGeom>
              <a:avLst/>
              <a:gdLst/>
              <a:ahLst/>
              <a:cxnLst/>
              <a:rect l="l" t="t" r="r" b="b"/>
              <a:pathLst>
                <a:path w="22058" h="15379" extrusionOk="0">
                  <a:moveTo>
                    <a:pt x="15781" y="1"/>
                  </a:moveTo>
                  <a:cubicBezTo>
                    <a:pt x="15334" y="1"/>
                    <a:pt x="15050" y="14"/>
                    <a:pt x="15050" y="14"/>
                  </a:cubicBezTo>
                  <a:lnTo>
                    <a:pt x="14342" y="516"/>
                  </a:lnTo>
                  <a:lnTo>
                    <a:pt x="8134" y="11449"/>
                  </a:lnTo>
                  <a:cubicBezTo>
                    <a:pt x="8134" y="11449"/>
                    <a:pt x="7772" y="9030"/>
                    <a:pt x="7161" y="9030"/>
                  </a:cubicBezTo>
                  <a:cubicBezTo>
                    <a:pt x="7158" y="9030"/>
                    <a:pt x="7155" y="9030"/>
                    <a:pt x="7152" y="9030"/>
                  </a:cubicBezTo>
                  <a:cubicBezTo>
                    <a:pt x="6707" y="9030"/>
                    <a:pt x="1511" y="10647"/>
                    <a:pt x="2957" y="10647"/>
                  </a:cubicBezTo>
                  <a:cubicBezTo>
                    <a:pt x="3439" y="10647"/>
                    <a:pt x="4658" y="10468"/>
                    <a:pt x="7038" y="9988"/>
                  </a:cubicBezTo>
                  <a:lnTo>
                    <a:pt x="7038" y="9988"/>
                  </a:lnTo>
                  <a:cubicBezTo>
                    <a:pt x="7038" y="9988"/>
                    <a:pt x="0" y="12271"/>
                    <a:pt x="1752" y="12271"/>
                  </a:cubicBezTo>
                  <a:cubicBezTo>
                    <a:pt x="2344" y="12271"/>
                    <a:pt x="3941" y="12010"/>
                    <a:pt x="7152" y="11312"/>
                  </a:cubicBezTo>
                  <a:lnTo>
                    <a:pt x="7152" y="11312"/>
                  </a:lnTo>
                  <a:cubicBezTo>
                    <a:pt x="7152" y="11312"/>
                    <a:pt x="956" y="13373"/>
                    <a:pt x="2537" y="13373"/>
                  </a:cubicBezTo>
                  <a:cubicBezTo>
                    <a:pt x="3048" y="13373"/>
                    <a:pt x="4368" y="13159"/>
                    <a:pt x="6970" y="12590"/>
                  </a:cubicBezTo>
                  <a:lnTo>
                    <a:pt x="6970" y="12590"/>
                  </a:lnTo>
                  <a:cubicBezTo>
                    <a:pt x="6969" y="12591"/>
                    <a:pt x="1875" y="14426"/>
                    <a:pt x="2722" y="14426"/>
                  </a:cubicBezTo>
                  <a:cubicBezTo>
                    <a:pt x="3040" y="14426"/>
                    <a:pt x="4193" y="14167"/>
                    <a:pt x="6764" y="13458"/>
                  </a:cubicBezTo>
                  <a:cubicBezTo>
                    <a:pt x="6764" y="13458"/>
                    <a:pt x="6841" y="15379"/>
                    <a:pt x="8440" y="15379"/>
                  </a:cubicBezTo>
                  <a:cubicBezTo>
                    <a:pt x="8584" y="15379"/>
                    <a:pt x="8740" y="15363"/>
                    <a:pt x="8910" y="15329"/>
                  </a:cubicBezTo>
                  <a:cubicBezTo>
                    <a:pt x="10941" y="14896"/>
                    <a:pt x="22057" y="3141"/>
                    <a:pt x="21258" y="1452"/>
                  </a:cubicBezTo>
                  <a:cubicBezTo>
                    <a:pt x="20642" y="150"/>
                    <a:pt x="17287" y="1"/>
                    <a:pt x="15781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5" name="Google Shape;13415;g24384d3dfa2_2_2744"/>
            <p:cNvSpPr/>
            <p:nvPr/>
          </p:nvSpPr>
          <p:spPr>
            <a:xfrm>
              <a:off x="1914625" y="1706250"/>
              <a:ext cx="559825" cy="907900"/>
            </a:xfrm>
            <a:custGeom>
              <a:avLst/>
              <a:gdLst/>
              <a:ahLst/>
              <a:cxnLst/>
              <a:rect l="l" t="t" r="r" b="b"/>
              <a:pathLst>
                <a:path w="22393" h="36316" extrusionOk="0">
                  <a:moveTo>
                    <a:pt x="1" y="0"/>
                  </a:moveTo>
                  <a:lnTo>
                    <a:pt x="6437" y="12234"/>
                  </a:lnTo>
                  <a:lnTo>
                    <a:pt x="12714" y="21228"/>
                  </a:lnTo>
                  <a:lnTo>
                    <a:pt x="6848" y="32275"/>
                  </a:lnTo>
                  <a:lnTo>
                    <a:pt x="10386" y="36315"/>
                  </a:lnTo>
                  <a:cubicBezTo>
                    <a:pt x="10386" y="36315"/>
                    <a:pt x="21365" y="25998"/>
                    <a:pt x="21867" y="23921"/>
                  </a:cubicBezTo>
                  <a:cubicBezTo>
                    <a:pt x="22392" y="21867"/>
                    <a:pt x="14860" y="5935"/>
                    <a:pt x="12167" y="3469"/>
                  </a:cubicBezTo>
                  <a:cubicBezTo>
                    <a:pt x="9450" y="100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6" name="Google Shape;13416;g24384d3dfa2_2_2744"/>
            <p:cNvSpPr/>
            <p:nvPr/>
          </p:nvSpPr>
          <p:spPr>
            <a:xfrm>
              <a:off x="1234425" y="1686825"/>
              <a:ext cx="336700" cy="1144150"/>
            </a:xfrm>
            <a:custGeom>
              <a:avLst/>
              <a:gdLst/>
              <a:ahLst/>
              <a:cxnLst/>
              <a:rect l="l" t="t" r="r" b="b"/>
              <a:pathLst>
                <a:path w="13468" h="45766" extrusionOk="0">
                  <a:moveTo>
                    <a:pt x="13468" y="1"/>
                  </a:moveTo>
                  <a:lnTo>
                    <a:pt x="8024" y="1013"/>
                  </a:lnTo>
                  <a:lnTo>
                    <a:pt x="8024" y="1013"/>
                  </a:lnTo>
                  <a:cubicBezTo>
                    <a:pt x="8022" y="985"/>
                    <a:pt x="8015" y="975"/>
                    <a:pt x="8004" y="975"/>
                  </a:cubicBezTo>
                  <a:cubicBezTo>
                    <a:pt x="7981" y="975"/>
                    <a:pt x="7944" y="1028"/>
                    <a:pt x="7944" y="1028"/>
                  </a:cubicBezTo>
                  <a:lnTo>
                    <a:pt x="8024" y="1013"/>
                  </a:lnTo>
                  <a:lnTo>
                    <a:pt x="8024" y="1013"/>
                  </a:lnTo>
                  <a:cubicBezTo>
                    <a:pt x="8035" y="1229"/>
                    <a:pt x="7670" y="2523"/>
                    <a:pt x="5137" y="8720"/>
                  </a:cubicBezTo>
                  <a:cubicBezTo>
                    <a:pt x="2124" y="16161"/>
                    <a:pt x="5821" y="19699"/>
                    <a:pt x="5821" y="19699"/>
                  </a:cubicBezTo>
                  <a:cubicBezTo>
                    <a:pt x="5365" y="26661"/>
                    <a:pt x="1" y="40539"/>
                    <a:pt x="1" y="40539"/>
                  </a:cubicBezTo>
                  <a:cubicBezTo>
                    <a:pt x="2147" y="44761"/>
                    <a:pt x="9702" y="45766"/>
                    <a:pt x="9702" y="45766"/>
                  </a:cubicBezTo>
                  <a:cubicBezTo>
                    <a:pt x="8789" y="26752"/>
                    <a:pt x="13468" y="1"/>
                    <a:pt x="13468" y="1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7" name="Google Shape;13417;g24384d3dfa2_2_2744"/>
            <p:cNvSpPr/>
            <p:nvPr/>
          </p:nvSpPr>
          <p:spPr>
            <a:xfrm>
              <a:off x="976500" y="2179725"/>
              <a:ext cx="505150" cy="410225"/>
            </a:xfrm>
            <a:custGeom>
              <a:avLst/>
              <a:gdLst/>
              <a:ahLst/>
              <a:cxnLst/>
              <a:rect l="l" t="t" r="r" b="b"/>
              <a:pathLst>
                <a:path w="20206" h="16409" extrusionOk="0">
                  <a:moveTo>
                    <a:pt x="4080" y="1"/>
                  </a:moveTo>
                  <a:cubicBezTo>
                    <a:pt x="2770" y="1"/>
                    <a:pt x="1463" y="195"/>
                    <a:pt x="1005" y="896"/>
                  </a:cubicBezTo>
                  <a:cubicBezTo>
                    <a:pt x="1" y="2471"/>
                    <a:pt x="9473" y="15596"/>
                    <a:pt x="11459" y="16280"/>
                  </a:cubicBezTo>
                  <a:cubicBezTo>
                    <a:pt x="11715" y="16370"/>
                    <a:pt x="11945" y="16409"/>
                    <a:pt x="12150" y="16409"/>
                  </a:cubicBezTo>
                  <a:cubicBezTo>
                    <a:pt x="13517" y="16409"/>
                    <a:pt x="13810" y="14683"/>
                    <a:pt x="13810" y="14683"/>
                  </a:cubicBezTo>
                  <a:cubicBezTo>
                    <a:pt x="16406" y="15790"/>
                    <a:pt x="17496" y="16183"/>
                    <a:pt x="17733" y="16183"/>
                  </a:cubicBezTo>
                  <a:cubicBezTo>
                    <a:pt x="18316" y="16183"/>
                    <a:pt x="13719" y="13793"/>
                    <a:pt x="13719" y="13792"/>
                  </a:cubicBezTo>
                  <a:lnTo>
                    <a:pt x="13719" y="13792"/>
                  </a:lnTo>
                  <a:cubicBezTo>
                    <a:pt x="16508" y="14809"/>
                    <a:pt x="17782" y="15179"/>
                    <a:pt x="18159" y="15179"/>
                  </a:cubicBezTo>
                  <a:cubicBezTo>
                    <a:pt x="19170" y="15179"/>
                    <a:pt x="13719" y="12514"/>
                    <a:pt x="13719" y="12514"/>
                  </a:cubicBezTo>
                  <a:lnTo>
                    <a:pt x="13719" y="12514"/>
                  </a:lnTo>
                  <a:cubicBezTo>
                    <a:pt x="17136" y="13745"/>
                    <a:pt x="18666" y="14188"/>
                    <a:pt x="19096" y="14188"/>
                  </a:cubicBezTo>
                  <a:cubicBezTo>
                    <a:pt x="20205" y="14188"/>
                    <a:pt x="13993" y="11236"/>
                    <a:pt x="13993" y="11236"/>
                  </a:cubicBezTo>
                  <a:lnTo>
                    <a:pt x="13993" y="11236"/>
                  </a:lnTo>
                  <a:cubicBezTo>
                    <a:pt x="16562" y="12109"/>
                    <a:pt x="17742" y="12425"/>
                    <a:pt x="18096" y="12425"/>
                  </a:cubicBezTo>
                  <a:cubicBezTo>
                    <a:pt x="19010" y="12425"/>
                    <a:pt x="14421" y="10320"/>
                    <a:pt x="13993" y="10255"/>
                  </a:cubicBezTo>
                  <a:cubicBezTo>
                    <a:pt x="13982" y="10253"/>
                    <a:pt x="13970" y="10252"/>
                    <a:pt x="13959" y="10252"/>
                  </a:cubicBezTo>
                  <a:cubicBezTo>
                    <a:pt x="13374" y="10252"/>
                    <a:pt x="12715" y="12514"/>
                    <a:pt x="12715" y="12514"/>
                  </a:cubicBezTo>
                  <a:lnTo>
                    <a:pt x="7990" y="873"/>
                  </a:lnTo>
                  <a:lnTo>
                    <a:pt x="7351" y="303"/>
                  </a:lnTo>
                  <a:cubicBezTo>
                    <a:pt x="7351" y="303"/>
                    <a:pt x="5713" y="1"/>
                    <a:pt x="4080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8" name="Google Shape;13418;g24384d3dfa2_2_2744"/>
            <p:cNvSpPr/>
            <p:nvPr/>
          </p:nvSpPr>
          <p:spPr>
            <a:xfrm>
              <a:off x="949700" y="1685350"/>
              <a:ext cx="621425" cy="864875"/>
            </a:xfrm>
            <a:custGeom>
              <a:avLst/>
              <a:gdLst/>
              <a:ahLst/>
              <a:cxnLst/>
              <a:rect l="l" t="t" r="r" b="b"/>
              <a:pathLst>
                <a:path w="24857" h="34595" extrusionOk="0">
                  <a:moveTo>
                    <a:pt x="22754" y="1"/>
                  </a:moveTo>
                  <a:cubicBezTo>
                    <a:pt x="20371" y="1"/>
                    <a:pt x="16554" y="217"/>
                    <a:pt x="14517" y="1475"/>
                  </a:cubicBezTo>
                  <a:cubicBezTo>
                    <a:pt x="10819" y="3735"/>
                    <a:pt x="0" y="18685"/>
                    <a:pt x="251" y="20808"/>
                  </a:cubicBezTo>
                  <a:cubicBezTo>
                    <a:pt x="479" y="22931"/>
                    <a:pt x="10020" y="34595"/>
                    <a:pt x="10020" y="34595"/>
                  </a:cubicBezTo>
                  <a:lnTo>
                    <a:pt x="14061" y="31057"/>
                  </a:lnTo>
                  <a:lnTo>
                    <a:pt x="9678" y="19325"/>
                  </a:lnTo>
                  <a:lnTo>
                    <a:pt x="17073" y="11244"/>
                  </a:lnTo>
                  <a:lnTo>
                    <a:pt x="24857" y="60"/>
                  </a:lnTo>
                  <a:cubicBezTo>
                    <a:pt x="24857" y="60"/>
                    <a:pt x="24002" y="1"/>
                    <a:pt x="22754" y="1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19" name="Google Shape;13419;g24384d3dfa2_2_2744"/>
          <p:cNvGrpSpPr/>
          <p:nvPr/>
        </p:nvGrpSpPr>
        <p:grpSpPr>
          <a:xfrm>
            <a:off x="1441533" y="3377704"/>
            <a:ext cx="2075832" cy="2508334"/>
            <a:chOff x="2490750" y="657925"/>
            <a:chExt cx="3302675" cy="3575850"/>
          </a:xfrm>
        </p:grpSpPr>
        <p:sp>
          <p:nvSpPr>
            <p:cNvPr id="13420" name="Google Shape;13420;g24384d3dfa2_2_2744"/>
            <p:cNvSpPr/>
            <p:nvPr/>
          </p:nvSpPr>
          <p:spPr>
            <a:xfrm>
              <a:off x="5433750" y="423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1" name="Google Shape;13421;g24384d3dfa2_2_2744"/>
            <p:cNvSpPr/>
            <p:nvPr/>
          </p:nvSpPr>
          <p:spPr>
            <a:xfrm>
              <a:off x="5433750" y="423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2" name="Google Shape;13422;g24384d3dfa2_2_2744"/>
            <p:cNvSpPr/>
            <p:nvPr/>
          </p:nvSpPr>
          <p:spPr>
            <a:xfrm>
              <a:off x="5565325" y="40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3" name="Google Shape;13423;g24384d3dfa2_2_2744"/>
            <p:cNvSpPr/>
            <p:nvPr/>
          </p:nvSpPr>
          <p:spPr>
            <a:xfrm>
              <a:off x="5565325" y="40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g24384d3dfa2_2_2744"/>
            <p:cNvSpPr/>
            <p:nvPr/>
          </p:nvSpPr>
          <p:spPr>
            <a:xfrm>
              <a:off x="5544025" y="407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g24384d3dfa2_2_2744"/>
            <p:cNvSpPr/>
            <p:nvPr/>
          </p:nvSpPr>
          <p:spPr>
            <a:xfrm>
              <a:off x="5533375" y="40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6" name="Google Shape;13426;g24384d3dfa2_2_2744"/>
            <p:cNvSpPr/>
            <p:nvPr/>
          </p:nvSpPr>
          <p:spPr>
            <a:xfrm>
              <a:off x="5449400" y="417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7" name="Google Shape;13427;g24384d3dfa2_2_2744"/>
            <p:cNvSpPr/>
            <p:nvPr/>
          </p:nvSpPr>
          <p:spPr>
            <a:xfrm>
              <a:off x="5448775" y="41754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8" name="Google Shape;13428;g24384d3dfa2_2_2744"/>
            <p:cNvSpPr/>
            <p:nvPr/>
          </p:nvSpPr>
          <p:spPr>
            <a:xfrm>
              <a:off x="5448775" y="41754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26"/>
                    <a:pt x="1" y="26"/>
                    <a:pt x="1" y="1"/>
                  </a:cubicBez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9" name="Google Shape;13429;g24384d3dfa2_2_2744"/>
            <p:cNvSpPr/>
            <p:nvPr/>
          </p:nvSpPr>
          <p:spPr>
            <a:xfrm>
              <a:off x="5760825" y="3667325"/>
              <a:ext cx="10025" cy="9425"/>
            </a:xfrm>
            <a:custGeom>
              <a:avLst/>
              <a:gdLst/>
              <a:ahLst/>
              <a:cxnLst/>
              <a:rect l="l" t="t" r="r" b="b"/>
              <a:pathLst>
                <a:path w="401" h="377" extrusionOk="0">
                  <a:moveTo>
                    <a:pt x="201" y="1"/>
                  </a:moveTo>
                  <a:cubicBezTo>
                    <a:pt x="100" y="1"/>
                    <a:pt x="25" y="76"/>
                    <a:pt x="25" y="176"/>
                  </a:cubicBezTo>
                  <a:cubicBezTo>
                    <a:pt x="0" y="276"/>
                    <a:pt x="100" y="377"/>
                    <a:pt x="201" y="377"/>
                  </a:cubicBezTo>
                  <a:cubicBezTo>
                    <a:pt x="301" y="377"/>
                    <a:pt x="376" y="301"/>
                    <a:pt x="376" y="201"/>
                  </a:cubicBez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0" name="Google Shape;13430;g24384d3dfa2_2_2744"/>
            <p:cNvSpPr/>
            <p:nvPr/>
          </p:nvSpPr>
          <p:spPr>
            <a:xfrm>
              <a:off x="2490750" y="201695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0" y="25"/>
                  </a:lnTo>
                  <a:cubicBezTo>
                    <a:pt x="0" y="25"/>
                    <a:pt x="0" y="25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1" name="Google Shape;13431;g24384d3dfa2_2_2744"/>
            <p:cNvSpPr/>
            <p:nvPr/>
          </p:nvSpPr>
          <p:spPr>
            <a:xfrm>
              <a:off x="2713175" y="1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2" name="Google Shape;13432;g24384d3dfa2_2_2744"/>
            <p:cNvSpPr/>
            <p:nvPr/>
          </p:nvSpPr>
          <p:spPr>
            <a:xfrm>
              <a:off x="2691250" y="1934225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26"/>
                  </a:moveTo>
                  <a:cubicBezTo>
                    <a:pt x="0" y="26"/>
                    <a:pt x="0" y="26"/>
                    <a:pt x="0" y="1"/>
                  </a:cubicBezTo>
                  <a:lnTo>
                    <a:pt x="0" y="1"/>
                  </a:lnTo>
                  <a:cubicBezTo>
                    <a:pt x="0" y="26"/>
                    <a:pt x="0" y="26"/>
                    <a:pt x="25" y="26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3" name="Google Shape;13433;g24384d3dfa2_2_2744"/>
            <p:cNvSpPr/>
            <p:nvPr/>
          </p:nvSpPr>
          <p:spPr>
            <a:xfrm>
              <a:off x="2691875" y="193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g24384d3dfa2_2_2744"/>
            <p:cNvSpPr/>
            <p:nvPr/>
          </p:nvSpPr>
          <p:spPr>
            <a:xfrm>
              <a:off x="2747000" y="18759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5" name="Google Shape;13435;g24384d3dfa2_2_2744"/>
            <p:cNvSpPr/>
            <p:nvPr/>
          </p:nvSpPr>
          <p:spPr>
            <a:xfrm>
              <a:off x="2679975" y="2479975"/>
              <a:ext cx="38250" cy="87750"/>
            </a:xfrm>
            <a:custGeom>
              <a:avLst/>
              <a:gdLst/>
              <a:ahLst/>
              <a:cxnLst/>
              <a:rect l="l" t="t" r="r" b="b"/>
              <a:pathLst>
                <a:path w="1530" h="3510" extrusionOk="0">
                  <a:moveTo>
                    <a:pt x="1278" y="1"/>
                  </a:moveTo>
                  <a:cubicBezTo>
                    <a:pt x="1128" y="76"/>
                    <a:pt x="1003" y="151"/>
                    <a:pt x="877" y="251"/>
                  </a:cubicBezTo>
                  <a:cubicBezTo>
                    <a:pt x="752" y="352"/>
                    <a:pt x="627" y="477"/>
                    <a:pt x="527" y="602"/>
                  </a:cubicBezTo>
                  <a:cubicBezTo>
                    <a:pt x="326" y="853"/>
                    <a:pt x="201" y="1154"/>
                    <a:pt x="126" y="1479"/>
                  </a:cubicBezTo>
                  <a:cubicBezTo>
                    <a:pt x="25" y="1805"/>
                    <a:pt x="0" y="2131"/>
                    <a:pt x="0" y="2457"/>
                  </a:cubicBezTo>
                  <a:cubicBezTo>
                    <a:pt x="0" y="2783"/>
                    <a:pt x="50" y="3083"/>
                    <a:pt x="126" y="3384"/>
                  </a:cubicBezTo>
                  <a:cubicBezTo>
                    <a:pt x="126" y="3434"/>
                    <a:pt x="176" y="3484"/>
                    <a:pt x="201" y="3484"/>
                  </a:cubicBezTo>
                  <a:cubicBezTo>
                    <a:pt x="251" y="3509"/>
                    <a:pt x="301" y="3509"/>
                    <a:pt x="326" y="3509"/>
                  </a:cubicBezTo>
                  <a:cubicBezTo>
                    <a:pt x="376" y="3484"/>
                    <a:pt x="426" y="3459"/>
                    <a:pt x="451" y="3409"/>
                  </a:cubicBezTo>
                  <a:cubicBezTo>
                    <a:pt x="451" y="3384"/>
                    <a:pt x="451" y="3334"/>
                    <a:pt x="451" y="3284"/>
                  </a:cubicBezTo>
                  <a:cubicBezTo>
                    <a:pt x="451" y="3259"/>
                    <a:pt x="426" y="3234"/>
                    <a:pt x="426" y="3209"/>
                  </a:cubicBezTo>
                  <a:cubicBezTo>
                    <a:pt x="376" y="2858"/>
                    <a:pt x="351" y="2507"/>
                    <a:pt x="376" y="2131"/>
                  </a:cubicBezTo>
                  <a:lnTo>
                    <a:pt x="376" y="2131"/>
                  </a:lnTo>
                  <a:lnTo>
                    <a:pt x="351" y="2181"/>
                  </a:lnTo>
                  <a:cubicBezTo>
                    <a:pt x="376" y="1905"/>
                    <a:pt x="426" y="1630"/>
                    <a:pt x="527" y="1354"/>
                  </a:cubicBezTo>
                  <a:cubicBezTo>
                    <a:pt x="577" y="1204"/>
                    <a:pt x="652" y="1053"/>
                    <a:pt x="752" y="903"/>
                  </a:cubicBezTo>
                  <a:cubicBezTo>
                    <a:pt x="827" y="778"/>
                    <a:pt x="928" y="652"/>
                    <a:pt x="1053" y="552"/>
                  </a:cubicBezTo>
                  <a:cubicBezTo>
                    <a:pt x="1153" y="452"/>
                    <a:pt x="1278" y="402"/>
                    <a:pt x="1404" y="326"/>
                  </a:cubicBezTo>
                  <a:cubicBezTo>
                    <a:pt x="1429" y="301"/>
                    <a:pt x="1479" y="276"/>
                    <a:pt x="1504" y="251"/>
                  </a:cubicBezTo>
                  <a:cubicBezTo>
                    <a:pt x="1504" y="201"/>
                    <a:pt x="1529" y="151"/>
                    <a:pt x="1504" y="101"/>
                  </a:cubicBezTo>
                  <a:cubicBezTo>
                    <a:pt x="1479" y="76"/>
                    <a:pt x="1454" y="26"/>
                    <a:pt x="1429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6" name="Google Shape;13436;g24384d3dfa2_2_2744"/>
            <p:cNvSpPr/>
            <p:nvPr/>
          </p:nvSpPr>
          <p:spPr>
            <a:xfrm>
              <a:off x="2673700" y="2530725"/>
              <a:ext cx="16950" cy="44675"/>
            </a:xfrm>
            <a:custGeom>
              <a:avLst/>
              <a:gdLst/>
              <a:ahLst/>
              <a:cxnLst/>
              <a:rect l="l" t="t" r="r" b="b"/>
              <a:pathLst>
                <a:path w="678" h="1787" extrusionOk="0">
                  <a:moveTo>
                    <a:pt x="377" y="1"/>
                  </a:moveTo>
                  <a:cubicBezTo>
                    <a:pt x="326" y="26"/>
                    <a:pt x="301" y="51"/>
                    <a:pt x="276" y="101"/>
                  </a:cubicBezTo>
                  <a:cubicBezTo>
                    <a:pt x="1" y="577"/>
                    <a:pt x="151" y="1179"/>
                    <a:pt x="326" y="1655"/>
                  </a:cubicBezTo>
                  <a:cubicBezTo>
                    <a:pt x="347" y="1738"/>
                    <a:pt x="420" y="1787"/>
                    <a:pt x="501" y="1787"/>
                  </a:cubicBezTo>
                  <a:cubicBezTo>
                    <a:pt x="518" y="1787"/>
                    <a:pt x="535" y="1785"/>
                    <a:pt x="552" y="1780"/>
                  </a:cubicBezTo>
                  <a:cubicBezTo>
                    <a:pt x="627" y="1730"/>
                    <a:pt x="677" y="1630"/>
                    <a:pt x="652" y="1555"/>
                  </a:cubicBezTo>
                  <a:cubicBezTo>
                    <a:pt x="602" y="1379"/>
                    <a:pt x="552" y="1204"/>
                    <a:pt x="502" y="1028"/>
                  </a:cubicBezTo>
                  <a:cubicBezTo>
                    <a:pt x="477" y="878"/>
                    <a:pt x="477" y="753"/>
                    <a:pt x="477" y="627"/>
                  </a:cubicBezTo>
                  <a:cubicBezTo>
                    <a:pt x="477" y="552"/>
                    <a:pt x="502" y="477"/>
                    <a:pt x="527" y="402"/>
                  </a:cubicBezTo>
                  <a:cubicBezTo>
                    <a:pt x="527" y="352"/>
                    <a:pt x="552" y="302"/>
                    <a:pt x="602" y="251"/>
                  </a:cubicBezTo>
                  <a:cubicBezTo>
                    <a:pt x="652" y="176"/>
                    <a:pt x="602" y="51"/>
                    <a:pt x="527" y="26"/>
                  </a:cubicBezTo>
                  <a:cubicBezTo>
                    <a:pt x="502" y="1"/>
                    <a:pt x="477" y="1"/>
                    <a:pt x="427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7" name="Google Shape;13437;g24384d3dfa2_2_2744"/>
            <p:cNvSpPr/>
            <p:nvPr/>
          </p:nvSpPr>
          <p:spPr>
            <a:xfrm>
              <a:off x="5337875" y="2798900"/>
              <a:ext cx="100275" cy="64800"/>
            </a:xfrm>
            <a:custGeom>
              <a:avLst/>
              <a:gdLst/>
              <a:ahLst/>
              <a:cxnLst/>
              <a:rect l="l" t="t" r="r" b="b"/>
              <a:pathLst>
                <a:path w="4011" h="2592" extrusionOk="0"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083" y="326"/>
                    <a:pt x="2457" y="652"/>
                    <a:pt x="1855" y="1003"/>
                  </a:cubicBezTo>
                  <a:cubicBezTo>
                    <a:pt x="1229" y="1379"/>
                    <a:pt x="627" y="1805"/>
                    <a:pt x="101" y="2281"/>
                  </a:cubicBezTo>
                  <a:cubicBezTo>
                    <a:pt x="26" y="2357"/>
                    <a:pt x="1" y="2457"/>
                    <a:pt x="76" y="2532"/>
                  </a:cubicBezTo>
                  <a:cubicBezTo>
                    <a:pt x="103" y="2573"/>
                    <a:pt x="154" y="2592"/>
                    <a:pt x="206" y="2592"/>
                  </a:cubicBezTo>
                  <a:cubicBezTo>
                    <a:pt x="249" y="2592"/>
                    <a:pt x="293" y="2580"/>
                    <a:pt x="326" y="2557"/>
                  </a:cubicBezTo>
                  <a:cubicBezTo>
                    <a:pt x="778" y="2131"/>
                    <a:pt x="1254" y="1780"/>
                    <a:pt x="1780" y="1454"/>
                  </a:cubicBezTo>
                  <a:cubicBezTo>
                    <a:pt x="2457" y="1028"/>
                    <a:pt x="3159" y="677"/>
                    <a:pt x="3885" y="326"/>
                  </a:cubicBezTo>
                  <a:cubicBezTo>
                    <a:pt x="3961" y="301"/>
                    <a:pt x="4011" y="201"/>
                    <a:pt x="3961" y="101"/>
                  </a:cubicBezTo>
                  <a:cubicBezTo>
                    <a:pt x="3935" y="51"/>
                    <a:pt x="3885" y="1"/>
                    <a:pt x="381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8" name="Google Shape;13438;g24384d3dfa2_2_2744"/>
            <p:cNvSpPr/>
            <p:nvPr/>
          </p:nvSpPr>
          <p:spPr>
            <a:xfrm>
              <a:off x="5792775" y="314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9" name="Google Shape;13439;g24384d3dfa2_2_2744"/>
            <p:cNvSpPr/>
            <p:nvPr/>
          </p:nvSpPr>
          <p:spPr>
            <a:xfrm>
              <a:off x="5792775" y="314915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6"/>
                  </a:moveTo>
                  <a:lnTo>
                    <a:pt x="0" y="26"/>
                  </a:lnTo>
                  <a:lnTo>
                    <a:pt x="0" y="1"/>
                  </a:lnTo>
                  <a:cubicBezTo>
                    <a:pt x="0" y="1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0" name="Google Shape;13440;g24384d3dfa2_2_2744"/>
            <p:cNvSpPr/>
            <p:nvPr/>
          </p:nvSpPr>
          <p:spPr>
            <a:xfrm>
              <a:off x="5767700" y="322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1" name="Google Shape;13441;g24384d3dfa2_2_2744"/>
            <p:cNvSpPr/>
            <p:nvPr/>
          </p:nvSpPr>
          <p:spPr>
            <a:xfrm>
              <a:off x="5754550" y="3174850"/>
              <a:ext cx="38875" cy="79175"/>
            </a:xfrm>
            <a:custGeom>
              <a:avLst/>
              <a:gdLst/>
              <a:ahLst/>
              <a:cxnLst/>
              <a:rect l="l" t="t" r="r" b="b"/>
              <a:pathLst>
                <a:path w="1555" h="3167" extrusionOk="0">
                  <a:moveTo>
                    <a:pt x="1379" y="0"/>
                  </a:moveTo>
                  <a:cubicBezTo>
                    <a:pt x="1279" y="0"/>
                    <a:pt x="1228" y="75"/>
                    <a:pt x="1203" y="176"/>
                  </a:cubicBezTo>
                  <a:cubicBezTo>
                    <a:pt x="1178" y="301"/>
                    <a:pt x="1178" y="401"/>
                    <a:pt x="1153" y="527"/>
                  </a:cubicBezTo>
                  <a:cubicBezTo>
                    <a:pt x="1103" y="752"/>
                    <a:pt x="1028" y="978"/>
                    <a:pt x="953" y="1203"/>
                  </a:cubicBezTo>
                  <a:cubicBezTo>
                    <a:pt x="878" y="1404"/>
                    <a:pt x="802" y="1604"/>
                    <a:pt x="702" y="1805"/>
                  </a:cubicBezTo>
                  <a:cubicBezTo>
                    <a:pt x="502" y="2181"/>
                    <a:pt x="301" y="2557"/>
                    <a:pt x="51" y="2908"/>
                  </a:cubicBezTo>
                  <a:cubicBezTo>
                    <a:pt x="0" y="2983"/>
                    <a:pt x="25" y="3083"/>
                    <a:pt x="101" y="3133"/>
                  </a:cubicBezTo>
                  <a:cubicBezTo>
                    <a:pt x="132" y="3154"/>
                    <a:pt x="172" y="3166"/>
                    <a:pt x="211" y="3166"/>
                  </a:cubicBezTo>
                  <a:cubicBezTo>
                    <a:pt x="267" y="3166"/>
                    <a:pt x="322" y="3142"/>
                    <a:pt x="351" y="3083"/>
                  </a:cubicBezTo>
                  <a:cubicBezTo>
                    <a:pt x="652" y="2657"/>
                    <a:pt x="903" y="2206"/>
                    <a:pt x="1128" y="1705"/>
                  </a:cubicBezTo>
                  <a:cubicBezTo>
                    <a:pt x="1329" y="1228"/>
                    <a:pt x="1479" y="727"/>
                    <a:pt x="1554" y="201"/>
                  </a:cubicBezTo>
                  <a:cubicBezTo>
                    <a:pt x="1554" y="101"/>
                    <a:pt x="1479" y="25"/>
                    <a:pt x="1379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2" name="Google Shape;13442;g24384d3dfa2_2_2744"/>
            <p:cNvSpPr/>
            <p:nvPr/>
          </p:nvSpPr>
          <p:spPr>
            <a:xfrm>
              <a:off x="5638625" y="300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3" name="Google Shape;13443;g24384d3dfa2_2_2744"/>
            <p:cNvSpPr/>
            <p:nvPr/>
          </p:nvSpPr>
          <p:spPr>
            <a:xfrm>
              <a:off x="5638625" y="300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g24384d3dfa2_2_2744"/>
            <p:cNvSpPr/>
            <p:nvPr/>
          </p:nvSpPr>
          <p:spPr>
            <a:xfrm>
              <a:off x="5716325" y="304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5" name="Google Shape;13445;g24384d3dfa2_2_2744"/>
            <p:cNvSpPr/>
            <p:nvPr/>
          </p:nvSpPr>
          <p:spPr>
            <a:xfrm>
              <a:off x="2564675" y="657925"/>
              <a:ext cx="1365325" cy="1382225"/>
            </a:xfrm>
            <a:custGeom>
              <a:avLst/>
              <a:gdLst/>
              <a:ahLst/>
              <a:cxnLst/>
              <a:rect l="l" t="t" r="r" b="b"/>
              <a:pathLst>
                <a:path w="54613" h="55289" extrusionOk="0">
                  <a:moveTo>
                    <a:pt x="29550" y="0"/>
                  </a:moveTo>
                  <a:cubicBezTo>
                    <a:pt x="29399" y="0"/>
                    <a:pt x="29249" y="25"/>
                    <a:pt x="29099" y="25"/>
                  </a:cubicBezTo>
                  <a:cubicBezTo>
                    <a:pt x="28723" y="50"/>
                    <a:pt x="28397" y="125"/>
                    <a:pt x="28096" y="226"/>
                  </a:cubicBezTo>
                  <a:cubicBezTo>
                    <a:pt x="27896" y="301"/>
                    <a:pt x="27695" y="401"/>
                    <a:pt x="27520" y="501"/>
                  </a:cubicBezTo>
                  <a:cubicBezTo>
                    <a:pt x="26943" y="301"/>
                    <a:pt x="26267" y="201"/>
                    <a:pt x="25540" y="201"/>
                  </a:cubicBezTo>
                  <a:cubicBezTo>
                    <a:pt x="24938" y="201"/>
                    <a:pt x="24312" y="276"/>
                    <a:pt x="23585" y="426"/>
                  </a:cubicBezTo>
                  <a:cubicBezTo>
                    <a:pt x="22958" y="526"/>
                    <a:pt x="22282" y="727"/>
                    <a:pt x="21505" y="978"/>
                  </a:cubicBezTo>
                  <a:cubicBezTo>
                    <a:pt x="20878" y="1203"/>
                    <a:pt x="20201" y="1479"/>
                    <a:pt x="19550" y="1780"/>
                  </a:cubicBezTo>
                  <a:cubicBezTo>
                    <a:pt x="18322" y="2381"/>
                    <a:pt x="17144" y="3083"/>
                    <a:pt x="16016" y="3935"/>
                  </a:cubicBezTo>
                  <a:cubicBezTo>
                    <a:pt x="14913" y="4762"/>
                    <a:pt x="13911" y="5739"/>
                    <a:pt x="13033" y="6842"/>
                  </a:cubicBezTo>
                  <a:cubicBezTo>
                    <a:pt x="12432" y="7594"/>
                    <a:pt x="11880" y="8421"/>
                    <a:pt x="11429" y="9298"/>
                  </a:cubicBezTo>
                  <a:cubicBezTo>
                    <a:pt x="11204" y="9749"/>
                    <a:pt x="10978" y="10201"/>
                    <a:pt x="10803" y="10677"/>
                  </a:cubicBezTo>
                  <a:cubicBezTo>
                    <a:pt x="10677" y="10953"/>
                    <a:pt x="10577" y="11228"/>
                    <a:pt x="10502" y="11529"/>
                  </a:cubicBezTo>
                  <a:cubicBezTo>
                    <a:pt x="10427" y="11805"/>
                    <a:pt x="10352" y="12080"/>
                    <a:pt x="10276" y="12431"/>
                  </a:cubicBezTo>
                  <a:cubicBezTo>
                    <a:pt x="10051" y="13559"/>
                    <a:pt x="10001" y="14712"/>
                    <a:pt x="9976" y="15890"/>
                  </a:cubicBezTo>
                  <a:lnTo>
                    <a:pt x="9976" y="16166"/>
                  </a:lnTo>
                  <a:cubicBezTo>
                    <a:pt x="9951" y="16692"/>
                    <a:pt x="9951" y="17218"/>
                    <a:pt x="9926" y="17719"/>
                  </a:cubicBezTo>
                  <a:cubicBezTo>
                    <a:pt x="9901" y="18095"/>
                    <a:pt x="9901" y="18371"/>
                    <a:pt x="9875" y="18622"/>
                  </a:cubicBezTo>
                  <a:cubicBezTo>
                    <a:pt x="9850" y="18872"/>
                    <a:pt x="9800" y="19123"/>
                    <a:pt x="9750" y="19323"/>
                  </a:cubicBezTo>
                  <a:cubicBezTo>
                    <a:pt x="9700" y="19624"/>
                    <a:pt x="9625" y="19925"/>
                    <a:pt x="9525" y="20176"/>
                  </a:cubicBezTo>
                  <a:cubicBezTo>
                    <a:pt x="9424" y="20451"/>
                    <a:pt x="9299" y="20727"/>
                    <a:pt x="9174" y="21053"/>
                  </a:cubicBezTo>
                  <a:cubicBezTo>
                    <a:pt x="8998" y="21379"/>
                    <a:pt x="8773" y="21730"/>
                    <a:pt x="8547" y="22080"/>
                  </a:cubicBezTo>
                  <a:cubicBezTo>
                    <a:pt x="8322" y="22356"/>
                    <a:pt x="8096" y="22657"/>
                    <a:pt x="7795" y="23008"/>
                  </a:cubicBezTo>
                  <a:cubicBezTo>
                    <a:pt x="7018" y="23835"/>
                    <a:pt x="6141" y="24587"/>
                    <a:pt x="5289" y="25339"/>
                  </a:cubicBezTo>
                  <a:lnTo>
                    <a:pt x="5063" y="25514"/>
                  </a:lnTo>
                  <a:cubicBezTo>
                    <a:pt x="4136" y="26316"/>
                    <a:pt x="3159" y="27168"/>
                    <a:pt x="2332" y="28146"/>
                  </a:cubicBezTo>
                  <a:cubicBezTo>
                    <a:pt x="1880" y="28672"/>
                    <a:pt x="1479" y="29248"/>
                    <a:pt x="1129" y="29850"/>
                  </a:cubicBezTo>
                  <a:cubicBezTo>
                    <a:pt x="753" y="30476"/>
                    <a:pt x="477" y="31128"/>
                    <a:pt x="276" y="31755"/>
                  </a:cubicBezTo>
                  <a:cubicBezTo>
                    <a:pt x="176" y="32055"/>
                    <a:pt x="126" y="32356"/>
                    <a:pt x="76" y="32682"/>
                  </a:cubicBezTo>
                  <a:cubicBezTo>
                    <a:pt x="26" y="33033"/>
                    <a:pt x="1" y="33359"/>
                    <a:pt x="26" y="33710"/>
                  </a:cubicBezTo>
                  <a:cubicBezTo>
                    <a:pt x="51" y="34035"/>
                    <a:pt x="101" y="34361"/>
                    <a:pt x="201" y="34662"/>
                  </a:cubicBezTo>
                  <a:cubicBezTo>
                    <a:pt x="276" y="34963"/>
                    <a:pt x="427" y="35288"/>
                    <a:pt x="602" y="35614"/>
                  </a:cubicBezTo>
                  <a:cubicBezTo>
                    <a:pt x="702" y="35790"/>
                    <a:pt x="828" y="35965"/>
                    <a:pt x="978" y="36166"/>
                  </a:cubicBezTo>
                  <a:cubicBezTo>
                    <a:pt x="1129" y="36316"/>
                    <a:pt x="1279" y="36466"/>
                    <a:pt x="1404" y="36567"/>
                  </a:cubicBezTo>
                  <a:cubicBezTo>
                    <a:pt x="1655" y="36792"/>
                    <a:pt x="1981" y="36968"/>
                    <a:pt x="2407" y="37093"/>
                  </a:cubicBezTo>
                  <a:cubicBezTo>
                    <a:pt x="2758" y="37218"/>
                    <a:pt x="3108" y="37294"/>
                    <a:pt x="3509" y="37369"/>
                  </a:cubicBezTo>
                  <a:cubicBezTo>
                    <a:pt x="3660" y="37394"/>
                    <a:pt x="3810" y="37419"/>
                    <a:pt x="3961" y="37444"/>
                  </a:cubicBezTo>
                  <a:cubicBezTo>
                    <a:pt x="4186" y="37494"/>
                    <a:pt x="4412" y="37519"/>
                    <a:pt x="4637" y="37569"/>
                  </a:cubicBezTo>
                  <a:cubicBezTo>
                    <a:pt x="4913" y="37619"/>
                    <a:pt x="5088" y="37669"/>
                    <a:pt x="5264" y="37720"/>
                  </a:cubicBezTo>
                  <a:cubicBezTo>
                    <a:pt x="5464" y="37795"/>
                    <a:pt x="5665" y="37870"/>
                    <a:pt x="5865" y="37970"/>
                  </a:cubicBezTo>
                  <a:cubicBezTo>
                    <a:pt x="6066" y="38070"/>
                    <a:pt x="6266" y="38221"/>
                    <a:pt x="6442" y="38371"/>
                  </a:cubicBezTo>
                  <a:lnTo>
                    <a:pt x="6467" y="38371"/>
                  </a:lnTo>
                  <a:cubicBezTo>
                    <a:pt x="6467" y="38396"/>
                    <a:pt x="6467" y="38396"/>
                    <a:pt x="6492" y="38396"/>
                  </a:cubicBezTo>
                  <a:cubicBezTo>
                    <a:pt x="6617" y="38522"/>
                    <a:pt x="6743" y="38672"/>
                    <a:pt x="6843" y="38822"/>
                  </a:cubicBezTo>
                  <a:cubicBezTo>
                    <a:pt x="6918" y="38948"/>
                    <a:pt x="6993" y="39098"/>
                    <a:pt x="7043" y="39248"/>
                  </a:cubicBezTo>
                  <a:cubicBezTo>
                    <a:pt x="7093" y="39399"/>
                    <a:pt x="7119" y="39574"/>
                    <a:pt x="7144" y="39750"/>
                  </a:cubicBezTo>
                  <a:cubicBezTo>
                    <a:pt x="7144" y="40000"/>
                    <a:pt x="7144" y="40251"/>
                    <a:pt x="7068" y="40552"/>
                  </a:cubicBezTo>
                  <a:cubicBezTo>
                    <a:pt x="6943" y="41178"/>
                    <a:pt x="6667" y="41755"/>
                    <a:pt x="6442" y="42206"/>
                  </a:cubicBezTo>
                  <a:cubicBezTo>
                    <a:pt x="6191" y="42732"/>
                    <a:pt x="5865" y="43284"/>
                    <a:pt x="5540" y="43810"/>
                  </a:cubicBezTo>
                  <a:cubicBezTo>
                    <a:pt x="5314" y="44211"/>
                    <a:pt x="5063" y="44612"/>
                    <a:pt x="4838" y="45013"/>
                  </a:cubicBezTo>
                  <a:cubicBezTo>
                    <a:pt x="4662" y="45364"/>
                    <a:pt x="4437" y="45815"/>
                    <a:pt x="4261" y="46291"/>
                  </a:cubicBezTo>
                  <a:cubicBezTo>
                    <a:pt x="4211" y="46466"/>
                    <a:pt x="4161" y="46667"/>
                    <a:pt x="4111" y="46867"/>
                  </a:cubicBezTo>
                  <a:cubicBezTo>
                    <a:pt x="4086" y="46968"/>
                    <a:pt x="4086" y="47093"/>
                    <a:pt x="4086" y="47193"/>
                  </a:cubicBezTo>
                  <a:cubicBezTo>
                    <a:pt x="4061" y="47369"/>
                    <a:pt x="4061" y="47544"/>
                    <a:pt x="4061" y="47745"/>
                  </a:cubicBezTo>
                  <a:cubicBezTo>
                    <a:pt x="4061" y="48020"/>
                    <a:pt x="4086" y="48296"/>
                    <a:pt x="4136" y="48597"/>
                  </a:cubicBezTo>
                  <a:cubicBezTo>
                    <a:pt x="4186" y="48847"/>
                    <a:pt x="4261" y="49123"/>
                    <a:pt x="4362" y="49449"/>
                  </a:cubicBezTo>
                  <a:cubicBezTo>
                    <a:pt x="4537" y="49925"/>
                    <a:pt x="4788" y="50401"/>
                    <a:pt x="5139" y="50878"/>
                  </a:cubicBezTo>
                  <a:cubicBezTo>
                    <a:pt x="5439" y="51279"/>
                    <a:pt x="5790" y="51654"/>
                    <a:pt x="6291" y="52055"/>
                  </a:cubicBezTo>
                  <a:cubicBezTo>
                    <a:pt x="6667" y="52381"/>
                    <a:pt x="7144" y="52682"/>
                    <a:pt x="7720" y="52983"/>
                  </a:cubicBezTo>
                  <a:cubicBezTo>
                    <a:pt x="8622" y="53484"/>
                    <a:pt x="9700" y="53910"/>
                    <a:pt x="10978" y="54286"/>
                  </a:cubicBezTo>
                  <a:cubicBezTo>
                    <a:pt x="12482" y="54712"/>
                    <a:pt x="14161" y="55013"/>
                    <a:pt x="15941" y="55163"/>
                  </a:cubicBezTo>
                  <a:cubicBezTo>
                    <a:pt x="16893" y="55238"/>
                    <a:pt x="17896" y="55289"/>
                    <a:pt x="18998" y="55289"/>
                  </a:cubicBezTo>
                  <a:cubicBezTo>
                    <a:pt x="19700" y="55289"/>
                    <a:pt x="20452" y="55264"/>
                    <a:pt x="21279" y="55238"/>
                  </a:cubicBezTo>
                  <a:cubicBezTo>
                    <a:pt x="22031" y="55213"/>
                    <a:pt x="22833" y="55163"/>
                    <a:pt x="23886" y="55088"/>
                  </a:cubicBezTo>
                  <a:cubicBezTo>
                    <a:pt x="24387" y="55063"/>
                    <a:pt x="24863" y="55038"/>
                    <a:pt x="25364" y="54988"/>
                  </a:cubicBezTo>
                  <a:lnTo>
                    <a:pt x="26592" y="54913"/>
                  </a:lnTo>
                  <a:cubicBezTo>
                    <a:pt x="30251" y="54662"/>
                    <a:pt x="33560" y="54411"/>
                    <a:pt x="36818" y="53760"/>
                  </a:cubicBezTo>
                  <a:cubicBezTo>
                    <a:pt x="38522" y="53409"/>
                    <a:pt x="40176" y="52933"/>
                    <a:pt x="41705" y="52356"/>
                  </a:cubicBezTo>
                  <a:cubicBezTo>
                    <a:pt x="42282" y="52131"/>
                    <a:pt x="42933" y="51855"/>
                    <a:pt x="43685" y="51529"/>
                  </a:cubicBezTo>
                  <a:cubicBezTo>
                    <a:pt x="44262" y="51253"/>
                    <a:pt x="44863" y="50978"/>
                    <a:pt x="45414" y="50677"/>
                  </a:cubicBezTo>
                  <a:cubicBezTo>
                    <a:pt x="46643" y="50050"/>
                    <a:pt x="47795" y="49374"/>
                    <a:pt x="48823" y="48622"/>
                  </a:cubicBezTo>
                  <a:cubicBezTo>
                    <a:pt x="49976" y="47820"/>
                    <a:pt x="50978" y="46943"/>
                    <a:pt x="51805" y="46040"/>
                  </a:cubicBezTo>
                  <a:cubicBezTo>
                    <a:pt x="52257" y="45539"/>
                    <a:pt x="52658" y="45013"/>
                    <a:pt x="52983" y="44487"/>
                  </a:cubicBezTo>
                  <a:cubicBezTo>
                    <a:pt x="53334" y="43985"/>
                    <a:pt x="53635" y="43434"/>
                    <a:pt x="53886" y="42832"/>
                  </a:cubicBezTo>
                  <a:cubicBezTo>
                    <a:pt x="54362" y="41679"/>
                    <a:pt x="54613" y="40401"/>
                    <a:pt x="54562" y="39148"/>
                  </a:cubicBezTo>
                  <a:cubicBezTo>
                    <a:pt x="54562" y="38722"/>
                    <a:pt x="54512" y="38296"/>
                    <a:pt x="54437" y="37870"/>
                  </a:cubicBezTo>
                  <a:cubicBezTo>
                    <a:pt x="54362" y="37469"/>
                    <a:pt x="54262" y="37043"/>
                    <a:pt x="54111" y="36592"/>
                  </a:cubicBezTo>
                  <a:cubicBezTo>
                    <a:pt x="53811" y="35765"/>
                    <a:pt x="53334" y="34988"/>
                    <a:pt x="52733" y="34336"/>
                  </a:cubicBezTo>
                  <a:cubicBezTo>
                    <a:pt x="52457" y="34060"/>
                    <a:pt x="52131" y="33785"/>
                    <a:pt x="51780" y="33534"/>
                  </a:cubicBezTo>
                  <a:cubicBezTo>
                    <a:pt x="51605" y="33409"/>
                    <a:pt x="51404" y="33283"/>
                    <a:pt x="51229" y="33183"/>
                  </a:cubicBezTo>
                  <a:cubicBezTo>
                    <a:pt x="51029" y="33083"/>
                    <a:pt x="50853" y="32983"/>
                    <a:pt x="50678" y="32882"/>
                  </a:cubicBezTo>
                  <a:lnTo>
                    <a:pt x="50628" y="32857"/>
                  </a:lnTo>
                  <a:lnTo>
                    <a:pt x="50502" y="32782"/>
                  </a:lnTo>
                  <a:cubicBezTo>
                    <a:pt x="49775" y="32406"/>
                    <a:pt x="49049" y="32005"/>
                    <a:pt x="48422" y="31454"/>
                  </a:cubicBezTo>
                  <a:cubicBezTo>
                    <a:pt x="48196" y="31228"/>
                    <a:pt x="47996" y="31003"/>
                    <a:pt x="47821" y="30752"/>
                  </a:cubicBezTo>
                  <a:cubicBezTo>
                    <a:pt x="47745" y="30627"/>
                    <a:pt x="47670" y="30501"/>
                    <a:pt x="47595" y="30376"/>
                  </a:cubicBezTo>
                  <a:cubicBezTo>
                    <a:pt x="47545" y="30276"/>
                    <a:pt x="47495" y="30151"/>
                    <a:pt x="47445" y="30000"/>
                  </a:cubicBezTo>
                  <a:cubicBezTo>
                    <a:pt x="47369" y="29725"/>
                    <a:pt x="47319" y="29449"/>
                    <a:pt x="47294" y="29173"/>
                  </a:cubicBezTo>
                  <a:cubicBezTo>
                    <a:pt x="47294" y="29048"/>
                    <a:pt x="47294" y="28923"/>
                    <a:pt x="47294" y="28797"/>
                  </a:cubicBezTo>
                  <a:cubicBezTo>
                    <a:pt x="47294" y="28672"/>
                    <a:pt x="47319" y="28547"/>
                    <a:pt x="47344" y="28421"/>
                  </a:cubicBezTo>
                  <a:cubicBezTo>
                    <a:pt x="47394" y="28171"/>
                    <a:pt x="47495" y="27920"/>
                    <a:pt x="47595" y="27694"/>
                  </a:cubicBezTo>
                  <a:lnTo>
                    <a:pt x="47595" y="27694"/>
                  </a:lnTo>
                  <a:cubicBezTo>
                    <a:pt x="47595" y="27694"/>
                    <a:pt x="47570" y="27720"/>
                    <a:pt x="47570" y="27720"/>
                  </a:cubicBezTo>
                  <a:cubicBezTo>
                    <a:pt x="47770" y="27369"/>
                    <a:pt x="48021" y="27018"/>
                    <a:pt x="48347" y="26642"/>
                  </a:cubicBezTo>
                  <a:lnTo>
                    <a:pt x="48347" y="26617"/>
                  </a:lnTo>
                  <a:cubicBezTo>
                    <a:pt x="48748" y="26216"/>
                    <a:pt x="49199" y="25815"/>
                    <a:pt x="49625" y="25414"/>
                  </a:cubicBezTo>
                  <a:cubicBezTo>
                    <a:pt x="50051" y="25038"/>
                    <a:pt x="50502" y="24662"/>
                    <a:pt x="50878" y="24211"/>
                  </a:cubicBezTo>
                  <a:cubicBezTo>
                    <a:pt x="51154" y="23935"/>
                    <a:pt x="51379" y="23634"/>
                    <a:pt x="51605" y="23334"/>
                  </a:cubicBezTo>
                  <a:cubicBezTo>
                    <a:pt x="51805" y="23058"/>
                    <a:pt x="51981" y="22732"/>
                    <a:pt x="52131" y="22381"/>
                  </a:cubicBezTo>
                  <a:cubicBezTo>
                    <a:pt x="52382" y="21830"/>
                    <a:pt x="52532" y="21203"/>
                    <a:pt x="52532" y="20602"/>
                  </a:cubicBezTo>
                  <a:cubicBezTo>
                    <a:pt x="52557" y="20075"/>
                    <a:pt x="52432" y="19549"/>
                    <a:pt x="52232" y="18998"/>
                  </a:cubicBezTo>
                  <a:cubicBezTo>
                    <a:pt x="52031" y="18496"/>
                    <a:pt x="51730" y="17995"/>
                    <a:pt x="51279" y="17494"/>
                  </a:cubicBezTo>
                  <a:cubicBezTo>
                    <a:pt x="50928" y="17068"/>
                    <a:pt x="50452" y="16642"/>
                    <a:pt x="49876" y="16191"/>
                  </a:cubicBezTo>
                  <a:cubicBezTo>
                    <a:pt x="49374" y="15815"/>
                    <a:pt x="48798" y="15464"/>
                    <a:pt x="48096" y="15088"/>
                  </a:cubicBezTo>
                  <a:cubicBezTo>
                    <a:pt x="47795" y="14937"/>
                    <a:pt x="47495" y="14812"/>
                    <a:pt x="47194" y="14662"/>
                  </a:cubicBezTo>
                  <a:lnTo>
                    <a:pt x="47044" y="14587"/>
                  </a:lnTo>
                  <a:cubicBezTo>
                    <a:pt x="46693" y="14436"/>
                    <a:pt x="46367" y="14286"/>
                    <a:pt x="46041" y="14110"/>
                  </a:cubicBezTo>
                  <a:cubicBezTo>
                    <a:pt x="45490" y="13835"/>
                    <a:pt x="45039" y="13584"/>
                    <a:pt x="44638" y="13333"/>
                  </a:cubicBezTo>
                  <a:cubicBezTo>
                    <a:pt x="44211" y="13033"/>
                    <a:pt x="43785" y="12732"/>
                    <a:pt x="43409" y="12381"/>
                  </a:cubicBezTo>
                  <a:cubicBezTo>
                    <a:pt x="43184" y="12181"/>
                    <a:pt x="42958" y="11955"/>
                    <a:pt x="42783" y="11729"/>
                  </a:cubicBezTo>
                  <a:cubicBezTo>
                    <a:pt x="42557" y="11479"/>
                    <a:pt x="42357" y="11203"/>
                    <a:pt x="42131" y="10877"/>
                  </a:cubicBezTo>
                  <a:lnTo>
                    <a:pt x="42131" y="10877"/>
                  </a:lnTo>
                  <a:lnTo>
                    <a:pt x="42156" y="10927"/>
                  </a:lnTo>
                  <a:cubicBezTo>
                    <a:pt x="42081" y="10777"/>
                    <a:pt x="41981" y="10627"/>
                    <a:pt x="41906" y="10476"/>
                  </a:cubicBezTo>
                  <a:cubicBezTo>
                    <a:pt x="41805" y="10351"/>
                    <a:pt x="41730" y="10201"/>
                    <a:pt x="41680" y="10050"/>
                  </a:cubicBezTo>
                  <a:lnTo>
                    <a:pt x="41655" y="10025"/>
                  </a:lnTo>
                  <a:cubicBezTo>
                    <a:pt x="41480" y="9674"/>
                    <a:pt x="41304" y="9348"/>
                    <a:pt x="41154" y="9023"/>
                  </a:cubicBezTo>
                  <a:lnTo>
                    <a:pt x="40903" y="8521"/>
                  </a:lnTo>
                  <a:cubicBezTo>
                    <a:pt x="40678" y="8070"/>
                    <a:pt x="40477" y="7619"/>
                    <a:pt x="40226" y="7143"/>
                  </a:cubicBezTo>
                  <a:cubicBezTo>
                    <a:pt x="39901" y="6491"/>
                    <a:pt x="39575" y="5915"/>
                    <a:pt x="39249" y="5414"/>
                  </a:cubicBezTo>
                  <a:cubicBezTo>
                    <a:pt x="38898" y="4837"/>
                    <a:pt x="38497" y="4311"/>
                    <a:pt x="38071" y="3835"/>
                  </a:cubicBezTo>
                  <a:cubicBezTo>
                    <a:pt x="37645" y="3358"/>
                    <a:pt x="37119" y="2882"/>
                    <a:pt x="36542" y="2456"/>
                  </a:cubicBezTo>
                  <a:cubicBezTo>
                    <a:pt x="36016" y="2055"/>
                    <a:pt x="35414" y="1704"/>
                    <a:pt x="34637" y="1303"/>
                  </a:cubicBezTo>
                  <a:cubicBezTo>
                    <a:pt x="33059" y="501"/>
                    <a:pt x="31630" y="100"/>
                    <a:pt x="30251" y="25"/>
                  </a:cubicBezTo>
                  <a:lnTo>
                    <a:pt x="30001" y="25"/>
                  </a:lnTo>
                  <a:cubicBezTo>
                    <a:pt x="29850" y="25"/>
                    <a:pt x="29700" y="0"/>
                    <a:pt x="29550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6" name="Google Shape;13446;g24384d3dfa2_2_2744"/>
            <p:cNvSpPr/>
            <p:nvPr/>
          </p:nvSpPr>
          <p:spPr>
            <a:xfrm>
              <a:off x="3143000" y="1415425"/>
              <a:ext cx="412950" cy="424850"/>
            </a:xfrm>
            <a:custGeom>
              <a:avLst/>
              <a:gdLst/>
              <a:ahLst/>
              <a:cxnLst/>
              <a:rect l="l" t="t" r="r" b="b"/>
              <a:pathLst>
                <a:path w="16518" h="16994" extrusionOk="0">
                  <a:moveTo>
                    <a:pt x="9149" y="1"/>
                  </a:moveTo>
                  <a:cubicBezTo>
                    <a:pt x="8823" y="1"/>
                    <a:pt x="8447" y="51"/>
                    <a:pt x="7996" y="151"/>
                  </a:cubicBezTo>
                  <a:cubicBezTo>
                    <a:pt x="7595" y="227"/>
                    <a:pt x="7219" y="327"/>
                    <a:pt x="6843" y="427"/>
                  </a:cubicBezTo>
                  <a:lnTo>
                    <a:pt x="6517" y="527"/>
                  </a:lnTo>
                  <a:cubicBezTo>
                    <a:pt x="6316" y="577"/>
                    <a:pt x="6116" y="628"/>
                    <a:pt x="5890" y="703"/>
                  </a:cubicBezTo>
                  <a:cubicBezTo>
                    <a:pt x="5840" y="703"/>
                    <a:pt x="5815" y="728"/>
                    <a:pt x="5790" y="753"/>
                  </a:cubicBezTo>
                  <a:cubicBezTo>
                    <a:pt x="5765" y="803"/>
                    <a:pt x="5740" y="853"/>
                    <a:pt x="5740" y="903"/>
                  </a:cubicBezTo>
                  <a:cubicBezTo>
                    <a:pt x="5765" y="928"/>
                    <a:pt x="5790" y="978"/>
                    <a:pt x="5815" y="1003"/>
                  </a:cubicBezTo>
                  <a:cubicBezTo>
                    <a:pt x="5966" y="1304"/>
                    <a:pt x="6066" y="1605"/>
                    <a:pt x="6116" y="1906"/>
                  </a:cubicBezTo>
                  <a:cubicBezTo>
                    <a:pt x="6191" y="2181"/>
                    <a:pt x="6216" y="2457"/>
                    <a:pt x="6191" y="2733"/>
                  </a:cubicBezTo>
                  <a:cubicBezTo>
                    <a:pt x="6191" y="2983"/>
                    <a:pt x="6141" y="3209"/>
                    <a:pt x="6091" y="3410"/>
                  </a:cubicBezTo>
                  <a:cubicBezTo>
                    <a:pt x="6016" y="3635"/>
                    <a:pt x="5915" y="3861"/>
                    <a:pt x="5765" y="4086"/>
                  </a:cubicBezTo>
                  <a:cubicBezTo>
                    <a:pt x="5590" y="4362"/>
                    <a:pt x="5364" y="4613"/>
                    <a:pt x="5088" y="4863"/>
                  </a:cubicBezTo>
                  <a:cubicBezTo>
                    <a:pt x="4662" y="5239"/>
                    <a:pt x="4161" y="5590"/>
                    <a:pt x="3484" y="5941"/>
                  </a:cubicBezTo>
                  <a:cubicBezTo>
                    <a:pt x="3484" y="5941"/>
                    <a:pt x="3434" y="5941"/>
                    <a:pt x="3434" y="5966"/>
                  </a:cubicBezTo>
                  <a:cubicBezTo>
                    <a:pt x="3033" y="6166"/>
                    <a:pt x="2582" y="6367"/>
                    <a:pt x="1981" y="6593"/>
                  </a:cubicBezTo>
                  <a:cubicBezTo>
                    <a:pt x="1880" y="6643"/>
                    <a:pt x="1755" y="6693"/>
                    <a:pt x="1630" y="6743"/>
                  </a:cubicBezTo>
                  <a:cubicBezTo>
                    <a:pt x="1504" y="6793"/>
                    <a:pt x="1354" y="6868"/>
                    <a:pt x="1204" y="6918"/>
                  </a:cubicBezTo>
                  <a:cubicBezTo>
                    <a:pt x="853" y="7069"/>
                    <a:pt x="502" y="7244"/>
                    <a:pt x="101" y="7445"/>
                  </a:cubicBezTo>
                  <a:cubicBezTo>
                    <a:pt x="51" y="7470"/>
                    <a:pt x="26" y="7520"/>
                    <a:pt x="26" y="7570"/>
                  </a:cubicBezTo>
                  <a:cubicBezTo>
                    <a:pt x="26" y="7595"/>
                    <a:pt x="1" y="7620"/>
                    <a:pt x="1" y="7645"/>
                  </a:cubicBezTo>
                  <a:cubicBezTo>
                    <a:pt x="1" y="8046"/>
                    <a:pt x="26" y="8422"/>
                    <a:pt x="76" y="8798"/>
                  </a:cubicBezTo>
                  <a:cubicBezTo>
                    <a:pt x="101" y="9174"/>
                    <a:pt x="201" y="9550"/>
                    <a:pt x="301" y="9926"/>
                  </a:cubicBezTo>
                  <a:cubicBezTo>
                    <a:pt x="502" y="10653"/>
                    <a:pt x="803" y="11379"/>
                    <a:pt x="1204" y="12056"/>
                  </a:cubicBezTo>
                  <a:cubicBezTo>
                    <a:pt x="1956" y="13385"/>
                    <a:pt x="3058" y="14537"/>
                    <a:pt x="4362" y="15415"/>
                  </a:cubicBezTo>
                  <a:cubicBezTo>
                    <a:pt x="5690" y="16292"/>
                    <a:pt x="7169" y="16818"/>
                    <a:pt x="8647" y="16968"/>
                  </a:cubicBezTo>
                  <a:cubicBezTo>
                    <a:pt x="8873" y="16994"/>
                    <a:pt x="9124" y="16994"/>
                    <a:pt x="9349" y="16994"/>
                  </a:cubicBezTo>
                  <a:cubicBezTo>
                    <a:pt x="9875" y="16994"/>
                    <a:pt x="10402" y="16943"/>
                    <a:pt x="10928" y="16843"/>
                  </a:cubicBezTo>
                  <a:cubicBezTo>
                    <a:pt x="11279" y="16768"/>
                    <a:pt x="11630" y="16668"/>
                    <a:pt x="12031" y="16517"/>
                  </a:cubicBezTo>
                  <a:cubicBezTo>
                    <a:pt x="12382" y="16392"/>
                    <a:pt x="12758" y="16242"/>
                    <a:pt x="13109" y="16041"/>
                  </a:cubicBezTo>
                  <a:cubicBezTo>
                    <a:pt x="13735" y="15740"/>
                    <a:pt x="14312" y="15339"/>
                    <a:pt x="14813" y="14913"/>
                  </a:cubicBezTo>
                  <a:cubicBezTo>
                    <a:pt x="15063" y="14688"/>
                    <a:pt x="15289" y="14437"/>
                    <a:pt x="15515" y="14187"/>
                  </a:cubicBezTo>
                  <a:cubicBezTo>
                    <a:pt x="15715" y="13936"/>
                    <a:pt x="15890" y="13660"/>
                    <a:pt x="16041" y="13334"/>
                  </a:cubicBezTo>
                  <a:cubicBezTo>
                    <a:pt x="16342" y="12758"/>
                    <a:pt x="16517" y="12081"/>
                    <a:pt x="16517" y="11405"/>
                  </a:cubicBezTo>
                  <a:cubicBezTo>
                    <a:pt x="16492" y="10928"/>
                    <a:pt x="16442" y="10427"/>
                    <a:pt x="16367" y="10026"/>
                  </a:cubicBezTo>
                  <a:cubicBezTo>
                    <a:pt x="16266" y="9525"/>
                    <a:pt x="16166" y="9024"/>
                    <a:pt x="16066" y="8547"/>
                  </a:cubicBezTo>
                  <a:cubicBezTo>
                    <a:pt x="16041" y="8522"/>
                    <a:pt x="16041" y="8472"/>
                    <a:pt x="16016" y="8447"/>
                  </a:cubicBezTo>
                  <a:cubicBezTo>
                    <a:pt x="16041" y="8397"/>
                    <a:pt x="16016" y="8297"/>
                    <a:pt x="15941" y="8247"/>
                  </a:cubicBezTo>
                  <a:cubicBezTo>
                    <a:pt x="15540" y="7971"/>
                    <a:pt x="15088" y="7720"/>
                    <a:pt x="14662" y="7470"/>
                  </a:cubicBezTo>
                  <a:cubicBezTo>
                    <a:pt x="13585" y="6818"/>
                    <a:pt x="12457" y="6166"/>
                    <a:pt x="11530" y="5289"/>
                  </a:cubicBezTo>
                  <a:cubicBezTo>
                    <a:pt x="11379" y="5139"/>
                    <a:pt x="11229" y="4988"/>
                    <a:pt x="11103" y="4863"/>
                  </a:cubicBezTo>
                  <a:cubicBezTo>
                    <a:pt x="11003" y="4713"/>
                    <a:pt x="10878" y="4562"/>
                    <a:pt x="10778" y="4387"/>
                  </a:cubicBezTo>
                  <a:cubicBezTo>
                    <a:pt x="10577" y="4086"/>
                    <a:pt x="10452" y="3735"/>
                    <a:pt x="10327" y="3359"/>
                  </a:cubicBezTo>
                  <a:cubicBezTo>
                    <a:pt x="10201" y="2908"/>
                    <a:pt x="10151" y="2432"/>
                    <a:pt x="10126" y="1856"/>
                  </a:cubicBezTo>
                  <a:cubicBezTo>
                    <a:pt x="10126" y="1480"/>
                    <a:pt x="10151" y="1079"/>
                    <a:pt x="10201" y="577"/>
                  </a:cubicBezTo>
                  <a:cubicBezTo>
                    <a:pt x="10226" y="502"/>
                    <a:pt x="10201" y="452"/>
                    <a:pt x="10151" y="427"/>
                  </a:cubicBezTo>
                  <a:cubicBezTo>
                    <a:pt x="10201" y="302"/>
                    <a:pt x="10151" y="227"/>
                    <a:pt x="10076" y="176"/>
                  </a:cubicBezTo>
                  <a:cubicBezTo>
                    <a:pt x="9825" y="51"/>
                    <a:pt x="9550" y="1"/>
                    <a:pt x="9174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7" name="Google Shape;13447;g24384d3dfa2_2_2744"/>
            <p:cNvSpPr/>
            <p:nvPr/>
          </p:nvSpPr>
          <p:spPr>
            <a:xfrm>
              <a:off x="3286500" y="1415425"/>
              <a:ext cx="112175" cy="75225"/>
            </a:xfrm>
            <a:custGeom>
              <a:avLst/>
              <a:gdLst/>
              <a:ahLst/>
              <a:cxnLst/>
              <a:rect l="l" t="t" r="r" b="b"/>
              <a:pathLst>
                <a:path w="4487" h="3009" extrusionOk="0">
                  <a:moveTo>
                    <a:pt x="3409" y="1"/>
                  </a:moveTo>
                  <a:cubicBezTo>
                    <a:pt x="3083" y="1"/>
                    <a:pt x="2732" y="51"/>
                    <a:pt x="2256" y="126"/>
                  </a:cubicBezTo>
                  <a:cubicBezTo>
                    <a:pt x="1830" y="227"/>
                    <a:pt x="1429" y="327"/>
                    <a:pt x="1103" y="427"/>
                  </a:cubicBezTo>
                  <a:lnTo>
                    <a:pt x="777" y="502"/>
                  </a:lnTo>
                  <a:lnTo>
                    <a:pt x="652" y="552"/>
                  </a:lnTo>
                  <a:lnTo>
                    <a:pt x="501" y="577"/>
                  </a:lnTo>
                  <a:cubicBezTo>
                    <a:pt x="401" y="628"/>
                    <a:pt x="276" y="653"/>
                    <a:pt x="150" y="678"/>
                  </a:cubicBezTo>
                  <a:cubicBezTo>
                    <a:pt x="100" y="703"/>
                    <a:pt x="75" y="728"/>
                    <a:pt x="25" y="753"/>
                  </a:cubicBezTo>
                  <a:cubicBezTo>
                    <a:pt x="0" y="803"/>
                    <a:pt x="0" y="853"/>
                    <a:pt x="0" y="903"/>
                  </a:cubicBezTo>
                  <a:cubicBezTo>
                    <a:pt x="0" y="953"/>
                    <a:pt x="25" y="978"/>
                    <a:pt x="75" y="1003"/>
                  </a:cubicBezTo>
                  <a:cubicBezTo>
                    <a:pt x="201" y="1304"/>
                    <a:pt x="301" y="1605"/>
                    <a:pt x="376" y="1906"/>
                  </a:cubicBezTo>
                  <a:cubicBezTo>
                    <a:pt x="451" y="2181"/>
                    <a:pt x="476" y="2457"/>
                    <a:pt x="451" y="2733"/>
                  </a:cubicBezTo>
                  <a:cubicBezTo>
                    <a:pt x="451" y="2808"/>
                    <a:pt x="451" y="2858"/>
                    <a:pt x="451" y="2908"/>
                  </a:cubicBezTo>
                  <a:cubicBezTo>
                    <a:pt x="752" y="2958"/>
                    <a:pt x="1078" y="2983"/>
                    <a:pt x="1429" y="3009"/>
                  </a:cubicBezTo>
                  <a:cubicBezTo>
                    <a:pt x="2030" y="3009"/>
                    <a:pt x="2657" y="2908"/>
                    <a:pt x="3258" y="2758"/>
                  </a:cubicBezTo>
                  <a:cubicBezTo>
                    <a:pt x="3659" y="2658"/>
                    <a:pt x="4060" y="2507"/>
                    <a:pt x="4436" y="2307"/>
                  </a:cubicBezTo>
                  <a:cubicBezTo>
                    <a:pt x="4411" y="2156"/>
                    <a:pt x="4411" y="2006"/>
                    <a:pt x="4411" y="1856"/>
                  </a:cubicBezTo>
                  <a:cubicBezTo>
                    <a:pt x="4411" y="1480"/>
                    <a:pt x="4436" y="1054"/>
                    <a:pt x="4486" y="577"/>
                  </a:cubicBezTo>
                  <a:cubicBezTo>
                    <a:pt x="4486" y="502"/>
                    <a:pt x="4461" y="452"/>
                    <a:pt x="4411" y="402"/>
                  </a:cubicBezTo>
                  <a:cubicBezTo>
                    <a:pt x="4461" y="302"/>
                    <a:pt x="4436" y="227"/>
                    <a:pt x="4336" y="176"/>
                  </a:cubicBezTo>
                  <a:cubicBezTo>
                    <a:pt x="4085" y="51"/>
                    <a:pt x="3810" y="1"/>
                    <a:pt x="3434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8" name="Google Shape;13448;g24384d3dfa2_2_2744"/>
            <p:cNvSpPr/>
            <p:nvPr/>
          </p:nvSpPr>
          <p:spPr>
            <a:xfrm>
              <a:off x="2900525" y="709925"/>
              <a:ext cx="708675" cy="760675"/>
            </a:xfrm>
            <a:custGeom>
              <a:avLst/>
              <a:gdLst/>
              <a:ahLst/>
              <a:cxnLst/>
              <a:rect l="l" t="t" r="r" b="b"/>
              <a:pathLst>
                <a:path w="28347" h="30427" extrusionOk="0">
                  <a:moveTo>
                    <a:pt x="15414" y="0"/>
                  </a:moveTo>
                  <a:cubicBezTo>
                    <a:pt x="15013" y="0"/>
                    <a:pt x="14637" y="25"/>
                    <a:pt x="14236" y="75"/>
                  </a:cubicBezTo>
                  <a:cubicBezTo>
                    <a:pt x="13584" y="151"/>
                    <a:pt x="12908" y="326"/>
                    <a:pt x="12281" y="577"/>
                  </a:cubicBezTo>
                  <a:cubicBezTo>
                    <a:pt x="11153" y="1028"/>
                    <a:pt x="10025" y="1679"/>
                    <a:pt x="8923" y="2582"/>
                  </a:cubicBezTo>
                  <a:cubicBezTo>
                    <a:pt x="7895" y="3434"/>
                    <a:pt x="6918" y="4487"/>
                    <a:pt x="6015" y="5664"/>
                  </a:cubicBezTo>
                  <a:cubicBezTo>
                    <a:pt x="5163" y="6842"/>
                    <a:pt x="4411" y="8121"/>
                    <a:pt x="3835" y="9449"/>
                  </a:cubicBezTo>
                  <a:cubicBezTo>
                    <a:pt x="3233" y="10802"/>
                    <a:pt x="2807" y="12181"/>
                    <a:pt x="2607" y="13534"/>
                  </a:cubicBezTo>
                  <a:cubicBezTo>
                    <a:pt x="2381" y="14913"/>
                    <a:pt x="2406" y="16266"/>
                    <a:pt x="2632" y="17519"/>
                  </a:cubicBezTo>
                  <a:cubicBezTo>
                    <a:pt x="2757" y="18196"/>
                    <a:pt x="2958" y="18873"/>
                    <a:pt x="3259" y="19499"/>
                  </a:cubicBezTo>
                  <a:cubicBezTo>
                    <a:pt x="3459" y="19950"/>
                    <a:pt x="3710" y="20401"/>
                    <a:pt x="4010" y="20827"/>
                  </a:cubicBezTo>
                  <a:lnTo>
                    <a:pt x="3960" y="20802"/>
                  </a:lnTo>
                  <a:lnTo>
                    <a:pt x="3935" y="20802"/>
                  </a:lnTo>
                  <a:cubicBezTo>
                    <a:pt x="3760" y="20752"/>
                    <a:pt x="3584" y="20727"/>
                    <a:pt x="3359" y="20702"/>
                  </a:cubicBezTo>
                  <a:lnTo>
                    <a:pt x="3133" y="20702"/>
                  </a:lnTo>
                  <a:cubicBezTo>
                    <a:pt x="2858" y="20702"/>
                    <a:pt x="2557" y="20727"/>
                    <a:pt x="2256" y="20827"/>
                  </a:cubicBezTo>
                  <a:cubicBezTo>
                    <a:pt x="1930" y="20903"/>
                    <a:pt x="1579" y="21078"/>
                    <a:pt x="1279" y="21279"/>
                  </a:cubicBezTo>
                  <a:cubicBezTo>
                    <a:pt x="978" y="21504"/>
                    <a:pt x="727" y="21755"/>
                    <a:pt x="527" y="22081"/>
                  </a:cubicBezTo>
                  <a:cubicBezTo>
                    <a:pt x="326" y="22331"/>
                    <a:pt x="176" y="22682"/>
                    <a:pt x="101" y="23058"/>
                  </a:cubicBezTo>
                  <a:cubicBezTo>
                    <a:pt x="25" y="23359"/>
                    <a:pt x="0" y="23660"/>
                    <a:pt x="25" y="23985"/>
                  </a:cubicBezTo>
                  <a:cubicBezTo>
                    <a:pt x="50" y="24562"/>
                    <a:pt x="251" y="25163"/>
                    <a:pt x="577" y="25715"/>
                  </a:cubicBezTo>
                  <a:cubicBezTo>
                    <a:pt x="878" y="26241"/>
                    <a:pt x="1304" y="26717"/>
                    <a:pt x="1830" y="27093"/>
                  </a:cubicBezTo>
                  <a:cubicBezTo>
                    <a:pt x="2331" y="27494"/>
                    <a:pt x="2858" y="27770"/>
                    <a:pt x="3434" y="27920"/>
                  </a:cubicBezTo>
                  <a:cubicBezTo>
                    <a:pt x="3760" y="28020"/>
                    <a:pt x="4061" y="28046"/>
                    <a:pt x="4386" y="28046"/>
                  </a:cubicBezTo>
                  <a:cubicBezTo>
                    <a:pt x="4637" y="28046"/>
                    <a:pt x="4888" y="28020"/>
                    <a:pt x="5138" y="27970"/>
                  </a:cubicBezTo>
                  <a:cubicBezTo>
                    <a:pt x="5690" y="27820"/>
                    <a:pt x="6216" y="27469"/>
                    <a:pt x="6592" y="26993"/>
                  </a:cubicBezTo>
                  <a:cubicBezTo>
                    <a:pt x="6642" y="26943"/>
                    <a:pt x="6667" y="26893"/>
                    <a:pt x="6717" y="26843"/>
                  </a:cubicBezTo>
                  <a:cubicBezTo>
                    <a:pt x="7344" y="27544"/>
                    <a:pt x="8121" y="28171"/>
                    <a:pt x="9023" y="28747"/>
                  </a:cubicBezTo>
                  <a:cubicBezTo>
                    <a:pt x="9825" y="29249"/>
                    <a:pt x="10702" y="29650"/>
                    <a:pt x="11629" y="29925"/>
                  </a:cubicBezTo>
                  <a:cubicBezTo>
                    <a:pt x="12482" y="30201"/>
                    <a:pt x="13409" y="30351"/>
                    <a:pt x="14386" y="30401"/>
                  </a:cubicBezTo>
                  <a:cubicBezTo>
                    <a:pt x="14587" y="30427"/>
                    <a:pt x="14787" y="30427"/>
                    <a:pt x="14963" y="30427"/>
                  </a:cubicBezTo>
                  <a:cubicBezTo>
                    <a:pt x="15690" y="30427"/>
                    <a:pt x="16416" y="30351"/>
                    <a:pt x="17193" y="30226"/>
                  </a:cubicBezTo>
                  <a:cubicBezTo>
                    <a:pt x="18973" y="29950"/>
                    <a:pt x="20752" y="29299"/>
                    <a:pt x="22457" y="28321"/>
                  </a:cubicBezTo>
                  <a:cubicBezTo>
                    <a:pt x="23960" y="27444"/>
                    <a:pt x="25214" y="26416"/>
                    <a:pt x="26166" y="25213"/>
                  </a:cubicBezTo>
                  <a:cubicBezTo>
                    <a:pt x="26642" y="24612"/>
                    <a:pt x="27068" y="23985"/>
                    <a:pt x="27394" y="23309"/>
                  </a:cubicBezTo>
                  <a:cubicBezTo>
                    <a:pt x="27720" y="22632"/>
                    <a:pt x="27970" y="21905"/>
                    <a:pt x="28121" y="21178"/>
                  </a:cubicBezTo>
                  <a:cubicBezTo>
                    <a:pt x="28271" y="20426"/>
                    <a:pt x="28346" y="19624"/>
                    <a:pt x="28296" y="18822"/>
                  </a:cubicBezTo>
                  <a:cubicBezTo>
                    <a:pt x="28296" y="18446"/>
                    <a:pt x="28246" y="18020"/>
                    <a:pt x="28171" y="17569"/>
                  </a:cubicBezTo>
                  <a:cubicBezTo>
                    <a:pt x="28121" y="17143"/>
                    <a:pt x="28021" y="16717"/>
                    <a:pt x="27920" y="16291"/>
                  </a:cubicBezTo>
                  <a:cubicBezTo>
                    <a:pt x="27419" y="14286"/>
                    <a:pt x="26918" y="12532"/>
                    <a:pt x="26316" y="10928"/>
                  </a:cubicBezTo>
                  <a:cubicBezTo>
                    <a:pt x="25990" y="10000"/>
                    <a:pt x="25615" y="9098"/>
                    <a:pt x="25214" y="8296"/>
                  </a:cubicBezTo>
                  <a:cubicBezTo>
                    <a:pt x="24813" y="7419"/>
                    <a:pt x="24386" y="6642"/>
                    <a:pt x="23910" y="5915"/>
                  </a:cubicBezTo>
                  <a:lnTo>
                    <a:pt x="23860" y="5865"/>
                  </a:lnTo>
                  <a:lnTo>
                    <a:pt x="23885" y="5865"/>
                  </a:lnTo>
                  <a:cubicBezTo>
                    <a:pt x="23735" y="5539"/>
                    <a:pt x="23584" y="5213"/>
                    <a:pt x="23409" y="4888"/>
                  </a:cubicBezTo>
                  <a:cubicBezTo>
                    <a:pt x="23209" y="4537"/>
                    <a:pt x="22983" y="4186"/>
                    <a:pt x="22732" y="3860"/>
                  </a:cubicBezTo>
                  <a:cubicBezTo>
                    <a:pt x="22256" y="3183"/>
                    <a:pt x="21705" y="2582"/>
                    <a:pt x="21078" y="2080"/>
                  </a:cubicBezTo>
                  <a:cubicBezTo>
                    <a:pt x="19800" y="1028"/>
                    <a:pt x="18296" y="326"/>
                    <a:pt x="16717" y="101"/>
                  </a:cubicBezTo>
                  <a:cubicBezTo>
                    <a:pt x="16291" y="25"/>
                    <a:pt x="15840" y="0"/>
                    <a:pt x="15414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g24384d3dfa2_2_2744"/>
            <p:cNvSpPr/>
            <p:nvPr/>
          </p:nvSpPr>
          <p:spPr>
            <a:xfrm>
              <a:off x="3350400" y="1254400"/>
              <a:ext cx="68325" cy="35750"/>
            </a:xfrm>
            <a:custGeom>
              <a:avLst/>
              <a:gdLst/>
              <a:ahLst/>
              <a:cxnLst/>
              <a:rect l="l" t="t" r="r" b="b"/>
              <a:pathLst>
                <a:path w="2733" h="1430" extrusionOk="0">
                  <a:moveTo>
                    <a:pt x="928" y="1"/>
                  </a:moveTo>
                  <a:cubicBezTo>
                    <a:pt x="802" y="26"/>
                    <a:pt x="677" y="51"/>
                    <a:pt x="552" y="101"/>
                  </a:cubicBezTo>
                  <a:cubicBezTo>
                    <a:pt x="502" y="126"/>
                    <a:pt x="427" y="176"/>
                    <a:pt x="376" y="226"/>
                  </a:cubicBezTo>
                  <a:cubicBezTo>
                    <a:pt x="376" y="226"/>
                    <a:pt x="376" y="251"/>
                    <a:pt x="351" y="251"/>
                  </a:cubicBezTo>
                  <a:lnTo>
                    <a:pt x="301" y="251"/>
                  </a:lnTo>
                  <a:cubicBezTo>
                    <a:pt x="251" y="251"/>
                    <a:pt x="176" y="251"/>
                    <a:pt x="126" y="302"/>
                  </a:cubicBezTo>
                  <a:cubicBezTo>
                    <a:pt x="51" y="327"/>
                    <a:pt x="26" y="402"/>
                    <a:pt x="26" y="452"/>
                  </a:cubicBezTo>
                  <a:cubicBezTo>
                    <a:pt x="0" y="527"/>
                    <a:pt x="26" y="602"/>
                    <a:pt x="51" y="652"/>
                  </a:cubicBezTo>
                  <a:cubicBezTo>
                    <a:pt x="126" y="753"/>
                    <a:pt x="226" y="828"/>
                    <a:pt x="301" y="903"/>
                  </a:cubicBezTo>
                  <a:cubicBezTo>
                    <a:pt x="401" y="978"/>
                    <a:pt x="527" y="1053"/>
                    <a:pt x="652" y="1104"/>
                  </a:cubicBezTo>
                  <a:cubicBezTo>
                    <a:pt x="878" y="1229"/>
                    <a:pt x="1128" y="1304"/>
                    <a:pt x="1379" y="1354"/>
                  </a:cubicBezTo>
                  <a:cubicBezTo>
                    <a:pt x="1630" y="1404"/>
                    <a:pt x="1855" y="1429"/>
                    <a:pt x="2106" y="1429"/>
                  </a:cubicBezTo>
                  <a:cubicBezTo>
                    <a:pt x="2331" y="1429"/>
                    <a:pt x="2607" y="1379"/>
                    <a:pt x="2682" y="1154"/>
                  </a:cubicBezTo>
                  <a:cubicBezTo>
                    <a:pt x="2707" y="1104"/>
                    <a:pt x="2732" y="1053"/>
                    <a:pt x="2707" y="1003"/>
                  </a:cubicBezTo>
                  <a:cubicBezTo>
                    <a:pt x="2707" y="953"/>
                    <a:pt x="2707" y="903"/>
                    <a:pt x="2682" y="853"/>
                  </a:cubicBezTo>
                  <a:cubicBezTo>
                    <a:pt x="2682" y="803"/>
                    <a:pt x="2632" y="753"/>
                    <a:pt x="2607" y="703"/>
                  </a:cubicBezTo>
                  <a:cubicBezTo>
                    <a:pt x="2582" y="652"/>
                    <a:pt x="2532" y="602"/>
                    <a:pt x="2507" y="577"/>
                  </a:cubicBezTo>
                  <a:cubicBezTo>
                    <a:pt x="2406" y="452"/>
                    <a:pt x="2281" y="352"/>
                    <a:pt x="2156" y="277"/>
                  </a:cubicBezTo>
                  <a:cubicBezTo>
                    <a:pt x="2031" y="201"/>
                    <a:pt x="1905" y="126"/>
                    <a:pt x="1755" y="76"/>
                  </a:cubicBezTo>
                  <a:cubicBezTo>
                    <a:pt x="1579" y="26"/>
                    <a:pt x="1379" y="1"/>
                    <a:pt x="1178" y="1"/>
                  </a:cubicBezTo>
                  <a:close/>
                </a:path>
              </a:pathLst>
            </a:custGeom>
            <a:solidFill>
              <a:srgbClr val="FF95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g24384d3dfa2_2_2744"/>
            <p:cNvSpPr/>
            <p:nvPr/>
          </p:nvSpPr>
          <p:spPr>
            <a:xfrm>
              <a:off x="3180600" y="1111550"/>
              <a:ext cx="107800" cy="87200"/>
            </a:xfrm>
            <a:custGeom>
              <a:avLst/>
              <a:gdLst/>
              <a:ahLst/>
              <a:cxnLst/>
              <a:rect l="l" t="t" r="r" b="b"/>
              <a:pathLst>
                <a:path w="4312" h="3488" extrusionOk="0">
                  <a:moveTo>
                    <a:pt x="2782" y="3033"/>
                  </a:moveTo>
                  <a:cubicBezTo>
                    <a:pt x="2763" y="3033"/>
                    <a:pt x="2759" y="3033"/>
                    <a:pt x="2746" y="3045"/>
                  </a:cubicBezTo>
                  <a:lnTo>
                    <a:pt x="2746" y="3045"/>
                  </a:lnTo>
                  <a:cubicBezTo>
                    <a:pt x="2758" y="3041"/>
                    <a:pt x="2770" y="3037"/>
                    <a:pt x="2782" y="3033"/>
                  </a:cubicBezTo>
                  <a:close/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710" y="51"/>
                    <a:pt x="3660" y="76"/>
                    <a:pt x="3660" y="126"/>
                  </a:cubicBezTo>
                  <a:cubicBezTo>
                    <a:pt x="3635" y="176"/>
                    <a:pt x="3635" y="201"/>
                    <a:pt x="3660" y="251"/>
                  </a:cubicBezTo>
                  <a:cubicBezTo>
                    <a:pt x="3685" y="276"/>
                    <a:pt x="3685" y="301"/>
                    <a:pt x="3685" y="351"/>
                  </a:cubicBezTo>
                  <a:cubicBezTo>
                    <a:pt x="3685" y="326"/>
                    <a:pt x="3685" y="326"/>
                    <a:pt x="3685" y="326"/>
                  </a:cubicBezTo>
                  <a:lnTo>
                    <a:pt x="3710" y="351"/>
                  </a:lnTo>
                  <a:cubicBezTo>
                    <a:pt x="3785" y="602"/>
                    <a:pt x="3860" y="853"/>
                    <a:pt x="3885" y="1128"/>
                  </a:cubicBezTo>
                  <a:cubicBezTo>
                    <a:pt x="3885" y="1329"/>
                    <a:pt x="3885" y="1529"/>
                    <a:pt x="3860" y="1730"/>
                  </a:cubicBezTo>
                  <a:cubicBezTo>
                    <a:pt x="3810" y="1880"/>
                    <a:pt x="3760" y="2031"/>
                    <a:pt x="3710" y="2181"/>
                  </a:cubicBezTo>
                  <a:cubicBezTo>
                    <a:pt x="3635" y="2306"/>
                    <a:pt x="3559" y="2432"/>
                    <a:pt x="3459" y="2557"/>
                  </a:cubicBezTo>
                  <a:cubicBezTo>
                    <a:pt x="3359" y="2657"/>
                    <a:pt x="3259" y="2757"/>
                    <a:pt x="3158" y="2833"/>
                  </a:cubicBezTo>
                  <a:cubicBezTo>
                    <a:pt x="3033" y="2933"/>
                    <a:pt x="2883" y="2983"/>
                    <a:pt x="2732" y="3058"/>
                  </a:cubicBezTo>
                  <a:cubicBezTo>
                    <a:pt x="2738" y="3053"/>
                    <a:pt x="2742" y="3048"/>
                    <a:pt x="2746" y="3045"/>
                  </a:cubicBezTo>
                  <a:lnTo>
                    <a:pt x="2746" y="3045"/>
                  </a:lnTo>
                  <a:cubicBezTo>
                    <a:pt x="2608" y="3087"/>
                    <a:pt x="2469" y="3110"/>
                    <a:pt x="2331" y="3133"/>
                  </a:cubicBezTo>
                  <a:cubicBezTo>
                    <a:pt x="2280" y="3141"/>
                    <a:pt x="2231" y="3144"/>
                    <a:pt x="2182" y="3144"/>
                  </a:cubicBezTo>
                  <a:cubicBezTo>
                    <a:pt x="2066" y="3144"/>
                    <a:pt x="1954" y="3126"/>
                    <a:pt x="1830" y="3108"/>
                  </a:cubicBezTo>
                  <a:cubicBezTo>
                    <a:pt x="1705" y="3083"/>
                    <a:pt x="1579" y="3033"/>
                    <a:pt x="1454" y="2983"/>
                  </a:cubicBezTo>
                  <a:cubicBezTo>
                    <a:pt x="1329" y="2908"/>
                    <a:pt x="1203" y="2833"/>
                    <a:pt x="1078" y="2757"/>
                  </a:cubicBezTo>
                  <a:cubicBezTo>
                    <a:pt x="978" y="2632"/>
                    <a:pt x="853" y="2532"/>
                    <a:pt x="777" y="2381"/>
                  </a:cubicBezTo>
                  <a:cubicBezTo>
                    <a:pt x="652" y="2206"/>
                    <a:pt x="552" y="2031"/>
                    <a:pt x="477" y="1830"/>
                  </a:cubicBezTo>
                  <a:cubicBezTo>
                    <a:pt x="426" y="1655"/>
                    <a:pt x="376" y="1454"/>
                    <a:pt x="351" y="1254"/>
                  </a:cubicBezTo>
                  <a:cubicBezTo>
                    <a:pt x="331" y="1171"/>
                    <a:pt x="258" y="1122"/>
                    <a:pt x="177" y="1122"/>
                  </a:cubicBezTo>
                  <a:cubicBezTo>
                    <a:pt x="160" y="1122"/>
                    <a:pt x="143" y="1124"/>
                    <a:pt x="126" y="1128"/>
                  </a:cubicBezTo>
                  <a:cubicBezTo>
                    <a:pt x="51" y="1153"/>
                    <a:pt x="0" y="1229"/>
                    <a:pt x="0" y="1329"/>
                  </a:cubicBezTo>
                  <a:cubicBezTo>
                    <a:pt x="101" y="1905"/>
                    <a:pt x="326" y="2482"/>
                    <a:pt x="752" y="2908"/>
                  </a:cubicBezTo>
                  <a:cubicBezTo>
                    <a:pt x="928" y="3083"/>
                    <a:pt x="1128" y="3209"/>
                    <a:pt x="1354" y="3309"/>
                  </a:cubicBezTo>
                  <a:cubicBezTo>
                    <a:pt x="1579" y="3409"/>
                    <a:pt x="1805" y="3459"/>
                    <a:pt x="2031" y="3484"/>
                  </a:cubicBezTo>
                  <a:cubicBezTo>
                    <a:pt x="2068" y="3486"/>
                    <a:pt x="2106" y="3487"/>
                    <a:pt x="2144" y="3487"/>
                  </a:cubicBezTo>
                  <a:cubicBezTo>
                    <a:pt x="2557" y="3487"/>
                    <a:pt x="2964" y="3363"/>
                    <a:pt x="3309" y="3133"/>
                  </a:cubicBezTo>
                  <a:cubicBezTo>
                    <a:pt x="3509" y="3008"/>
                    <a:pt x="3685" y="2858"/>
                    <a:pt x="3835" y="2657"/>
                  </a:cubicBezTo>
                  <a:cubicBezTo>
                    <a:pt x="3960" y="2457"/>
                    <a:pt x="4086" y="2231"/>
                    <a:pt x="4136" y="2006"/>
                  </a:cubicBezTo>
                  <a:cubicBezTo>
                    <a:pt x="4311" y="1354"/>
                    <a:pt x="4211" y="702"/>
                    <a:pt x="3960" y="101"/>
                  </a:cubicBezTo>
                  <a:cubicBezTo>
                    <a:pt x="3960" y="51"/>
                    <a:pt x="3910" y="26"/>
                    <a:pt x="3860" y="1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1" name="Google Shape;13451;g24384d3dfa2_2_2744"/>
            <p:cNvSpPr/>
            <p:nvPr/>
          </p:nvSpPr>
          <p:spPr>
            <a:xfrm>
              <a:off x="3435600" y="1028225"/>
              <a:ext cx="87750" cy="82800"/>
            </a:xfrm>
            <a:custGeom>
              <a:avLst/>
              <a:gdLst/>
              <a:ahLst/>
              <a:cxnLst/>
              <a:rect l="l" t="t" r="r" b="b"/>
              <a:pathLst>
                <a:path w="3510" h="3312" extrusionOk="0">
                  <a:moveTo>
                    <a:pt x="2983" y="0"/>
                  </a:moveTo>
                  <a:cubicBezTo>
                    <a:pt x="2958" y="0"/>
                    <a:pt x="2933" y="0"/>
                    <a:pt x="2908" y="25"/>
                  </a:cubicBezTo>
                  <a:cubicBezTo>
                    <a:pt x="2808" y="50"/>
                    <a:pt x="2783" y="176"/>
                    <a:pt x="2833" y="251"/>
                  </a:cubicBezTo>
                  <a:cubicBezTo>
                    <a:pt x="2883" y="376"/>
                    <a:pt x="2933" y="501"/>
                    <a:pt x="2983" y="602"/>
                  </a:cubicBezTo>
                  <a:cubicBezTo>
                    <a:pt x="2983" y="602"/>
                    <a:pt x="2958" y="577"/>
                    <a:pt x="2958" y="577"/>
                  </a:cubicBezTo>
                  <a:lnTo>
                    <a:pt x="2958" y="577"/>
                  </a:lnTo>
                  <a:cubicBezTo>
                    <a:pt x="3059" y="827"/>
                    <a:pt x="3109" y="1103"/>
                    <a:pt x="3134" y="1354"/>
                  </a:cubicBezTo>
                  <a:cubicBezTo>
                    <a:pt x="3159" y="1554"/>
                    <a:pt x="3159" y="1730"/>
                    <a:pt x="3134" y="1905"/>
                  </a:cubicBezTo>
                  <a:cubicBezTo>
                    <a:pt x="3109" y="2030"/>
                    <a:pt x="3059" y="2156"/>
                    <a:pt x="3009" y="2281"/>
                  </a:cubicBezTo>
                  <a:cubicBezTo>
                    <a:pt x="2958" y="2356"/>
                    <a:pt x="2908" y="2456"/>
                    <a:pt x="2833" y="2532"/>
                  </a:cubicBezTo>
                  <a:cubicBezTo>
                    <a:pt x="2758" y="2607"/>
                    <a:pt x="2683" y="2682"/>
                    <a:pt x="2608" y="2757"/>
                  </a:cubicBezTo>
                  <a:cubicBezTo>
                    <a:pt x="2507" y="2807"/>
                    <a:pt x="2407" y="2857"/>
                    <a:pt x="2332" y="2882"/>
                  </a:cubicBezTo>
                  <a:cubicBezTo>
                    <a:pt x="2232" y="2933"/>
                    <a:pt x="2106" y="2933"/>
                    <a:pt x="2006" y="2958"/>
                  </a:cubicBezTo>
                  <a:cubicBezTo>
                    <a:pt x="1881" y="2958"/>
                    <a:pt x="1780" y="2958"/>
                    <a:pt x="1655" y="2933"/>
                  </a:cubicBezTo>
                  <a:cubicBezTo>
                    <a:pt x="1530" y="2907"/>
                    <a:pt x="1405" y="2882"/>
                    <a:pt x="1279" y="2807"/>
                  </a:cubicBezTo>
                  <a:cubicBezTo>
                    <a:pt x="1179" y="2757"/>
                    <a:pt x="1079" y="2682"/>
                    <a:pt x="978" y="2607"/>
                  </a:cubicBezTo>
                  <a:cubicBezTo>
                    <a:pt x="878" y="2506"/>
                    <a:pt x="778" y="2406"/>
                    <a:pt x="703" y="2306"/>
                  </a:cubicBezTo>
                  <a:cubicBezTo>
                    <a:pt x="602" y="2156"/>
                    <a:pt x="552" y="2030"/>
                    <a:pt x="502" y="1880"/>
                  </a:cubicBezTo>
                  <a:cubicBezTo>
                    <a:pt x="427" y="1679"/>
                    <a:pt x="377" y="1479"/>
                    <a:pt x="352" y="1278"/>
                  </a:cubicBezTo>
                  <a:cubicBezTo>
                    <a:pt x="352" y="1203"/>
                    <a:pt x="352" y="1153"/>
                    <a:pt x="352" y="1078"/>
                  </a:cubicBezTo>
                  <a:cubicBezTo>
                    <a:pt x="352" y="1028"/>
                    <a:pt x="327" y="1003"/>
                    <a:pt x="302" y="953"/>
                  </a:cubicBezTo>
                  <a:cubicBezTo>
                    <a:pt x="277" y="928"/>
                    <a:pt x="227" y="902"/>
                    <a:pt x="176" y="902"/>
                  </a:cubicBezTo>
                  <a:cubicBezTo>
                    <a:pt x="101" y="902"/>
                    <a:pt x="1" y="978"/>
                    <a:pt x="1" y="1078"/>
                  </a:cubicBezTo>
                  <a:cubicBezTo>
                    <a:pt x="26" y="1379"/>
                    <a:pt x="51" y="1704"/>
                    <a:pt x="176" y="2005"/>
                  </a:cubicBezTo>
                  <a:cubicBezTo>
                    <a:pt x="252" y="2256"/>
                    <a:pt x="377" y="2481"/>
                    <a:pt x="552" y="2682"/>
                  </a:cubicBezTo>
                  <a:cubicBezTo>
                    <a:pt x="703" y="2857"/>
                    <a:pt x="903" y="3008"/>
                    <a:pt x="1104" y="3108"/>
                  </a:cubicBezTo>
                  <a:cubicBezTo>
                    <a:pt x="1304" y="3208"/>
                    <a:pt x="1530" y="3283"/>
                    <a:pt x="1755" y="3308"/>
                  </a:cubicBezTo>
                  <a:cubicBezTo>
                    <a:pt x="1791" y="3311"/>
                    <a:pt x="1826" y="3312"/>
                    <a:pt x="1861" y="3312"/>
                  </a:cubicBezTo>
                  <a:cubicBezTo>
                    <a:pt x="2251" y="3312"/>
                    <a:pt x="2634" y="3183"/>
                    <a:pt x="2933" y="2907"/>
                  </a:cubicBezTo>
                  <a:cubicBezTo>
                    <a:pt x="3109" y="2757"/>
                    <a:pt x="3234" y="2582"/>
                    <a:pt x="3334" y="2356"/>
                  </a:cubicBezTo>
                  <a:cubicBezTo>
                    <a:pt x="3460" y="2131"/>
                    <a:pt x="3485" y="1855"/>
                    <a:pt x="3510" y="1604"/>
                  </a:cubicBezTo>
                  <a:cubicBezTo>
                    <a:pt x="3510" y="1404"/>
                    <a:pt x="3485" y="1178"/>
                    <a:pt x="3435" y="978"/>
                  </a:cubicBezTo>
                  <a:cubicBezTo>
                    <a:pt x="3384" y="652"/>
                    <a:pt x="3259" y="376"/>
                    <a:pt x="3134" y="100"/>
                  </a:cubicBezTo>
                  <a:cubicBezTo>
                    <a:pt x="3109" y="25"/>
                    <a:pt x="3034" y="0"/>
                    <a:pt x="2983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2" name="Google Shape;13452;g24384d3dfa2_2_2744"/>
            <p:cNvSpPr/>
            <p:nvPr/>
          </p:nvSpPr>
          <p:spPr>
            <a:xfrm>
              <a:off x="3341000" y="1209925"/>
              <a:ext cx="117825" cy="84600"/>
            </a:xfrm>
            <a:custGeom>
              <a:avLst/>
              <a:gdLst/>
              <a:ahLst/>
              <a:cxnLst/>
              <a:rect l="l" t="t" r="r" b="b"/>
              <a:pathLst>
                <a:path w="4713" h="3384" extrusionOk="0">
                  <a:moveTo>
                    <a:pt x="1554" y="1930"/>
                  </a:moveTo>
                  <a:cubicBezTo>
                    <a:pt x="1655" y="1930"/>
                    <a:pt x="1755" y="1930"/>
                    <a:pt x="1830" y="1955"/>
                  </a:cubicBezTo>
                  <a:cubicBezTo>
                    <a:pt x="1955" y="1980"/>
                    <a:pt x="2081" y="2030"/>
                    <a:pt x="2206" y="2081"/>
                  </a:cubicBezTo>
                  <a:cubicBezTo>
                    <a:pt x="2331" y="2131"/>
                    <a:pt x="2432" y="2206"/>
                    <a:pt x="2507" y="2281"/>
                  </a:cubicBezTo>
                  <a:cubicBezTo>
                    <a:pt x="2607" y="2356"/>
                    <a:pt x="2682" y="2431"/>
                    <a:pt x="2757" y="2532"/>
                  </a:cubicBezTo>
                  <a:lnTo>
                    <a:pt x="2732" y="2507"/>
                  </a:lnTo>
                  <a:lnTo>
                    <a:pt x="2732" y="2507"/>
                  </a:lnTo>
                  <a:cubicBezTo>
                    <a:pt x="2808" y="2607"/>
                    <a:pt x="2858" y="2732"/>
                    <a:pt x="2908" y="2858"/>
                  </a:cubicBezTo>
                  <a:cubicBezTo>
                    <a:pt x="2933" y="2883"/>
                    <a:pt x="2933" y="2933"/>
                    <a:pt x="2933" y="2958"/>
                  </a:cubicBezTo>
                  <a:cubicBezTo>
                    <a:pt x="2833" y="2983"/>
                    <a:pt x="2707" y="3008"/>
                    <a:pt x="2557" y="3033"/>
                  </a:cubicBezTo>
                  <a:lnTo>
                    <a:pt x="2381" y="3033"/>
                  </a:lnTo>
                  <a:cubicBezTo>
                    <a:pt x="2206" y="3033"/>
                    <a:pt x="2031" y="3008"/>
                    <a:pt x="1855" y="2983"/>
                  </a:cubicBezTo>
                  <a:cubicBezTo>
                    <a:pt x="1630" y="2933"/>
                    <a:pt x="1429" y="2883"/>
                    <a:pt x="1229" y="2782"/>
                  </a:cubicBezTo>
                  <a:cubicBezTo>
                    <a:pt x="1078" y="2707"/>
                    <a:pt x="928" y="2632"/>
                    <a:pt x="828" y="2532"/>
                  </a:cubicBezTo>
                  <a:cubicBezTo>
                    <a:pt x="752" y="2457"/>
                    <a:pt x="677" y="2381"/>
                    <a:pt x="627" y="2306"/>
                  </a:cubicBezTo>
                  <a:cubicBezTo>
                    <a:pt x="677" y="2281"/>
                    <a:pt x="727" y="2231"/>
                    <a:pt x="777" y="2181"/>
                  </a:cubicBezTo>
                  <a:cubicBezTo>
                    <a:pt x="878" y="2106"/>
                    <a:pt x="1003" y="2056"/>
                    <a:pt x="1103" y="2005"/>
                  </a:cubicBezTo>
                  <a:cubicBezTo>
                    <a:pt x="1229" y="1980"/>
                    <a:pt x="1329" y="1955"/>
                    <a:pt x="1454" y="1930"/>
                  </a:cubicBezTo>
                  <a:close/>
                  <a:moveTo>
                    <a:pt x="3710" y="0"/>
                  </a:moveTo>
                  <a:cubicBezTo>
                    <a:pt x="3610" y="0"/>
                    <a:pt x="3484" y="0"/>
                    <a:pt x="3359" y="25"/>
                  </a:cubicBezTo>
                  <a:cubicBezTo>
                    <a:pt x="3234" y="76"/>
                    <a:pt x="3108" y="101"/>
                    <a:pt x="3008" y="151"/>
                  </a:cubicBezTo>
                  <a:cubicBezTo>
                    <a:pt x="2908" y="201"/>
                    <a:pt x="2808" y="251"/>
                    <a:pt x="2707" y="301"/>
                  </a:cubicBezTo>
                  <a:cubicBezTo>
                    <a:pt x="2632" y="326"/>
                    <a:pt x="2557" y="376"/>
                    <a:pt x="2482" y="401"/>
                  </a:cubicBezTo>
                  <a:lnTo>
                    <a:pt x="2432" y="401"/>
                  </a:lnTo>
                  <a:cubicBezTo>
                    <a:pt x="2281" y="401"/>
                    <a:pt x="2156" y="376"/>
                    <a:pt x="2056" y="376"/>
                  </a:cubicBezTo>
                  <a:cubicBezTo>
                    <a:pt x="1980" y="351"/>
                    <a:pt x="1905" y="326"/>
                    <a:pt x="1830" y="326"/>
                  </a:cubicBezTo>
                  <a:cubicBezTo>
                    <a:pt x="1605" y="276"/>
                    <a:pt x="1379" y="226"/>
                    <a:pt x="1178" y="226"/>
                  </a:cubicBezTo>
                  <a:lnTo>
                    <a:pt x="1103" y="226"/>
                  </a:lnTo>
                  <a:cubicBezTo>
                    <a:pt x="978" y="226"/>
                    <a:pt x="878" y="226"/>
                    <a:pt x="777" y="276"/>
                  </a:cubicBezTo>
                  <a:cubicBezTo>
                    <a:pt x="627" y="301"/>
                    <a:pt x="502" y="401"/>
                    <a:pt x="402" y="502"/>
                  </a:cubicBezTo>
                  <a:cubicBezTo>
                    <a:pt x="276" y="652"/>
                    <a:pt x="201" y="827"/>
                    <a:pt x="151" y="953"/>
                  </a:cubicBezTo>
                  <a:cubicBezTo>
                    <a:pt x="76" y="1128"/>
                    <a:pt x="51" y="1304"/>
                    <a:pt x="26" y="1529"/>
                  </a:cubicBezTo>
                  <a:cubicBezTo>
                    <a:pt x="1" y="1830"/>
                    <a:pt x="76" y="2156"/>
                    <a:pt x="251" y="2406"/>
                  </a:cubicBezTo>
                  <a:cubicBezTo>
                    <a:pt x="402" y="2657"/>
                    <a:pt x="652" y="2858"/>
                    <a:pt x="928" y="3033"/>
                  </a:cubicBezTo>
                  <a:cubicBezTo>
                    <a:pt x="1204" y="3183"/>
                    <a:pt x="1504" y="3284"/>
                    <a:pt x="1855" y="3334"/>
                  </a:cubicBezTo>
                  <a:cubicBezTo>
                    <a:pt x="2031" y="3384"/>
                    <a:pt x="2181" y="3384"/>
                    <a:pt x="2356" y="3384"/>
                  </a:cubicBezTo>
                  <a:cubicBezTo>
                    <a:pt x="2507" y="3384"/>
                    <a:pt x="2657" y="3384"/>
                    <a:pt x="2833" y="3359"/>
                  </a:cubicBezTo>
                  <a:cubicBezTo>
                    <a:pt x="3083" y="3309"/>
                    <a:pt x="3359" y="3208"/>
                    <a:pt x="3610" y="3058"/>
                  </a:cubicBezTo>
                  <a:cubicBezTo>
                    <a:pt x="3785" y="2933"/>
                    <a:pt x="3960" y="2782"/>
                    <a:pt x="4136" y="2582"/>
                  </a:cubicBezTo>
                  <a:cubicBezTo>
                    <a:pt x="4261" y="2406"/>
                    <a:pt x="4386" y="2231"/>
                    <a:pt x="4487" y="2005"/>
                  </a:cubicBezTo>
                  <a:cubicBezTo>
                    <a:pt x="4587" y="1805"/>
                    <a:pt x="4637" y="1604"/>
                    <a:pt x="4662" y="1379"/>
                  </a:cubicBezTo>
                  <a:cubicBezTo>
                    <a:pt x="4712" y="1178"/>
                    <a:pt x="4687" y="978"/>
                    <a:pt x="4662" y="777"/>
                  </a:cubicBezTo>
                  <a:cubicBezTo>
                    <a:pt x="4637" y="602"/>
                    <a:pt x="4562" y="452"/>
                    <a:pt x="4437" y="326"/>
                  </a:cubicBezTo>
                  <a:cubicBezTo>
                    <a:pt x="4336" y="176"/>
                    <a:pt x="4186" y="76"/>
                    <a:pt x="4011" y="25"/>
                  </a:cubicBezTo>
                  <a:cubicBezTo>
                    <a:pt x="3910" y="0"/>
                    <a:pt x="3810" y="0"/>
                    <a:pt x="3710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3" name="Google Shape;13453;g24384d3dfa2_2_2744"/>
            <p:cNvSpPr/>
            <p:nvPr/>
          </p:nvSpPr>
          <p:spPr>
            <a:xfrm>
              <a:off x="3361050" y="1041375"/>
              <a:ext cx="80850" cy="150425"/>
            </a:xfrm>
            <a:custGeom>
              <a:avLst/>
              <a:gdLst/>
              <a:ahLst/>
              <a:cxnLst/>
              <a:rect l="l" t="t" r="r" b="b"/>
              <a:pathLst>
                <a:path w="3234" h="6017" extrusionOk="0">
                  <a:moveTo>
                    <a:pt x="76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51" y="502"/>
                    <a:pt x="126" y="903"/>
                    <a:pt x="251" y="1304"/>
                  </a:cubicBezTo>
                  <a:cubicBezTo>
                    <a:pt x="301" y="1479"/>
                    <a:pt x="376" y="1655"/>
                    <a:pt x="452" y="1805"/>
                  </a:cubicBezTo>
                  <a:cubicBezTo>
                    <a:pt x="552" y="2006"/>
                    <a:pt x="677" y="2206"/>
                    <a:pt x="803" y="2381"/>
                  </a:cubicBezTo>
                  <a:cubicBezTo>
                    <a:pt x="1028" y="2707"/>
                    <a:pt x="1304" y="2958"/>
                    <a:pt x="1605" y="3209"/>
                  </a:cubicBezTo>
                  <a:cubicBezTo>
                    <a:pt x="1880" y="3384"/>
                    <a:pt x="2156" y="3559"/>
                    <a:pt x="2407" y="3760"/>
                  </a:cubicBezTo>
                  <a:cubicBezTo>
                    <a:pt x="2507" y="3860"/>
                    <a:pt x="2607" y="3960"/>
                    <a:pt x="2682" y="4061"/>
                  </a:cubicBezTo>
                  <a:cubicBezTo>
                    <a:pt x="2732" y="4136"/>
                    <a:pt x="2757" y="4186"/>
                    <a:pt x="2782" y="4261"/>
                  </a:cubicBezTo>
                  <a:cubicBezTo>
                    <a:pt x="2808" y="4311"/>
                    <a:pt x="2808" y="4386"/>
                    <a:pt x="2833" y="4437"/>
                  </a:cubicBezTo>
                  <a:cubicBezTo>
                    <a:pt x="2833" y="4537"/>
                    <a:pt x="2808" y="4612"/>
                    <a:pt x="2808" y="4687"/>
                  </a:cubicBezTo>
                  <a:cubicBezTo>
                    <a:pt x="2782" y="4787"/>
                    <a:pt x="2757" y="4863"/>
                    <a:pt x="2732" y="4938"/>
                  </a:cubicBezTo>
                  <a:cubicBezTo>
                    <a:pt x="2682" y="4988"/>
                    <a:pt x="2657" y="5063"/>
                    <a:pt x="2607" y="5138"/>
                  </a:cubicBezTo>
                  <a:cubicBezTo>
                    <a:pt x="2532" y="5214"/>
                    <a:pt x="2457" y="5264"/>
                    <a:pt x="2381" y="5339"/>
                  </a:cubicBezTo>
                  <a:cubicBezTo>
                    <a:pt x="2256" y="5414"/>
                    <a:pt x="2131" y="5464"/>
                    <a:pt x="2006" y="5514"/>
                  </a:cubicBezTo>
                  <a:cubicBezTo>
                    <a:pt x="1880" y="5564"/>
                    <a:pt x="1755" y="5590"/>
                    <a:pt x="1605" y="5615"/>
                  </a:cubicBezTo>
                  <a:lnTo>
                    <a:pt x="1379" y="5615"/>
                  </a:lnTo>
                  <a:cubicBezTo>
                    <a:pt x="1368" y="5612"/>
                    <a:pt x="1358" y="5611"/>
                    <a:pt x="1348" y="5611"/>
                  </a:cubicBezTo>
                  <a:cubicBezTo>
                    <a:pt x="1263" y="5611"/>
                    <a:pt x="1201" y="5700"/>
                    <a:pt x="1178" y="5790"/>
                  </a:cubicBezTo>
                  <a:cubicBezTo>
                    <a:pt x="1178" y="5840"/>
                    <a:pt x="1204" y="5890"/>
                    <a:pt x="1229" y="5940"/>
                  </a:cubicBezTo>
                  <a:cubicBezTo>
                    <a:pt x="1279" y="5965"/>
                    <a:pt x="1329" y="5991"/>
                    <a:pt x="1379" y="5991"/>
                  </a:cubicBezTo>
                  <a:cubicBezTo>
                    <a:pt x="1459" y="6008"/>
                    <a:pt x="1539" y="6017"/>
                    <a:pt x="1619" y="6017"/>
                  </a:cubicBezTo>
                  <a:cubicBezTo>
                    <a:pt x="1764" y="6017"/>
                    <a:pt x="1910" y="5989"/>
                    <a:pt x="2056" y="5940"/>
                  </a:cubicBezTo>
                  <a:cubicBezTo>
                    <a:pt x="2281" y="5890"/>
                    <a:pt x="2507" y="5765"/>
                    <a:pt x="2707" y="5590"/>
                  </a:cubicBezTo>
                  <a:cubicBezTo>
                    <a:pt x="2782" y="5514"/>
                    <a:pt x="2858" y="5439"/>
                    <a:pt x="2933" y="5364"/>
                  </a:cubicBezTo>
                  <a:cubicBezTo>
                    <a:pt x="3008" y="5264"/>
                    <a:pt x="3058" y="5163"/>
                    <a:pt x="3108" y="5038"/>
                  </a:cubicBezTo>
                  <a:cubicBezTo>
                    <a:pt x="3158" y="4938"/>
                    <a:pt x="3183" y="4813"/>
                    <a:pt x="3209" y="4687"/>
                  </a:cubicBezTo>
                  <a:cubicBezTo>
                    <a:pt x="3234" y="4562"/>
                    <a:pt x="3209" y="4462"/>
                    <a:pt x="3209" y="4336"/>
                  </a:cubicBezTo>
                  <a:cubicBezTo>
                    <a:pt x="3183" y="4261"/>
                    <a:pt x="3158" y="4161"/>
                    <a:pt x="3133" y="4086"/>
                  </a:cubicBezTo>
                  <a:cubicBezTo>
                    <a:pt x="3083" y="3985"/>
                    <a:pt x="3033" y="3910"/>
                    <a:pt x="2983" y="3835"/>
                  </a:cubicBezTo>
                  <a:cubicBezTo>
                    <a:pt x="2908" y="3735"/>
                    <a:pt x="2858" y="3685"/>
                    <a:pt x="2782" y="3610"/>
                  </a:cubicBezTo>
                  <a:cubicBezTo>
                    <a:pt x="2682" y="3534"/>
                    <a:pt x="2607" y="3459"/>
                    <a:pt x="2532" y="3409"/>
                  </a:cubicBezTo>
                  <a:cubicBezTo>
                    <a:pt x="2356" y="3284"/>
                    <a:pt x="2156" y="3183"/>
                    <a:pt x="1980" y="3058"/>
                  </a:cubicBezTo>
                  <a:cubicBezTo>
                    <a:pt x="1880" y="3008"/>
                    <a:pt x="1805" y="2958"/>
                    <a:pt x="1705" y="2908"/>
                  </a:cubicBezTo>
                  <a:cubicBezTo>
                    <a:pt x="1605" y="2833"/>
                    <a:pt x="1529" y="2757"/>
                    <a:pt x="1429" y="2682"/>
                  </a:cubicBezTo>
                  <a:cubicBezTo>
                    <a:pt x="1204" y="2482"/>
                    <a:pt x="1003" y="2281"/>
                    <a:pt x="828" y="2031"/>
                  </a:cubicBezTo>
                  <a:lnTo>
                    <a:pt x="828" y="2031"/>
                  </a:lnTo>
                  <a:lnTo>
                    <a:pt x="853" y="2056"/>
                  </a:lnTo>
                  <a:cubicBezTo>
                    <a:pt x="677" y="1805"/>
                    <a:pt x="527" y="1529"/>
                    <a:pt x="427" y="1229"/>
                  </a:cubicBezTo>
                  <a:cubicBezTo>
                    <a:pt x="301" y="853"/>
                    <a:pt x="226" y="452"/>
                    <a:pt x="176" y="51"/>
                  </a:cubicBezTo>
                  <a:cubicBezTo>
                    <a:pt x="176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4" name="Google Shape;13454;g24384d3dfa2_2_2744"/>
            <p:cNvSpPr/>
            <p:nvPr/>
          </p:nvSpPr>
          <p:spPr>
            <a:xfrm>
              <a:off x="2982600" y="1278225"/>
              <a:ext cx="43875" cy="87275"/>
            </a:xfrm>
            <a:custGeom>
              <a:avLst/>
              <a:gdLst/>
              <a:ahLst/>
              <a:cxnLst/>
              <a:rect l="l" t="t" r="r" b="b"/>
              <a:pathLst>
                <a:path w="1755" h="3491" extrusionOk="0">
                  <a:moveTo>
                    <a:pt x="301" y="0"/>
                  </a:moveTo>
                  <a:cubicBezTo>
                    <a:pt x="251" y="0"/>
                    <a:pt x="201" y="25"/>
                    <a:pt x="176" y="75"/>
                  </a:cubicBezTo>
                  <a:cubicBezTo>
                    <a:pt x="51" y="376"/>
                    <a:pt x="1" y="677"/>
                    <a:pt x="1" y="1003"/>
                  </a:cubicBezTo>
                  <a:cubicBezTo>
                    <a:pt x="1" y="1329"/>
                    <a:pt x="26" y="1679"/>
                    <a:pt x="126" y="2005"/>
                  </a:cubicBezTo>
                  <a:cubicBezTo>
                    <a:pt x="151" y="2156"/>
                    <a:pt x="226" y="2331"/>
                    <a:pt x="301" y="2481"/>
                  </a:cubicBezTo>
                  <a:cubicBezTo>
                    <a:pt x="377" y="2632"/>
                    <a:pt x="477" y="2782"/>
                    <a:pt x="577" y="2908"/>
                  </a:cubicBezTo>
                  <a:cubicBezTo>
                    <a:pt x="803" y="3183"/>
                    <a:pt x="1103" y="3384"/>
                    <a:pt x="1429" y="3484"/>
                  </a:cubicBezTo>
                  <a:cubicBezTo>
                    <a:pt x="1450" y="3488"/>
                    <a:pt x="1471" y="3490"/>
                    <a:pt x="1491" y="3490"/>
                  </a:cubicBezTo>
                  <a:cubicBezTo>
                    <a:pt x="1594" y="3490"/>
                    <a:pt x="1688" y="3438"/>
                    <a:pt x="1730" y="3334"/>
                  </a:cubicBezTo>
                  <a:cubicBezTo>
                    <a:pt x="1755" y="3208"/>
                    <a:pt x="1680" y="3083"/>
                    <a:pt x="1580" y="3033"/>
                  </a:cubicBezTo>
                  <a:cubicBezTo>
                    <a:pt x="1542" y="3014"/>
                    <a:pt x="1504" y="3009"/>
                    <a:pt x="1477" y="2998"/>
                  </a:cubicBezTo>
                  <a:lnTo>
                    <a:pt x="1477" y="2998"/>
                  </a:lnTo>
                  <a:cubicBezTo>
                    <a:pt x="1479" y="3003"/>
                    <a:pt x="1479" y="3008"/>
                    <a:pt x="1479" y="3008"/>
                  </a:cubicBezTo>
                  <a:lnTo>
                    <a:pt x="1454" y="2983"/>
                  </a:lnTo>
                  <a:lnTo>
                    <a:pt x="1454" y="2983"/>
                  </a:lnTo>
                  <a:cubicBezTo>
                    <a:pt x="1460" y="2989"/>
                    <a:pt x="1468" y="2994"/>
                    <a:pt x="1477" y="2998"/>
                  </a:cubicBezTo>
                  <a:lnTo>
                    <a:pt x="1477" y="2998"/>
                  </a:lnTo>
                  <a:cubicBezTo>
                    <a:pt x="1474" y="2991"/>
                    <a:pt x="1468" y="2983"/>
                    <a:pt x="1454" y="2983"/>
                  </a:cubicBezTo>
                  <a:cubicBezTo>
                    <a:pt x="1329" y="2908"/>
                    <a:pt x="1229" y="2857"/>
                    <a:pt x="1128" y="2782"/>
                  </a:cubicBezTo>
                  <a:cubicBezTo>
                    <a:pt x="1003" y="2657"/>
                    <a:pt x="878" y="2532"/>
                    <a:pt x="778" y="2381"/>
                  </a:cubicBezTo>
                  <a:cubicBezTo>
                    <a:pt x="652" y="2181"/>
                    <a:pt x="552" y="1980"/>
                    <a:pt x="477" y="1755"/>
                  </a:cubicBezTo>
                  <a:cubicBezTo>
                    <a:pt x="402" y="1529"/>
                    <a:pt x="351" y="1304"/>
                    <a:pt x="326" y="1078"/>
                  </a:cubicBezTo>
                  <a:cubicBezTo>
                    <a:pt x="301" y="902"/>
                    <a:pt x="301" y="702"/>
                    <a:pt x="351" y="501"/>
                  </a:cubicBezTo>
                  <a:cubicBezTo>
                    <a:pt x="377" y="376"/>
                    <a:pt x="402" y="276"/>
                    <a:pt x="452" y="176"/>
                  </a:cubicBezTo>
                  <a:cubicBezTo>
                    <a:pt x="477" y="100"/>
                    <a:pt x="427" y="25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5" name="Google Shape;13455;g24384d3dfa2_2_2744"/>
            <p:cNvSpPr/>
            <p:nvPr/>
          </p:nvSpPr>
          <p:spPr>
            <a:xfrm>
              <a:off x="2933725" y="1276350"/>
              <a:ext cx="56250" cy="25125"/>
            </a:xfrm>
            <a:custGeom>
              <a:avLst/>
              <a:gdLst/>
              <a:ahLst/>
              <a:cxnLst/>
              <a:rect l="l" t="t" r="r" b="b"/>
              <a:pathLst>
                <a:path w="2250" h="1005" extrusionOk="0">
                  <a:moveTo>
                    <a:pt x="1429" y="0"/>
                  </a:moveTo>
                  <a:cubicBezTo>
                    <a:pt x="1304" y="0"/>
                    <a:pt x="1179" y="25"/>
                    <a:pt x="1078" y="50"/>
                  </a:cubicBezTo>
                  <a:cubicBezTo>
                    <a:pt x="978" y="75"/>
                    <a:pt x="878" y="100"/>
                    <a:pt x="778" y="150"/>
                  </a:cubicBezTo>
                  <a:cubicBezTo>
                    <a:pt x="677" y="201"/>
                    <a:pt x="577" y="276"/>
                    <a:pt x="477" y="351"/>
                  </a:cubicBezTo>
                  <a:cubicBezTo>
                    <a:pt x="327" y="476"/>
                    <a:pt x="176" y="627"/>
                    <a:pt x="51" y="802"/>
                  </a:cubicBezTo>
                  <a:cubicBezTo>
                    <a:pt x="1" y="852"/>
                    <a:pt x="26" y="952"/>
                    <a:pt x="76" y="977"/>
                  </a:cubicBezTo>
                  <a:cubicBezTo>
                    <a:pt x="105" y="997"/>
                    <a:pt x="133" y="1005"/>
                    <a:pt x="159" y="1005"/>
                  </a:cubicBezTo>
                  <a:cubicBezTo>
                    <a:pt x="201" y="1005"/>
                    <a:pt x="236" y="983"/>
                    <a:pt x="251" y="952"/>
                  </a:cubicBezTo>
                  <a:cubicBezTo>
                    <a:pt x="276" y="902"/>
                    <a:pt x="301" y="877"/>
                    <a:pt x="352" y="827"/>
                  </a:cubicBezTo>
                  <a:cubicBezTo>
                    <a:pt x="402" y="777"/>
                    <a:pt x="452" y="727"/>
                    <a:pt x="527" y="677"/>
                  </a:cubicBezTo>
                  <a:cubicBezTo>
                    <a:pt x="602" y="602"/>
                    <a:pt x="702" y="576"/>
                    <a:pt x="778" y="526"/>
                  </a:cubicBezTo>
                  <a:cubicBezTo>
                    <a:pt x="903" y="501"/>
                    <a:pt x="1003" y="476"/>
                    <a:pt x="1129" y="451"/>
                  </a:cubicBezTo>
                  <a:cubicBezTo>
                    <a:pt x="1204" y="451"/>
                    <a:pt x="1279" y="451"/>
                    <a:pt x="1354" y="476"/>
                  </a:cubicBezTo>
                  <a:cubicBezTo>
                    <a:pt x="1429" y="501"/>
                    <a:pt x="1504" y="526"/>
                    <a:pt x="1580" y="551"/>
                  </a:cubicBezTo>
                  <a:cubicBezTo>
                    <a:pt x="1705" y="602"/>
                    <a:pt x="1830" y="702"/>
                    <a:pt x="1956" y="752"/>
                  </a:cubicBezTo>
                  <a:cubicBezTo>
                    <a:pt x="1976" y="759"/>
                    <a:pt x="1996" y="762"/>
                    <a:pt x="2016" y="762"/>
                  </a:cubicBezTo>
                  <a:cubicBezTo>
                    <a:pt x="2143" y="762"/>
                    <a:pt x="2250" y="632"/>
                    <a:pt x="2206" y="501"/>
                  </a:cubicBezTo>
                  <a:cubicBezTo>
                    <a:pt x="2206" y="451"/>
                    <a:pt x="2181" y="401"/>
                    <a:pt x="2181" y="376"/>
                  </a:cubicBezTo>
                  <a:cubicBezTo>
                    <a:pt x="2156" y="326"/>
                    <a:pt x="2131" y="301"/>
                    <a:pt x="2106" y="276"/>
                  </a:cubicBezTo>
                  <a:cubicBezTo>
                    <a:pt x="2081" y="251"/>
                    <a:pt x="2081" y="251"/>
                    <a:pt x="2056" y="226"/>
                  </a:cubicBezTo>
                  <a:cubicBezTo>
                    <a:pt x="1956" y="150"/>
                    <a:pt x="1855" y="75"/>
                    <a:pt x="1755" y="50"/>
                  </a:cubicBezTo>
                  <a:cubicBezTo>
                    <a:pt x="1705" y="25"/>
                    <a:pt x="1655" y="25"/>
                    <a:pt x="1605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6" name="Google Shape;13456;g24384d3dfa2_2_2744"/>
            <p:cNvSpPr/>
            <p:nvPr/>
          </p:nvSpPr>
          <p:spPr>
            <a:xfrm>
              <a:off x="3344125" y="1246275"/>
              <a:ext cx="22600" cy="19875"/>
            </a:xfrm>
            <a:custGeom>
              <a:avLst/>
              <a:gdLst/>
              <a:ahLst/>
              <a:cxnLst/>
              <a:rect l="l" t="t" r="r" b="b"/>
              <a:pathLst>
                <a:path w="904" h="795" extrusionOk="0">
                  <a:moveTo>
                    <a:pt x="627" y="0"/>
                  </a:moveTo>
                  <a:cubicBezTo>
                    <a:pt x="577" y="0"/>
                    <a:pt x="502" y="25"/>
                    <a:pt x="477" y="50"/>
                  </a:cubicBezTo>
                  <a:cubicBezTo>
                    <a:pt x="377" y="150"/>
                    <a:pt x="251" y="251"/>
                    <a:pt x="126" y="326"/>
                  </a:cubicBezTo>
                  <a:cubicBezTo>
                    <a:pt x="26" y="401"/>
                    <a:pt x="1" y="576"/>
                    <a:pt x="76" y="677"/>
                  </a:cubicBezTo>
                  <a:cubicBezTo>
                    <a:pt x="123" y="755"/>
                    <a:pt x="209" y="794"/>
                    <a:pt x="292" y="794"/>
                  </a:cubicBezTo>
                  <a:cubicBezTo>
                    <a:pt x="341" y="794"/>
                    <a:pt x="389" y="780"/>
                    <a:pt x="427" y="752"/>
                  </a:cubicBezTo>
                  <a:cubicBezTo>
                    <a:pt x="552" y="677"/>
                    <a:pt x="678" y="576"/>
                    <a:pt x="778" y="476"/>
                  </a:cubicBezTo>
                  <a:cubicBezTo>
                    <a:pt x="828" y="426"/>
                    <a:pt x="878" y="376"/>
                    <a:pt x="878" y="326"/>
                  </a:cubicBezTo>
                  <a:cubicBezTo>
                    <a:pt x="903" y="251"/>
                    <a:pt x="878" y="175"/>
                    <a:pt x="828" y="125"/>
                  </a:cubicBezTo>
                  <a:cubicBezTo>
                    <a:pt x="803" y="75"/>
                    <a:pt x="728" y="25"/>
                    <a:pt x="678" y="25"/>
                  </a:cubicBezTo>
                  <a:cubicBezTo>
                    <a:pt x="652" y="25"/>
                    <a:pt x="627" y="0"/>
                    <a:pt x="627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7" name="Google Shape;13457;g24384d3dfa2_2_2744"/>
            <p:cNvSpPr/>
            <p:nvPr/>
          </p:nvSpPr>
          <p:spPr>
            <a:xfrm>
              <a:off x="2911175" y="689250"/>
              <a:ext cx="681100" cy="564550"/>
            </a:xfrm>
            <a:custGeom>
              <a:avLst/>
              <a:gdLst/>
              <a:ahLst/>
              <a:cxnLst/>
              <a:rect l="l" t="t" r="r" b="b"/>
              <a:pathLst>
                <a:path w="27244" h="22582" extrusionOk="0">
                  <a:moveTo>
                    <a:pt x="15690" y="0"/>
                  </a:moveTo>
                  <a:cubicBezTo>
                    <a:pt x="15414" y="0"/>
                    <a:pt x="15138" y="25"/>
                    <a:pt x="14913" y="100"/>
                  </a:cubicBezTo>
                  <a:cubicBezTo>
                    <a:pt x="14762" y="126"/>
                    <a:pt x="14637" y="176"/>
                    <a:pt x="14487" y="251"/>
                  </a:cubicBezTo>
                  <a:cubicBezTo>
                    <a:pt x="14336" y="351"/>
                    <a:pt x="14186" y="451"/>
                    <a:pt x="14086" y="602"/>
                  </a:cubicBezTo>
                  <a:cubicBezTo>
                    <a:pt x="13910" y="476"/>
                    <a:pt x="13735" y="376"/>
                    <a:pt x="13509" y="301"/>
                  </a:cubicBezTo>
                  <a:cubicBezTo>
                    <a:pt x="13209" y="176"/>
                    <a:pt x="12883" y="126"/>
                    <a:pt x="12457" y="100"/>
                  </a:cubicBezTo>
                  <a:lnTo>
                    <a:pt x="12281" y="100"/>
                  </a:lnTo>
                  <a:cubicBezTo>
                    <a:pt x="12031" y="100"/>
                    <a:pt x="11780" y="126"/>
                    <a:pt x="11479" y="151"/>
                  </a:cubicBezTo>
                  <a:cubicBezTo>
                    <a:pt x="11203" y="176"/>
                    <a:pt x="10903" y="226"/>
                    <a:pt x="10627" y="301"/>
                  </a:cubicBezTo>
                  <a:cubicBezTo>
                    <a:pt x="10051" y="426"/>
                    <a:pt x="9499" y="627"/>
                    <a:pt x="8923" y="902"/>
                  </a:cubicBezTo>
                  <a:cubicBezTo>
                    <a:pt x="7870" y="1379"/>
                    <a:pt x="6818" y="2105"/>
                    <a:pt x="5790" y="3033"/>
                  </a:cubicBezTo>
                  <a:cubicBezTo>
                    <a:pt x="4838" y="3910"/>
                    <a:pt x="3935" y="4963"/>
                    <a:pt x="3158" y="6141"/>
                  </a:cubicBezTo>
                  <a:cubicBezTo>
                    <a:pt x="2381" y="7268"/>
                    <a:pt x="1730" y="8522"/>
                    <a:pt x="1203" y="9825"/>
                  </a:cubicBezTo>
                  <a:cubicBezTo>
                    <a:pt x="702" y="11128"/>
                    <a:pt x="351" y="12431"/>
                    <a:pt x="176" y="13710"/>
                  </a:cubicBezTo>
                  <a:cubicBezTo>
                    <a:pt x="0" y="15038"/>
                    <a:pt x="51" y="16291"/>
                    <a:pt x="276" y="17419"/>
                  </a:cubicBezTo>
                  <a:cubicBezTo>
                    <a:pt x="401" y="18020"/>
                    <a:pt x="577" y="18572"/>
                    <a:pt x="828" y="19098"/>
                  </a:cubicBezTo>
                  <a:cubicBezTo>
                    <a:pt x="1053" y="19649"/>
                    <a:pt x="1379" y="20151"/>
                    <a:pt x="1730" y="20602"/>
                  </a:cubicBezTo>
                  <a:cubicBezTo>
                    <a:pt x="2206" y="21203"/>
                    <a:pt x="2732" y="21680"/>
                    <a:pt x="3309" y="22030"/>
                  </a:cubicBezTo>
                  <a:cubicBezTo>
                    <a:pt x="3885" y="22356"/>
                    <a:pt x="4462" y="22557"/>
                    <a:pt x="5013" y="22582"/>
                  </a:cubicBezTo>
                  <a:lnTo>
                    <a:pt x="5163" y="22582"/>
                  </a:lnTo>
                  <a:cubicBezTo>
                    <a:pt x="5389" y="22582"/>
                    <a:pt x="5589" y="22557"/>
                    <a:pt x="5815" y="22507"/>
                  </a:cubicBezTo>
                  <a:cubicBezTo>
                    <a:pt x="6066" y="22431"/>
                    <a:pt x="6316" y="22306"/>
                    <a:pt x="6542" y="22156"/>
                  </a:cubicBezTo>
                  <a:cubicBezTo>
                    <a:pt x="6742" y="21980"/>
                    <a:pt x="6943" y="21780"/>
                    <a:pt x="7118" y="21504"/>
                  </a:cubicBezTo>
                  <a:cubicBezTo>
                    <a:pt x="7294" y="21253"/>
                    <a:pt x="7444" y="20953"/>
                    <a:pt x="7569" y="20577"/>
                  </a:cubicBezTo>
                  <a:cubicBezTo>
                    <a:pt x="7645" y="20351"/>
                    <a:pt x="7695" y="20076"/>
                    <a:pt x="7745" y="19775"/>
                  </a:cubicBezTo>
                  <a:cubicBezTo>
                    <a:pt x="7795" y="19474"/>
                    <a:pt x="7795" y="19148"/>
                    <a:pt x="7770" y="18722"/>
                  </a:cubicBezTo>
                  <a:cubicBezTo>
                    <a:pt x="7745" y="18471"/>
                    <a:pt x="7695" y="18196"/>
                    <a:pt x="7670" y="17945"/>
                  </a:cubicBezTo>
                  <a:lnTo>
                    <a:pt x="7620" y="17745"/>
                  </a:lnTo>
                  <a:cubicBezTo>
                    <a:pt x="7569" y="17469"/>
                    <a:pt x="7519" y="17093"/>
                    <a:pt x="7519" y="16717"/>
                  </a:cubicBezTo>
                  <a:cubicBezTo>
                    <a:pt x="7494" y="16441"/>
                    <a:pt x="7519" y="16166"/>
                    <a:pt x="7594" y="15890"/>
                  </a:cubicBezTo>
                  <a:cubicBezTo>
                    <a:pt x="7670" y="15539"/>
                    <a:pt x="7795" y="15213"/>
                    <a:pt x="7995" y="14888"/>
                  </a:cubicBezTo>
                  <a:cubicBezTo>
                    <a:pt x="8196" y="14512"/>
                    <a:pt x="8472" y="14161"/>
                    <a:pt x="8797" y="13810"/>
                  </a:cubicBezTo>
                  <a:cubicBezTo>
                    <a:pt x="9424" y="13183"/>
                    <a:pt x="10151" y="12707"/>
                    <a:pt x="10777" y="12281"/>
                  </a:cubicBezTo>
                  <a:lnTo>
                    <a:pt x="10928" y="12181"/>
                  </a:lnTo>
                  <a:cubicBezTo>
                    <a:pt x="11203" y="12005"/>
                    <a:pt x="11529" y="11780"/>
                    <a:pt x="11855" y="11554"/>
                  </a:cubicBezTo>
                  <a:cubicBezTo>
                    <a:pt x="12181" y="11329"/>
                    <a:pt x="12507" y="11053"/>
                    <a:pt x="12808" y="10777"/>
                  </a:cubicBezTo>
                  <a:cubicBezTo>
                    <a:pt x="13409" y="10276"/>
                    <a:pt x="13935" y="9700"/>
                    <a:pt x="14361" y="9123"/>
                  </a:cubicBezTo>
                  <a:cubicBezTo>
                    <a:pt x="14787" y="8522"/>
                    <a:pt x="15113" y="7895"/>
                    <a:pt x="15339" y="7243"/>
                  </a:cubicBezTo>
                  <a:cubicBezTo>
                    <a:pt x="15589" y="6517"/>
                    <a:pt x="15715" y="5740"/>
                    <a:pt x="15690" y="4913"/>
                  </a:cubicBezTo>
                  <a:cubicBezTo>
                    <a:pt x="15690" y="4386"/>
                    <a:pt x="15640" y="3835"/>
                    <a:pt x="15514" y="3258"/>
                  </a:cubicBezTo>
                  <a:lnTo>
                    <a:pt x="15514" y="3258"/>
                  </a:lnTo>
                  <a:cubicBezTo>
                    <a:pt x="15665" y="3384"/>
                    <a:pt x="15815" y="3534"/>
                    <a:pt x="15965" y="3735"/>
                  </a:cubicBezTo>
                  <a:cubicBezTo>
                    <a:pt x="16116" y="3935"/>
                    <a:pt x="16241" y="4111"/>
                    <a:pt x="16391" y="4361"/>
                  </a:cubicBezTo>
                  <a:lnTo>
                    <a:pt x="16442" y="4436"/>
                  </a:lnTo>
                  <a:cubicBezTo>
                    <a:pt x="16492" y="4512"/>
                    <a:pt x="16542" y="4587"/>
                    <a:pt x="16567" y="4662"/>
                  </a:cubicBezTo>
                  <a:cubicBezTo>
                    <a:pt x="16642" y="4762"/>
                    <a:pt x="16742" y="4887"/>
                    <a:pt x="16818" y="4988"/>
                  </a:cubicBezTo>
                  <a:cubicBezTo>
                    <a:pt x="17194" y="5539"/>
                    <a:pt x="17670" y="6191"/>
                    <a:pt x="18246" y="6767"/>
                  </a:cubicBezTo>
                  <a:cubicBezTo>
                    <a:pt x="18747" y="7268"/>
                    <a:pt x="19299" y="7644"/>
                    <a:pt x="19875" y="7895"/>
                  </a:cubicBezTo>
                  <a:cubicBezTo>
                    <a:pt x="20151" y="8020"/>
                    <a:pt x="20452" y="8121"/>
                    <a:pt x="20777" y="8196"/>
                  </a:cubicBezTo>
                  <a:cubicBezTo>
                    <a:pt x="21053" y="8246"/>
                    <a:pt x="21329" y="8296"/>
                    <a:pt x="21605" y="8321"/>
                  </a:cubicBezTo>
                  <a:lnTo>
                    <a:pt x="21805" y="8346"/>
                  </a:lnTo>
                  <a:lnTo>
                    <a:pt x="21780" y="8346"/>
                  </a:lnTo>
                  <a:cubicBezTo>
                    <a:pt x="22331" y="8421"/>
                    <a:pt x="22833" y="8547"/>
                    <a:pt x="23259" y="8697"/>
                  </a:cubicBezTo>
                  <a:cubicBezTo>
                    <a:pt x="23610" y="8872"/>
                    <a:pt x="23960" y="9048"/>
                    <a:pt x="24286" y="9299"/>
                  </a:cubicBezTo>
                  <a:cubicBezTo>
                    <a:pt x="24587" y="9524"/>
                    <a:pt x="24863" y="9775"/>
                    <a:pt x="25163" y="10075"/>
                  </a:cubicBezTo>
                  <a:cubicBezTo>
                    <a:pt x="25314" y="10226"/>
                    <a:pt x="25439" y="10376"/>
                    <a:pt x="25590" y="10527"/>
                  </a:cubicBezTo>
                  <a:cubicBezTo>
                    <a:pt x="25615" y="10577"/>
                    <a:pt x="25665" y="10627"/>
                    <a:pt x="25690" y="10677"/>
                  </a:cubicBezTo>
                  <a:cubicBezTo>
                    <a:pt x="25765" y="10752"/>
                    <a:pt x="25815" y="10802"/>
                    <a:pt x="25865" y="10877"/>
                  </a:cubicBezTo>
                  <a:cubicBezTo>
                    <a:pt x="25991" y="11028"/>
                    <a:pt x="26116" y="11128"/>
                    <a:pt x="26241" y="11203"/>
                  </a:cubicBezTo>
                  <a:cubicBezTo>
                    <a:pt x="26316" y="11253"/>
                    <a:pt x="26366" y="11304"/>
                    <a:pt x="26442" y="11329"/>
                  </a:cubicBezTo>
                  <a:cubicBezTo>
                    <a:pt x="26517" y="11354"/>
                    <a:pt x="26592" y="11379"/>
                    <a:pt x="26667" y="11379"/>
                  </a:cubicBezTo>
                  <a:lnTo>
                    <a:pt x="26692" y="11379"/>
                  </a:lnTo>
                  <a:cubicBezTo>
                    <a:pt x="26767" y="11379"/>
                    <a:pt x="26818" y="11354"/>
                    <a:pt x="26893" y="11329"/>
                  </a:cubicBezTo>
                  <a:cubicBezTo>
                    <a:pt x="26943" y="11304"/>
                    <a:pt x="26993" y="11278"/>
                    <a:pt x="27043" y="11228"/>
                  </a:cubicBezTo>
                  <a:cubicBezTo>
                    <a:pt x="27143" y="11153"/>
                    <a:pt x="27168" y="11028"/>
                    <a:pt x="27194" y="10953"/>
                  </a:cubicBezTo>
                  <a:cubicBezTo>
                    <a:pt x="27219" y="10877"/>
                    <a:pt x="27244" y="10777"/>
                    <a:pt x="27219" y="10652"/>
                  </a:cubicBezTo>
                  <a:cubicBezTo>
                    <a:pt x="27219" y="10527"/>
                    <a:pt x="27194" y="10401"/>
                    <a:pt x="27143" y="10251"/>
                  </a:cubicBezTo>
                  <a:cubicBezTo>
                    <a:pt x="27068" y="9950"/>
                    <a:pt x="26943" y="9674"/>
                    <a:pt x="26818" y="9399"/>
                  </a:cubicBezTo>
                  <a:cubicBezTo>
                    <a:pt x="26642" y="9023"/>
                    <a:pt x="26417" y="8647"/>
                    <a:pt x="26216" y="8296"/>
                  </a:cubicBezTo>
                  <a:lnTo>
                    <a:pt x="26041" y="7995"/>
                  </a:lnTo>
                  <a:cubicBezTo>
                    <a:pt x="25991" y="7920"/>
                    <a:pt x="25940" y="7845"/>
                    <a:pt x="25915" y="7745"/>
                  </a:cubicBezTo>
                  <a:lnTo>
                    <a:pt x="25865" y="7669"/>
                  </a:lnTo>
                  <a:cubicBezTo>
                    <a:pt x="25765" y="7469"/>
                    <a:pt x="25640" y="7268"/>
                    <a:pt x="25539" y="7068"/>
                  </a:cubicBezTo>
                  <a:cubicBezTo>
                    <a:pt x="25314" y="6692"/>
                    <a:pt x="25088" y="6316"/>
                    <a:pt x="24863" y="5940"/>
                  </a:cubicBezTo>
                  <a:cubicBezTo>
                    <a:pt x="24361" y="5163"/>
                    <a:pt x="23835" y="4461"/>
                    <a:pt x="23284" y="3835"/>
                  </a:cubicBezTo>
                  <a:cubicBezTo>
                    <a:pt x="22707" y="3158"/>
                    <a:pt x="22056" y="2582"/>
                    <a:pt x="21379" y="2055"/>
                  </a:cubicBezTo>
                  <a:cubicBezTo>
                    <a:pt x="20677" y="1554"/>
                    <a:pt x="19900" y="1128"/>
                    <a:pt x="19073" y="802"/>
                  </a:cubicBezTo>
                  <a:cubicBezTo>
                    <a:pt x="18798" y="702"/>
                    <a:pt x="18522" y="602"/>
                    <a:pt x="18171" y="476"/>
                  </a:cubicBezTo>
                  <a:cubicBezTo>
                    <a:pt x="17770" y="351"/>
                    <a:pt x="17419" y="251"/>
                    <a:pt x="17068" y="176"/>
                  </a:cubicBezTo>
                  <a:cubicBezTo>
                    <a:pt x="16667" y="75"/>
                    <a:pt x="16316" y="25"/>
                    <a:pt x="15965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8" name="Google Shape;13458;g24384d3dfa2_2_2744"/>
            <p:cNvSpPr/>
            <p:nvPr/>
          </p:nvSpPr>
          <p:spPr>
            <a:xfrm>
              <a:off x="4362300" y="1887875"/>
              <a:ext cx="110300" cy="97150"/>
            </a:xfrm>
            <a:custGeom>
              <a:avLst/>
              <a:gdLst/>
              <a:ahLst/>
              <a:cxnLst/>
              <a:rect l="l" t="t" r="r" b="b"/>
              <a:pathLst>
                <a:path w="4412" h="3886" extrusionOk="0">
                  <a:moveTo>
                    <a:pt x="2457" y="0"/>
                  </a:moveTo>
                  <a:cubicBezTo>
                    <a:pt x="2181" y="50"/>
                    <a:pt x="1906" y="201"/>
                    <a:pt x="1680" y="326"/>
                  </a:cubicBezTo>
                  <a:cubicBezTo>
                    <a:pt x="1429" y="477"/>
                    <a:pt x="1179" y="652"/>
                    <a:pt x="928" y="878"/>
                  </a:cubicBezTo>
                  <a:cubicBezTo>
                    <a:pt x="678" y="1103"/>
                    <a:pt x="477" y="1329"/>
                    <a:pt x="327" y="1579"/>
                  </a:cubicBezTo>
                  <a:cubicBezTo>
                    <a:pt x="251" y="1680"/>
                    <a:pt x="176" y="1805"/>
                    <a:pt x="126" y="1930"/>
                  </a:cubicBezTo>
                  <a:cubicBezTo>
                    <a:pt x="101" y="2005"/>
                    <a:pt x="76" y="2055"/>
                    <a:pt x="51" y="2131"/>
                  </a:cubicBezTo>
                  <a:cubicBezTo>
                    <a:pt x="51" y="2181"/>
                    <a:pt x="26" y="2256"/>
                    <a:pt x="26" y="2306"/>
                  </a:cubicBezTo>
                  <a:cubicBezTo>
                    <a:pt x="1" y="2582"/>
                    <a:pt x="76" y="2857"/>
                    <a:pt x="226" y="3083"/>
                  </a:cubicBezTo>
                  <a:cubicBezTo>
                    <a:pt x="452" y="3359"/>
                    <a:pt x="803" y="3534"/>
                    <a:pt x="1053" y="3634"/>
                  </a:cubicBezTo>
                  <a:cubicBezTo>
                    <a:pt x="1379" y="3785"/>
                    <a:pt x="1755" y="3860"/>
                    <a:pt x="2181" y="3885"/>
                  </a:cubicBezTo>
                  <a:lnTo>
                    <a:pt x="2332" y="3885"/>
                  </a:lnTo>
                  <a:cubicBezTo>
                    <a:pt x="2683" y="3885"/>
                    <a:pt x="3008" y="3835"/>
                    <a:pt x="3334" y="3735"/>
                  </a:cubicBezTo>
                  <a:cubicBezTo>
                    <a:pt x="3710" y="3609"/>
                    <a:pt x="4061" y="3434"/>
                    <a:pt x="4362" y="3158"/>
                  </a:cubicBezTo>
                  <a:cubicBezTo>
                    <a:pt x="4412" y="3133"/>
                    <a:pt x="4412" y="3083"/>
                    <a:pt x="4412" y="3033"/>
                  </a:cubicBezTo>
                  <a:cubicBezTo>
                    <a:pt x="4412" y="2983"/>
                    <a:pt x="4412" y="2933"/>
                    <a:pt x="4362" y="2908"/>
                  </a:cubicBezTo>
                  <a:cubicBezTo>
                    <a:pt x="4337" y="2883"/>
                    <a:pt x="4287" y="2857"/>
                    <a:pt x="4262" y="2857"/>
                  </a:cubicBezTo>
                  <a:cubicBezTo>
                    <a:pt x="4211" y="2857"/>
                    <a:pt x="4161" y="2883"/>
                    <a:pt x="4136" y="2908"/>
                  </a:cubicBezTo>
                  <a:cubicBezTo>
                    <a:pt x="4161" y="2807"/>
                    <a:pt x="4186" y="2682"/>
                    <a:pt x="4186" y="2557"/>
                  </a:cubicBezTo>
                  <a:cubicBezTo>
                    <a:pt x="4211" y="2356"/>
                    <a:pt x="4186" y="2131"/>
                    <a:pt x="4161" y="1880"/>
                  </a:cubicBezTo>
                  <a:cubicBezTo>
                    <a:pt x="4136" y="1629"/>
                    <a:pt x="4061" y="1379"/>
                    <a:pt x="3986" y="1178"/>
                  </a:cubicBezTo>
                  <a:cubicBezTo>
                    <a:pt x="3861" y="802"/>
                    <a:pt x="3610" y="326"/>
                    <a:pt x="3159" y="126"/>
                  </a:cubicBezTo>
                  <a:cubicBezTo>
                    <a:pt x="3008" y="50"/>
                    <a:pt x="2833" y="0"/>
                    <a:pt x="265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g24384d3dfa2_2_2744"/>
            <p:cNvSpPr/>
            <p:nvPr/>
          </p:nvSpPr>
          <p:spPr>
            <a:xfrm>
              <a:off x="3441250" y="1609675"/>
              <a:ext cx="966825" cy="853400"/>
            </a:xfrm>
            <a:custGeom>
              <a:avLst/>
              <a:gdLst/>
              <a:ahLst/>
              <a:cxnLst/>
              <a:rect l="l" t="t" r="r" b="b"/>
              <a:pathLst>
                <a:path w="38673" h="34136" extrusionOk="0">
                  <a:moveTo>
                    <a:pt x="3234" y="0"/>
                  </a:moveTo>
                  <a:cubicBezTo>
                    <a:pt x="3184" y="0"/>
                    <a:pt x="3133" y="26"/>
                    <a:pt x="3108" y="51"/>
                  </a:cubicBezTo>
                  <a:cubicBezTo>
                    <a:pt x="3058" y="101"/>
                    <a:pt x="3058" y="126"/>
                    <a:pt x="3058" y="176"/>
                  </a:cubicBezTo>
                  <a:cubicBezTo>
                    <a:pt x="3108" y="1429"/>
                    <a:pt x="3108" y="2682"/>
                    <a:pt x="3033" y="3910"/>
                  </a:cubicBezTo>
                  <a:cubicBezTo>
                    <a:pt x="2983" y="5088"/>
                    <a:pt x="2883" y="6316"/>
                    <a:pt x="2707" y="7569"/>
                  </a:cubicBezTo>
                  <a:cubicBezTo>
                    <a:pt x="2582" y="8572"/>
                    <a:pt x="2407" y="9625"/>
                    <a:pt x="2181" y="10677"/>
                  </a:cubicBezTo>
                  <a:cubicBezTo>
                    <a:pt x="2081" y="11204"/>
                    <a:pt x="1955" y="11755"/>
                    <a:pt x="1855" y="12281"/>
                  </a:cubicBezTo>
                  <a:cubicBezTo>
                    <a:pt x="1755" y="12632"/>
                    <a:pt x="1680" y="12983"/>
                    <a:pt x="1605" y="13334"/>
                  </a:cubicBezTo>
                  <a:lnTo>
                    <a:pt x="1454" y="13910"/>
                  </a:lnTo>
                  <a:cubicBezTo>
                    <a:pt x="928" y="16141"/>
                    <a:pt x="552" y="18346"/>
                    <a:pt x="301" y="20452"/>
                  </a:cubicBezTo>
                  <a:cubicBezTo>
                    <a:pt x="201" y="21479"/>
                    <a:pt x="101" y="22557"/>
                    <a:pt x="76" y="23685"/>
                  </a:cubicBezTo>
                  <a:cubicBezTo>
                    <a:pt x="26" y="24487"/>
                    <a:pt x="1" y="25339"/>
                    <a:pt x="26" y="26216"/>
                  </a:cubicBezTo>
                  <a:cubicBezTo>
                    <a:pt x="76" y="27194"/>
                    <a:pt x="176" y="28046"/>
                    <a:pt x="326" y="28823"/>
                  </a:cubicBezTo>
                  <a:cubicBezTo>
                    <a:pt x="527" y="29725"/>
                    <a:pt x="853" y="30502"/>
                    <a:pt x="1279" y="31154"/>
                  </a:cubicBezTo>
                  <a:cubicBezTo>
                    <a:pt x="1880" y="32106"/>
                    <a:pt x="2833" y="32883"/>
                    <a:pt x="4036" y="33434"/>
                  </a:cubicBezTo>
                  <a:cubicBezTo>
                    <a:pt x="4612" y="33710"/>
                    <a:pt x="5214" y="33885"/>
                    <a:pt x="5815" y="34011"/>
                  </a:cubicBezTo>
                  <a:cubicBezTo>
                    <a:pt x="6241" y="34086"/>
                    <a:pt x="6667" y="34136"/>
                    <a:pt x="7068" y="34136"/>
                  </a:cubicBezTo>
                  <a:cubicBezTo>
                    <a:pt x="7244" y="34136"/>
                    <a:pt x="7444" y="34136"/>
                    <a:pt x="7620" y="34111"/>
                  </a:cubicBezTo>
                  <a:cubicBezTo>
                    <a:pt x="7670" y="34111"/>
                    <a:pt x="7695" y="34086"/>
                    <a:pt x="7745" y="34061"/>
                  </a:cubicBezTo>
                  <a:cubicBezTo>
                    <a:pt x="7745" y="34061"/>
                    <a:pt x="7745" y="34036"/>
                    <a:pt x="7770" y="34036"/>
                  </a:cubicBezTo>
                  <a:cubicBezTo>
                    <a:pt x="7845" y="34011"/>
                    <a:pt x="7895" y="33961"/>
                    <a:pt x="7920" y="33910"/>
                  </a:cubicBezTo>
                  <a:cubicBezTo>
                    <a:pt x="7996" y="33509"/>
                    <a:pt x="8071" y="33108"/>
                    <a:pt x="8096" y="32707"/>
                  </a:cubicBezTo>
                  <a:cubicBezTo>
                    <a:pt x="8121" y="32306"/>
                    <a:pt x="8121" y="31905"/>
                    <a:pt x="8071" y="31454"/>
                  </a:cubicBezTo>
                  <a:cubicBezTo>
                    <a:pt x="8021" y="30752"/>
                    <a:pt x="7845" y="30026"/>
                    <a:pt x="7595" y="29148"/>
                  </a:cubicBezTo>
                  <a:cubicBezTo>
                    <a:pt x="7469" y="28747"/>
                    <a:pt x="7319" y="28346"/>
                    <a:pt x="7194" y="28021"/>
                  </a:cubicBezTo>
                  <a:cubicBezTo>
                    <a:pt x="7143" y="27870"/>
                    <a:pt x="7068" y="27695"/>
                    <a:pt x="7018" y="27544"/>
                  </a:cubicBezTo>
                  <a:cubicBezTo>
                    <a:pt x="6918" y="27294"/>
                    <a:pt x="6843" y="27043"/>
                    <a:pt x="6742" y="26793"/>
                  </a:cubicBezTo>
                  <a:cubicBezTo>
                    <a:pt x="6492" y="26041"/>
                    <a:pt x="6291" y="25239"/>
                    <a:pt x="6191" y="24462"/>
                  </a:cubicBezTo>
                  <a:cubicBezTo>
                    <a:pt x="6116" y="23960"/>
                    <a:pt x="6091" y="23434"/>
                    <a:pt x="6091" y="22908"/>
                  </a:cubicBezTo>
                  <a:cubicBezTo>
                    <a:pt x="6091" y="22432"/>
                    <a:pt x="6116" y="21905"/>
                    <a:pt x="6191" y="21354"/>
                  </a:cubicBezTo>
                  <a:cubicBezTo>
                    <a:pt x="6417" y="19725"/>
                    <a:pt x="6918" y="18171"/>
                    <a:pt x="7419" y="16717"/>
                  </a:cubicBezTo>
                  <a:cubicBezTo>
                    <a:pt x="8346" y="17519"/>
                    <a:pt x="9274" y="18246"/>
                    <a:pt x="10201" y="18873"/>
                  </a:cubicBezTo>
                  <a:cubicBezTo>
                    <a:pt x="11755" y="19950"/>
                    <a:pt x="13334" y="20803"/>
                    <a:pt x="14888" y="21354"/>
                  </a:cubicBezTo>
                  <a:cubicBezTo>
                    <a:pt x="15715" y="21655"/>
                    <a:pt x="16567" y="21880"/>
                    <a:pt x="17419" y="22031"/>
                  </a:cubicBezTo>
                  <a:cubicBezTo>
                    <a:pt x="18246" y="22181"/>
                    <a:pt x="19123" y="22256"/>
                    <a:pt x="20001" y="22256"/>
                  </a:cubicBezTo>
                  <a:lnTo>
                    <a:pt x="20076" y="22256"/>
                  </a:lnTo>
                  <a:cubicBezTo>
                    <a:pt x="20978" y="22256"/>
                    <a:pt x="21905" y="22156"/>
                    <a:pt x="22833" y="21955"/>
                  </a:cubicBezTo>
                  <a:cubicBezTo>
                    <a:pt x="23259" y="21880"/>
                    <a:pt x="23660" y="21780"/>
                    <a:pt x="24086" y="21680"/>
                  </a:cubicBezTo>
                  <a:cubicBezTo>
                    <a:pt x="24487" y="21580"/>
                    <a:pt x="24888" y="21479"/>
                    <a:pt x="25289" y="21354"/>
                  </a:cubicBezTo>
                  <a:cubicBezTo>
                    <a:pt x="27144" y="20878"/>
                    <a:pt x="28798" y="20326"/>
                    <a:pt x="30377" y="19725"/>
                  </a:cubicBezTo>
                  <a:cubicBezTo>
                    <a:pt x="32231" y="19023"/>
                    <a:pt x="33835" y="18271"/>
                    <a:pt x="35289" y="17444"/>
                  </a:cubicBezTo>
                  <a:cubicBezTo>
                    <a:pt x="36517" y="16717"/>
                    <a:pt x="37595" y="15940"/>
                    <a:pt x="38522" y="15088"/>
                  </a:cubicBezTo>
                  <a:cubicBezTo>
                    <a:pt x="38572" y="15063"/>
                    <a:pt x="38597" y="15013"/>
                    <a:pt x="38597" y="14963"/>
                  </a:cubicBezTo>
                  <a:cubicBezTo>
                    <a:pt x="38672" y="14687"/>
                    <a:pt x="38672" y="14361"/>
                    <a:pt x="38572" y="13960"/>
                  </a:cubicBezTo>
                  <a:cubicBezTo>
                    <a:pt x="38547" y="13785"/>
                    <a:pt x="38472" y="13610"/>
                    <a:pt x="38397" y="13384"/>
                  </a:cubicBezTo>
                  <a:cubicBezTo>
                    <a:pt x="38322" y="13209"/>
                    <a:pt x="38221" y="13008"/>
                    <a:pt x="38121" y="12808"/>
                  </a:cubicBezTo>
                  <a:cubicBezTo>
                    <a:pt x="37895" y="12457"/>
                    <a:pt x="37670" y="12131"/>
                    <a:pt x="37369" y="11880"/>
                  </a:cubicBezTo>
                  <a:cubicBezTo>
                    <a:pt x="37068" y="11605"/>
                    <a:pt x="36768" y="11429"/>
                    <a:pt x="36467" y="11354"/>
                  </a:cubicBezTo>
                  <a:lnTo>
                    <a:pt x="36417" y="11354"/>
                  </a:lnTo>
                  <a:cubicBezTo>
                    <a:pt x="36392" y="11354"/>
                    <a:pt x="36342" y="11354"/>
                    <a:pt x="36317" y="11379"/>
                  </a:cubicBezTo>
                  <a:cubicBezTo>
                    <a:pt x="36317" y="11379"/>
                    <a:pt x="36317" y="11379"/>
                    <a:pt x="36291" y="11404"/>
                  </a:cubicBezTo>
                  <a:cubicBezTo>
                    <a:pt x="34863" y="12306"/>
                    <a:pt x="33259" y="13108"/>
                    <a:pt x="31530" y="13785"/>
                  </a:cubicBezTo>
                  <a:lnTo>
                    <a:pt x="31504" y="13810"/>
                  </a:lnTo>
                  <a:cubicBezTo>
                    <a:pt x="30251" y="14261"/>
                    <a:pt x="28923" y="14687"/>
                    <a:pt x="27494" y="15038"/>
                  </a:cubicBezTo>
                  <a:cubicBezTo>
                    <a:pt x="26342" y="15314"/>
                    <a:pt x="24963" y="15640"/>
                    <a:pt x="23560" y="15790"/>
                  </a:cubicBezTo>
                  <a:cubicBezTo>
                    <a:pt x="22983" y="15865"/>
                    <a:pt x="22457" y="15890"/>
                    <a:pt x="21956" y="15890"/>
                  </a:cubicBezTo>
                  <a:cubicBezTo>
                    <a:pt x="21429" y="15890"/>
                    <a:pt x="20903" y="15865"/>
                    <a:pt x="20427" y="15790"/>
                  </a:cubicBezTo>
                  <a:cubicBezTo>
                    <a:pt x="19775" y="15690"/>
                    <a:pt x="19149" y="15514"/>
                    <a:pt x="18622" y="15289"/>
                  </a:cubicBezTo>
                  <a:cubicBezTo>
                    <a:pt x="18121" y="15088"/>
                    <a:pt x="17645" y="14788"/>
                    <a:pt x="17169" y="14386"/>
                  </a:cubicBezTo>
                  <a:cubicBezTo>
                    <a:pt x="16467" y="13810"/>
                    <a:pt x="15865" y="13133"/>
                    <a:pt x="15364" y="12532"/>
                  </a:cubicBezTo>
                  <a:cubicBezTo>
                    <a:pt x="15214" y="12331"/>
                    <a:pt x="15038" y="12131"/>
                    <a:pt x="14888" y="11955"/>
                  </a:cubicBezTo>
                  <a:cubicBezTo>
                    <a:pt x="14763" y="11805"/>
                    <a:pt x="14637" y="11655"/>
                    <a:pt x="14512" y="11504"/>
                  </a:cubicBezTo>
                  <a:cubicBezTo>
                    <a:pt x="14336" y="11279"/>
                    <a:pt x="14161" y="11053"/>
                    <a:pt x="13986" y="10828"/>
                  </a:cubicBezTo>
                  <a:lnTo>
                    <a:pt x="13610" y="10402"/>
                  </a:lnTo>
                  <a:cubicBezTo>
                    <a:pt x="13259" y="9950"/>
                    <a:pt x="12908" y="9524"/>
                    <a:pt x="12557" y="9098"/>
                  </a:cubicBezTo>
                  <a:cubicBezTo>
                    <a:pt x="11680" y="8046"/>
                    <a:pt x="10778" y="6918"/>
                    <a:pt x="9850" y="5865"/>
                  </a:cubicBezTo>
                  <a:cubicBezTo>
                    <a:pt x="8823" y="4662"/>
                    <a:pt x="7845" y="3660"/>
                    <a:pt x="6893" y="2782"/>
                  </a:cubicBezTo>
                  <a:cubicBezTo>
                    <a:pt x="5765" y="1755"/>
                    <a:pt x="4587" y="853"/>
                    <a:pt x="3384" y="76"/>
                  </a:cubicBezTo>
                  <a:cubicBezTo>
                    <a:pt x="3384" y="51"/>
                    <a:pt x="3359" y="51"/>
                    <a:pt x="3334" y="51"/>
                  </a:cubicBezTo>
                  <a:cubicBezTo>
                    <a:pt x="3309" y="26"/>
                    <a:pt x="3259" y="0"/>
                    <a:pt x="3234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0" name="Google Shape;13460;g24384d3dfa2_2_2744"/>
            <p:cNvSpPr/>
            <p:nvPr/>
          </p:nvSpPr>
          <p:spPr>
            <a:xfrm>
              <a:off x="3516450" y="1605925"/>
              <a:ext cx="8150" cy="26950"/>
            </a:xfrm>
            <a:custGeom>
              <a:avLst/>
              <a:gdLst/>
              <a:ahLst/>
              <a:cxnLst/>
              <a:rect l="l" t="t" r="r" b="b"/>
              <a:pathLst>
                <a:path w="326" h="1078" extrusionOk="0">
                  <a:moveTo>
                    <a:pt x="75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50" y="226"/>
                    <a:pt x="75" y="351"/>
                    <a:pt x="100" y="476"/>
                  </a:cubicBezTo>
                  <a:cubicBezTo>
                    <a:pt x="125" y="652"/>
                    <a:pt x="150" y="827"/>
                    <a:pt x="150" y="978"/>
                  </a:cubicBezTo>
                  <a:cubicBezTo>
                    <a:pt x="150" y="1028"/>
                    <a:pt x="201" y="1078"/>
                    <a:pt x="251" y="1078"/>
                  </a:cubicBezTo>
                  <a:cubicBezTo>
                    <a:pt x="301" y="1053"/>
                    <a:pt x="326" y="1028"/>
                    <a:pt x="326" y="978"/>
                  </a:cubicBezTo>
                  <a:cubicBezTo>
                    <a:pt x="326" y="827"/>
                    <a:pt x="301" y="677"/>
                    <a:pt x="276" y="526"/>
                  </a:cubicBezTo>
                  <a:cubicBezTo>
                    <a:pt x="251" y="376"/>
                    <a:pt x="201" y="201"/>
                    <a:pt x="176" y="50"/>
                  </a:cubicBezTo>
                  <a:cubicBezTo>
                    <a:pt x="176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1" name="Google Shape;13461;g24384d3dfa2_2_2744"/>
            <p:cNvSpPr/>
            <p:nvPr/>
          </p:nvSpPr>
          <p:spPr>
            <a:xfrm>
              <a:off x="3516450" y="1604650"/>
              <a:ext cx="6275" cy="18825"/>
            </a:xfrm>
            <a:custGeom>
              <a:avLst/>
              <a:gdLst/>
              <a:ahLst/>
              <a:cxnLst/>
              <a:rect l="l" t="t" r="r" b="b"/>
              <a:pathLst>
                <a:path w="251" h="753" extrusionOk="0">
                  <a:moveTo>
                    <a:pt x="75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25" y="277"/>
                    <a:pt x="50" y="477"/>
                    <a:pt x="75" y="653"/>
                  </a:cubicBezTo>
                  <a:cubicBezTo>
                    <a:pt x="100" y="678"/>
                    <a:pt x="100" y="703"/>
                    <a:pt x="125" y="728"/>
                  </a:cubicBezTo>
                  <a:cubicBezTo>
                    <a:pt x="125" y="728"/>
                    <a:pt x="150" y="753"/>
                    <a:pt x="176" y="753"/>
                  </a:cubicBezTo>
                  <a:cubicBezTo>
                    <a:pt x="201" y="753"/>
                    <a:pt x="226" y="728"/>
                    <a:pt x="226" y="728"/>
                  </a:cubicBezTo>
                  <a:cubicBezTo>
                    <a:pt x="251" y="703"/>
                    <a:pt x="251" y="678"/>
                    <a:pt x="251" y="653"/>
                  </a:cubicBezTo>
                  <a:cubicBezTo>
                    <a:pt x="226" y="477"/>
                    <a:pt x="176" y="277"/>
                    <a:pt x="176" y="101"/>
                  </a:cubicBezTo>
                  <a:cubicBezTo>
                    <a:pt x="150" y="51"/>
                    <a:pt x="125" y="1"/>
                    <a:pt x="75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2" name="Google Shape;13462;g24384d3dfa2_2_2744"/>
            <p:cNvSpPr/>
            <p:nvPr/>
          </p:nvSpPr>
          <p:spPr>
            <a:xfrm>
              <a:off x="3516450" y="1605300"/>
              <a:ext cx="18175" cy="14050"/>
            </a:xfrm>
            <a:custGeom>
              <a:avLst/>
              <a:gdLst/>
              <a:ahLst/>
              <a:cxnLst/>
              <a:rect l="l" t="t" r="r" b="b"/>
              <a:pathLst>
                <a:path w="727" h="562" extrusionOk="0">
                  <a:moveTo>
                    <a:pt x="100" y="0"/>
                  </a:moveTo>
                  <a:cubicBezTo>
                    <a:pt x="75" y="0"/>
                    <a:pt x="50" y="25"/>
                    <a:pt x="25" y="50"/>
                  </a:cubicBezTo>
                  <a:cubicBezTo>
                    <a:pt x="25" y="50"/>
                    <a:pt x="0" y="75"/>
                    <a:pt x="0" y="100"/>
                  </a:cubicBezTo>
                  <a:cubicBezTo>
                    <a:pt x="0" y="125"/>
                    <a:pt x="25" y="150"/>
                    <a:pt x="50" y="150"/>
                  </a:cubicBezTo>
                  <a:cubicBezTo>
                    <a:pt x="226" y="301"/>
                    <a:pt x="401" y="426"/>
                    <a:pt x="602" y="551"/>
                  </a:cubicBezTo>
                  <a:cubicBezTo>
                    <a:pt x="608" y="558"/>
                    <a:pt x="617" y="561"/>
                    <a:pt x="626" y="561"/>
                  </a:cubicBezTo>
                  <a:cubicBezTo>
                    <a:pt x="652" y="561"/>
                    <a:pt x="684" y="538"/>
                    <a:pt x="702" y="501"/>
                  </a:cubicBezTo>
                  <a:cubicBezTo>
                    <a:pt x="727" y="476"/>
                    <a:pt x="727" y="451"/>
                    <a:pt x="702" y="426"/>
                  </a:cubicBezTo>
                  <a:cubicBezTo>
                    <a:pt x="702" y="401"/>
                    <a:pt x="702" y="401"/>
                    <a:pt x="677" y="376"/>
                  </a:cubicBezTo>
                  <a:cubicBezTo>
                    <a:pt x="627" y="376"/>
                    <a:pt x="602" y="351"/>
                    <a:pt x="551" y="326"/>
                  </a:cubicBezTo>
                  <a:lnTo>
                    <a:pt x="577" y="326"/>
                  </a:lnTo>
                  <a:cubicBezTo>
                    <a:pt x="426" y="226"/>
                    <a:pt x="301" y="125"/>
                    <a:pt x="150" y="25"/>
                  </a:cubicBezTo>
                  <a:cubicBezTo>
                    <a:pt x="125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3" name="Google Shape;13463;g24384d3dfa2_2_2744"/>
            <p:cNvSpPr/>
            <p:nvPr/>
          </p:nvSpPr>
          <p:spPr>
            <a:xfrm>
              <a:off x="3517075" y="1605300"/>
              <a:ext cx="62675" cy="49600"/>
            </a:xfrm>
            <a:custGeom>
              <a:avLst/>
              <a:gdLst/>
              <a:ahLst/>
              <a:cxnLst/>
              <a:rect l="l" t="t" r="r" b="b"/>
              <a:pathLst>
                <a:path w="2507" h="1984" extrusionOk="0">
                  <a:moveTo>
                    <a:pt x="100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100"/>
                    <a:pt x="0" y="150"/>
                    <a:pt x="50" y="150"/>
                  </a:cubicBezTo>
                  <a:cubicBezTo>
                    <a:pt x="176" y="226"/>
                    <a:pt x="301" y="301"/>
                    <a:pt x="401" y="376"/>
                  </a:cubicBezTo>
                  <a:cubicBezTo>
                    <a:pt x="752" y="602"/>
                    <a:pt x="1053" y="852"/>
                    <a:pt x="1379" y="1128"/>
                  </a:cubicBezTo>
                  <a:cubicBezTo>
                    <a:pt x="1704" y="1404"/>
                    <a:pt x="2030" y="1679"/>
                    <a:pt x="2356" y="1955"/>
                  </a:cubicBezTo>
                  <a:cubicBezTo>
                    <a:pt x="2377" y="1976"/>
                    <a:pt x="2398" y="1984"/>
                    <a:pt x="2418" y="1984"/>
                  </a:cubicBezTo>
                  <a:cubicBezTo>
                    <a:pt x="2444" y="1984"/>
                    <a:pt x="2467" y="1969"/>
                    <a:pt x="2481" y="1955"/>
                  </a:cubicBezTo>
                  <a:cubicBezTo>
                    <a:pt x="2506" y="1930"/>
                    <a:pt x="2506" y="1855"/>
                    <a:pt x="2481" y="1830"/>
                  </a:cubicBezTo>
                  <a:cubicBezTo>
                    <a:pt x="2105" y="1504"/>
                    <a:pt x="1729" y="1178"/>
                    <a:pt x="1354" y="877"/>
                  </a:cubicBezTo>
                  <a:cubicBezTo>
                    <a:pt x="953" y="551"/>
                    <a:pt x="552" y="251"/>
                    <a:pt x="12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4" name="Google Shape;13464;g24384d3dfa2_2_2744"/>
            <p:cNvSpPr/>
            <p:nvPr/>
          </p:nvSpPr>
          <p:spPr>
            <a:xfrm>
              <a:off x="3532725" y="1615950"/>
              <a:ext cx="38250" cy="30175"/>
            </a:xfrm>
            <a:custGeom>
              <a:avLst/>
              <a:gdLst/>
              <a:ahLst/>
              <a:cxnLst/>
              <a:rect l="l" t="t" r="r" b="b"/>
              <a:pathLst>
                <a:path w="1530" h="1207" extrusionOk="0">
                  <a:moveTo>
                    <a:pt x="101" y="0"/>
                  </a:moveTo>
                  <a:cubicBezTo>
                    <a:pt x="51" y="0"/>
                    <a:pt x="26" y="25"/>
                    <a:pt x="1" y="50"/>
                  </a:cubicBezTo>
                  <a:cubicBezTo>
                    <a:pt x="1" y="75"/>
                    <a:pt x="1" y="125"/>
                    <a:pt x="51" y="150"/>
                  </a:cubicBezTo>
                  <a:cubicBezTo>
                    <a:pt x="126" y="201"/>
                    <a:pt x="176" y="251"/>
                    <a:pt x="251" y="276"/>
                  </a:cubicBezTo>
                  <a:lnTo>
                    <a:pt x="226" y="276"/>
                  </a:lnTo>
                  <a:cubicBezTo>
                    <a:pt x="627" y="551"/>
                    <a:pt x="1003" y="877"/>
                    <a:pt x="1354" y="1178"/>
                  </a:cubicBezTo>
                  <a:cubicBezTo>
                    <a:pt x="1375" y="1199"/>
                    <a:pt x="1396" y="1207"/>
                    <a:pt x="1416" y="1207"/>
                  </a:cubicBezTo>
                  <a:cubicBezTo>
                    <a:pt x="1442" y="1207"/>
                    <a:pt x="1465" y="1193"/>
                    <a:pt x="1479" y="1178"/>
                  </a:cubicBezTo>
                  <a:cubicBezTo>
                    <a:pt x="1530" y="1153"/>
                    <a:pt x="1504" y="1078"/>
                    <a:pt x="1479" y="1053"/>
                  </a:cubicBezTo>
                  <a:cubicBezTo>
                    <a:pt x="1053" y="677"/>
                    <a:pt x="627" y="301"/>
                    <a:pt x="126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5" name="Google Shape;13465;g24384d3dfa2_2_2744"/>
            <p:cNvSpPr/>
            <p:nvPr/>
          </p:nvSpPr>
          <p:spPr>
            <a:xfrm>
              <a:off x="3540250" y="1622200"/>
              <a:ext cx="38250" cy="31200"/>
            </a:xfrm>
            <a:custGeom>
              <a:avLst/>
              <a:gdLst/>
              <a:ahLst/>
              <a:cxnLst/>
              <a:rect l="l" t="t" r="r" b="b"/>
              <a:pathLst>
                <a:path w="1530" h="1248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26" y="51"/>
                    <a:pt x="0" y="76"/>
                    <a:pt x="0" y="76"/>
                  </a:cubicBezTo>
                  <a:cubicBezTo>
                    <a:pt x="0" y="101"/>
                    <a:pt x="26" y="126"/>
                    <a:pt x="51" y="151"/>
                  </a:cubicBezTo>
                  <a:cubicBezTo>
                    <a:pt x="276" y="301"/>
                    <a:pt x="502" y="477"/>
                    <a:pt x="702" y="627"/>
                  </a:cubicBezTo>
                  <a:cubicBezTo>
                    <a:pt x="928" y="828"/>
                    <a:pt x="1153" y="1028"/>
                    <a:pt x="1379" y="1229"/>
                  </a:cubicBezTo>
                  <a:cubicBezTo>
                    <a:pt x="1391" y="1241"/>
                    <a:pt x="1417" y="1248"/>
                    <a:pt x="1442" y="1248"/>
                  </a:cubicBezTo>
                  <a:cubicBezTo>
                    <a:pt x="1467" y="1248"/>
                    <a:pt x="1492" y="1241"/>
                    <a:pt x="1504" y="1229"/>
                  </a:cubicBezTo>
                  <a:cubicBezTo>
                    <a:pt x="1529" y="1179"/>
                    <a:pt x="1529" y="1129"/>
                    <a:pt x="1479" y="1103"/>
                  </a:cubicBezTo>
                  <a:cubicBezTo>
                    <a:pt x="1279" y="903"/>
                    <a:pt x="1078" y="728"/>
                    <a:pt x="878" y="552"/>
                  </a:cubicBezTo>
                  <a:cubicBezTo>
                    <a:pt x="627" y="352"/>
                    <a:pt x="401" y="176"/>
                    <a:pt x="151" y="26"/>
                  </a:cubicBezTo>
                  <a:cubicBezTo>
                    <a:pt x="126" y="1"/>
                    <a:pt x="126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6" name="Google Shape;13466;g24384d3dfa2_2_2744"/>
            <p:cNvSpPr/>
            <p:nvPr/>
          </p:nvSpPr>
          <p:spPr>
            <a:xfrm>
              <a:off x="3544625" y="1624700"/>
              <a:ext cx="36375" cy="30525"/>
            </a:xfrm>
            <a:custGeom>
              <a:avLst/>
              <a:gdLst/>
              <a:ahLst/>
              <a:cxnLst/>
              <a:rect l="l" t="t" r="r" b="b"/>
              <a:pathLst>
                <a:path w="1455" h="1221" extrusionOk="0">
                  <a:moveTo>
                    <a:pt x="76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26"/>
                    <a:pt x="26" y="151"/>
                  </a:cubicBezTo>
                  <a:cubicBezTo>
                    <a:pt x="252" y="302"/>
                    <a:pt x="452" y="452"/>
                    <a:pt x="653" y="628"/>
                  </a:cubicBezTo>
                  <a:cubicBezTo>
                    <a:pt x="878" y="803"/>
                    <a:pt x="1104" y="978"/>
                    <a:pt x="1304" y="1204"/>
                  </a:cubicBezTo>
                  <a:cubicBezTo>
                    <a:pt x="1315" y="1214"/>
                    <a:pt x="1334" y="1220"/>
                    <a:pt x="1354" y="1220"/>
                  </a:cubicBezTo>
                  <a:cubicBezTo>
                    <a:pt x="1383" y="1220"/>
                    <a:pt x="1415" y="1208"/>
                    <a:pt x="1429" y="1179"/>
                  </a:cubicBezTo>
                  <a:cubicBezTo>
                    <a:pt x="1429" y="1179"/>
                    <a:pt x="1455" y="1154"/>
                    <a:pt x="1455" y="1129"/>
                  </a:cubicBezTo>
                  <a:cubicBezTo>
                    <a:pt x="1455" y="1104"/>
                    <a:pt x="1429" y="1079"/>
                    <a:pt x="1404" y="1054"/>
                  </a:cubicBezTo>
                  <a:cubicBezTo>
                    <a:pt x="1229" y="878"/>
                    <a:pt x="1028" y="703"/>
                    <a:pt x="828" y="527"/>
                  </a:cubicBezTo>
                  <a:cubicBezTo>
                    <a:pt x="602" y="352"/>
                    <a:pt x="377" y="176"/>
                    <a:pt x="126" y="26"/>
                  </a:cubicBezTo>
                  <a:cubicBezTo>
                    <a:pt x="126" y="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7" name="Google Shape;13467;g24384d3dfa2_2_2744"/>
            <p:cNvSpPr/>
            <p:nvPr/>
          </p:nvSpPr>
          <p:spPr>
            <a:xfrm>
              <a:off x="3542750" y="1622825"/>
              <a:ext cx="27600" cy="22375"/>
            </a:xfrm>
            <a:custGeom>
              <a:avLst/>
              <a:gdLst/>
              <a:ahLst/>
              <a:cxnLst/>
              <a:rect l="l" t="t" r="r" b="b"/>
              <a:pathLst>
                <a:path w="1104" h="895" extrusionOk="0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26"/>
                    <a:pt x="26" y="151"/>
                  </a:cubicBezTo>
                  <a:cubicBezTo>
                    <a:pt x="327" y="402"/>
                    <a:pt x="652" y="627"/>
                    <a:pt x="953" y="878"/>
                  </a:cubicBezTo>
                  <a:cubicBezTo>
                    <a:pt x="963" y="888"/>
                    <a:pt x="978" y="894"/>
                    <a:pt x="994" y="894"/>
                  </a:cubicBezTo>
                  <a:cubicBezTo>
                    <a:pt x="1015" y="894"/>
                    <a:pt x="1039" y="882"/>
                    <a:pt x="1053" y="853"/>
                  </a:cubicBezTo>
                  <a:cubicBezTo>
                    <a:pt x="1103" y="828"/>
                    <a:pt x="1103" y="778"/>
                    <a:pt x="1053" y="728"/>
                  </a:cubicBezTo>
                  <a:cubicBezTo>
                    <a:pt x="753" y="477"/>
                    <a:pt x="452" y="276"/>
                    <a:pt x="151" y="2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8" name="Google Shape;13468;g24384d3dfa2_2_2744"/>
            <p:cNvSpPr/>
            <p:nvPr/>
          </p:nvSpPr>
          <p:spPr>
            <a:xfrm>
              <a:off x="3543375" y="1624075"/>
              <a:ext cx="35125" cy="28550"/>
            </a:xfrm>
            <a:custGeom>
              <a:avLst/>
              <a:gdLst/>
              <a:ahLst/>
              <a:cxnLst/>
              <a:rect l="l" t="t" r="r" b="b"/>
              <a:pathLst>
                <a:path w="1405" h="1142" extrusionOk="0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01"/>
                    <a:pt x="1" y="101"/>
                  </a:cubicBezTo>
                  <a:cubicBezTo>
                    <a:pt x="26" y="126"/>
                    <a:pt x="26" y="151"/>
                    <a:pt x="51" y="151"/>
                  </a:cubicBezTo>
                  <a:cubicBezTo>
                    <a:pt x="101" y="176"/>
                    <a:pt x="126" y="201"/>
                    <a:pt x="151" y="226"/>
                  </a:cubicBezTo>
                  <a:cubicBezTo>
                    <a:pt x="327" y="352"/>
                    <a:pt x="502" y="477"/>
                    <a:pt x="703" y="627"/>
                  </a:cubicBezTo>
                  <a:cubicBezTo>
                    <a:pt x="878" y="778"/>
                    <a:pt x="1078" y="928"/>
                    <a:pt x="1254" y="1104"/>
                  </a:cubicBezTo>
                  <a:cubicBezTo>
                    <a:pt x="1266" y="1129"/>
                    <a:pt x="1285" y="1141"/>
                    <a:pt x="1307" y="1141"/>
                  </a:cubicBezTo>
                  <a:cubicBezTo>
                    <a:pt x="1329" y="1141"/>
                    <a:pt x="1354" y="1129"/>
                    <a:pt x="1379" y="1104"/>
                  </a:cubicBezTo>
                  <a:cubicBezTo>
                    <a:pt x="1404" y="1079"/>
                    <a:pt x="1404" y="1028"/>
                    <a:pt x="1354" y="978"/>
                  </a:cubicBezTo>
                  <a:cubicBezTo>
                    <a:pt x="1179" y="803"/>
                    <a:pt x="978" y="627"/>
                    <a:pt x="753" y="452"/>
                  </a:cubicBezTo>
                  <a:cubicBezTo>
                    <a:pt x="552" y="302"/>
                    <a:pt x="352" y="151"/>
                    <a:pt x="1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9" name="Google Shape;13469;g24384d3dfa2_2_2744"/>
            <p:cNvSpPr/>
            <p:nvPr/>
          </p:nvSpPr>
          <p:spPr>
            <a:xfrm>
              <a:off x="3545900" y="1625975"/>
              <a:ext cx="43875" cy="36825"/>
            </a:xfrm>
            <a:custGeom>
              <a:avLst/>
              <a:gdLst/>
              <a:ahLst/>
              <a:cxnLst/>
              <a:rect l="l" t="t" r="r" b="b"/>
              <a:pathLst>
                <a:path w="1755" h="1473" extrusionOk="0">
                  <a:moveTo>
                    <a:pt x="75" y="0"/>
                  </a:moveTo>
                  <a:cubicBezTo>
                    <a:pt x="50" y="0"/>
                    <a:pt x="25" y="25"/>
                    <a:pt x="0" y="25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0" y="125"/>
                    <a:pt x="0" y="150"/>
                    <a:pt x="25" y="150"/>
                  </a:cubicBezTo>
                  <a:cubicBezTo>
                    <a:pt x="576" y="551"/>
                    <a:pt x="1103" y="978"/>
                    <a:pt x="1604" y="1454"/>
                  </a:cubicBezTo>
                  <a:cubicBezTo>
                    <a:pt x="1629" y="1466"/>
                    <a:pt x="1654" y="1473"/>
                    <a:pt x="1676" y="1473"/>
                  </a:cubicBezTo>
                  <a:cubicBezTo>
                    <a:pt x="1698" y="1473"/>
                    <a:pt x="1717" y="1466"/>
                    <a:pt x="1729" y="1454"/>
                  </a:cubicBezTo>
                  <a:cubicBezTo>
                    <a:pt x="1754" y="1404"/>
                    <a:pt x="1754" y="1353"/>
                    <a:pt x="1729" y="1328"/>
                  </a:cubicBezTo>
                  <a:cubicBezTo>
                    <a:pt x="1228" y="852"/>
                    <a:pt x="702" y="426"/>
                    <a:pt x="125" y="25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0" name="Google Shape;13470;g24384d3dfa2_2_2744"/>
            <p:cNvSpPr/>
            <p:nvPr/>
          </p:nvSpPr>
          <p:spPr>
            <a:xfrm>
              <a:off x="3560925" y="1637250"/>
              <a:ext cx="28850" cy="24250"/>
            </a:xfrm>
            <a:custGeom>
              <a:avLst/>
              <a:gdLst/>
              <a:ahLst/>
              <a:cxnLst/>
              <a:rect l="l" t="t" r="r" b="b"/>
              <a:pathLst>
                <a:path w="1154" h="970" extrusionOk="0">
                  <a:moveTo>
                    <a:pt x="101" y="0"/>
                  </a:moveTo>
                  <a:cubicBezTo>
                    <a:pt x="76" y="0"/>
                    <a:pt x="51" y="25"/>
                    <a:pt x="26" y="50"/>
                  </a:cubicBezTo>
                  <a:cubicBezTo>
                    <a:pt x="1" y="75"/>
                    <a:pt x="1" y="126"/>
                    <a:pt x="51" y="151"/>
                  </a:cubicBezTo>
                  <a:cubicBezTo>
                    <a:pt x="376" y="401"/>
                    <a:pt x="677" y="677"/>
                    <a:pt x="1003" y="953"/>
                  </a:cubicBezTo>
                  <a:cubicBezTo>
                    <a:pt x="1013" y="963"/>
                    <a:pt x="1032" y="969"/>
                    <a:pt x="1053" y="969"/>
                  </a:cubicBezTo>
                  <a:cubicBezTo>
                    <a:pt x="1082" y="969"/>
                    <a:pt x="1114" y="957"/>
                    <a:pt x="1128" y="928"/>
                  </a:cubicBezTo>
                  <a:cubicBezTo>
                    <a:pt x="1153" y="902"/>
                    <a:pt x="1153" y="852"/>
                    <a:pt x="1103" y="827"/>
                  </a:cubicBezTo>
                  <a:cubicBezTo>
                    <a:pt x="803" y="552"/>
                    <a:pt x="477" y="276"/>
                    <a:pt x="151" y="25"/>
                  </a:cubicBezTo>
                  <a:cubicBezTo>
                    <a:pt x="151" y="25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1" name="Google Shape;13471;g24384d3dfa2_2_2744"/>
            <p:cNvSpPr/>
            <p:nvPr/>
          </p:nvSpPr>
          <p:spPr>
            <a:xfrm>
              <a:off x="3562800" y="1639125"/>
              <a:ext cx="24475" cy="21650"/>
            </a:xfrm>
            <a:custGeom>
              <a:avLst/>
              <a:gdLst/>
              <a:ahLst/>
              <a:cxnLst/>
              <a:rect l="l" t="t" r="r" b="b"/>
              <a:pathLst>
                <a:path w="979" h="866" extrusionOk="0">
                  <a:moveTo>
                    <a:pt x="101" y="0"/>
                  </a:moveTo>
                  <a:cubicBezTo>
                    <a:pt x="76" y="0"/>
                    <a:pt x="51" y="0"/>
                    <a:pt x="51" y="25"/>
                  </a:cubicBezTo>
                  <a:cubicBezTo>
                    <a:pt x="1" y="51"/>
                    <a:pt x="1" y="126"/>
                    <a:pt x="51" y="151"/>
                  </a:cubicBezTo>
                  <a:cubicBezTo>
                    <a:pt x="327" y="376"/>
                    <a:pt x="577" y="602"/>
                    <a:pt x="828" y="827"/>
                  </a:cubicBezTo>
                  <a:cubicBezTo>
                    <a:pt x="840" y="853"/>
                    <a:pt x="859" y="865"/>
                    <a:pt x="881" y="865"/>
                  </a:cubicBezTo>
                  <a:cubicBezTo>
                    <a:pt x="903" y="865"/>
                    <a:pt x="928" y="853"/>
                    <a:pt x="953" y="827"/>
                  </a:cubicBezTo>
                  <a:cubicBezTo>
                    <a:pt x="978" y="802"/>
                    <a:pt x="978" y="752"/>
                    <a:pt x="928" y="702"/>
                  </a:cubicBezTo>
                  <a:cubicBezTo>
                    <a:pt x="677" y="477"/>
                    <a:pt x="427" y="226"/>
                    <a:pt x="151" y="25"/>
                  </a:cubicBezTo>
                  <a:cubicBezTo>
                    <a:pt x="151" y="0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2" name="Google Shape;13472;g24384d3dfa2_2_2744"/>
            <p:cNvSpPr/>
            <p:nvPr/>
          </p:nvSpPr>
          <p:spPr>
            <a:xfrm>
              <a:off x="3142375" y="1592125"/>
              <a:ext cx="10050" cy="6150"/>
            </a:xfrm>
            <a:custGeom>
              <a:avLst/>
              <a:gdLst/>
              <a:ahLst/>
              <a:cxnLst/>
              <a:rect l="l" t="t" r="r" b="b"/>
              <a:pathLst>
                <a:path w="402" h="246" extrusionOk="0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3" name="Google Shape;13473;g24384d3dfa2_2_2744"/>
            <p:cNvSpPr/>
            <p:nvPr/>
          </p:nvSpPr>
          <p:spPr>
            <a:xfrm>
              <a:off x="3142375" y="1592125"/>
              <a:ext cx="9425" cy="5975"/>
            </a:xfrm>
            <a:custGeom>
              <a:avLst/>
              <a:gdLst/>
              <a:ahLst/>
              <a:cxnLst/>
              <a:rect l="l" t="t" r="r" b="b"/>
              <a:pathLst>
                <a:path w="377" h="239" extrusionOk="0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4" name="Google Shape;13474;g24384d3dfa2_2_2744"/>
            <p:cNvSpPr/>
            <p:nvPr/>
          </p:nvSpPr>
          <p:spPr>
            <a:xfrm>
              <a:off x="3142375" y="1592125"/>
              <a:ext cx="10050" cy="6150"/>
            </a:xfrm>
            <a:custGeom>
              <a:avLst/>
              <a:gdLst/>
              <a:ahLst/>
              <a:cxnLst/>
              <a:rect l="l" t="t" r="r" b="b"/>
              <a:pathLst>
                <a:path w="402" h="246" extrusionOk="0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5" name="Google Shape;13475;g24384d3dfa2_2_2744"/>
            <p:cNvSpPr/>
            <p:nvPr/>
          </p:nvSpPr>
          <p:spPr>
            <a:xfrm>
              <a:off x="3142375" y="1592125"/>
              <a:ext cx="9425" cy="5975"/>
            </a:xfrm>
            <a:custGeom>
              <a:avLst/>
              <a:gdLst/>
              <a:ahLst/>
              <a:cxnLst/>
              <a:rect l="l" t="t" r="r" b="b"/>
              <a:pathLst>
                <a:path w="377" h="239" extrusionOk="0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6" name="Google Shape;13476;g24384d3dfa2_2_2744"/>
            <p:cNvSpPr/>
            <p:nvPr/>
          </p:nvSpPr>
          <p:spPr>
            <a:xfrm>
              <a:off x="3455650" y="1944900"/>
              <a:ext cx="953050" cy="518175"/>
            </a:xfrm>
            <a:custGeom>
              <a:avLst/>
              <a:gdLst/>
              <a:ahLst/>
              <a:cxnLst/>
              <a:rect l="l" t="t" r="r" b="b"/>
              <a:pathLst>
                <a:path w="38122" h="20727" extrusionOk="0">
                  <a:moveTo>
                    <a:pt x="37821" y="0"/>
                  </a:moveTo>
                  <a:cubicBezTo>
                    <a:pt x="37746" y="100"/>
                    <a:pt x="37645" y="201"/>
                    <a:pt x="37545" y="301"/>
                  </a:cubicBezTo>
                  <a:cubicBezTo>
                    <a:pt x="37244" y="602"/>
                    <a:pt x="36918" y="877"/>
                    <a:pt x="36593" y="1153"/>
                  </a:cubicBezTo>
                  <a:cubicBezTo>
                    <a:pt x="35941" y="1654"/>
                    <a:pt x="35264" y="2130"/>
                    <a:pt x="34563" y="2556"/>
                  </a:cubicBezTo>
                  <a:cubicBezTo>
                    <a:pt x="33886" y="3008"/>
                    <a:pt x="33184" y="3409"/>
                    <a:pt x="32482" y="3810"/>
                  </a:cubicBezTo>
                  <a:cubicBezTo>
                    <a:pt x="31756" y="4186"/>
                    <a:pt x="31029" y="4561"/>
                    <a:pt x="30277" y="4887"/>
                  </a:cubicBezTo>
                  <a:cubicBezTo>
                    <a:pt x="28297" y="5764"/>
                    <a:pt x="26217" y="6416"/>
                    <a:pt x="24086" y="6767"/>
                  </a:cubicBezTo>
                  <a:cubicBezTo>
                    <a:pt x="23059" y="6942"/>
                    <a:pt x="21981" y="7068"/>
                    <a:pt x="20928" y="7093"/>
                  </a:cubicBezTo>
                  <a:cubicBezTo>
                    <a:pt x="19876" y="7093"/>
                    <a:pt x="18823" y="7043"/>
                    <a:pt x="17796" y="6867"/>
                  </a:cubicBezTo>
                  <a:cubicBezTo>
                    <a:pt x="16743" y="6717"/>
                    <a:pt x="15690" y="6466"/>
                    <a:pt x="14688" y="6090"/>
                  </a:cubicBezTo>
                  <a:cubicBezTo>
                    <a:pt x="14187" y="5915"/>
                    <a:pt x="13710" y="5714"/>
                    <a:pt x="13234" y="5464"/>
                  </a:cubicBezTo>
                  <a:cubicBezTo>
                    <a:pt x="12758" y="5263"/>
                    <a:pt x="12307" y="5013"/>
                    <a:pt x="11881" y="4737"/>
                  </a:cubicBezTo>
                  <a:cubicBezTo>
                    <a:pt x="11079" y="4236"/>
                    <a:pt x="10352" y="3684"/>
                    <a:pt x="9575" y="3158"/>
                  </a:cubicBezTo>
                  <a:cubicBezTo>
                    <a:pt x="8798" y="2632"/>
                    <a:pt x="8021" y="2130"/>
                    <a:pt x="7144" y="1754"/>
                  </a:cubicBezTo>
                  <a:cubicBezTo>
                    <a:pt x="6918" y="1654"/>
                    <a:pt x="6693" y="1579"/>
                    <a:pt x="6467" y="1504"/>
                  </a:cubicBezTo>
                  <a:cubicBezTo>
                    <a:pt x="6242" y="1454"/>
                    <a:pt x="6016" y="1404"/>
                    <a:pt x="5791" y="1353"/>
                  </a:cubicBezTo>
                  <a:cubicBezTo>
                    <a:pt x="5640" y="1353"/>
                    <a:pt x="5490" y="1328"/>
                    <a:pt x="5314" y="1328"/>
                  </a:cubicBezTo>
                  <a:cubicBezTo>
                    <a:pt x="5189" y="1328"/>
                    <a:pt x="5039" y="1353"/>
                    <a:pt x="4913" y="1353"/>
                  </a:cubicBezTo>
                  <a:cubicBezTo>
                    <a:pt x="4763" y="1379"/>
                    <a:pt x="4613" y="1404"/>
                    <a:pt x="4487" y="1454"/>
                  </a:cubicBezTo>
                  <a:cubicBezTo>
                    <a:pt x="4362" y="1479"/>
                    <a:pt x="4237" y="1529"/>
                    <a:pt x="4111" y="1579"/>
                  </a:cubicBezTo>
                  <a:cubicBezTo>
                    <a:pt x="3961" y="1629"/>
                    <a:pt x="3836" y="1704"/>
                    <a:pt x="3685" y="1805"/>
                  </a:cubicBezTo>
                  <a:cubicBezTo>
                    <a:pt x="3560" y="1880"/>
                    <a:pt x="3435" y="1955"/>
                    <a:pt x="3309" y="2055"/>
                  </a:cubicBezTo>
                  <a:cubicBezTo>
                    <a:pt x="3134" y="2206"/>
                    <a:pt x="2933" y="2356"/>
                    <a:pt x="2783" y="2531"/>
                  </a:cubicBezTo>
                  <a:cubicBezTo>
                    <a:pt x="2608" y="2707"/>
                    <a:pt x="2457" y="2907"/>
                    <a:pt x="2307" y="3108"/>
                  </a:cubicBezTo>
                  <a:cubicBezTo>
                    <a:pt x="2307" y="3083"/>
                    <a:pt x="2307" y="3083"/>
                    <a:pt x="2307" y="3083"/>
                  </a:cubicBezTo>
                  <a:cubicBezTo>
                    <a:pt x="2056" y="3434"/>
                    <a:pt x="1806" y="3810"/>
                    <a:pt x="1580" y="4186"/>
                  </a:cubicBezTo>
                  <a:cubicBezTo>
                    <a:pt x="1379" y="4561"/>
                    <a:pt x="1179" y="4937"/>
                    <a:pt x="1029" y="5313"/>
                  </a:cubicBezTo>
                  <a:cubicBezTo>
                    <a:pt x="1029" y="5313"/>
                    <a:pt x="1029" y="5313"/>
                    <a:pt x="1029" y="5288"/>
                  </a:cubicBezTo>
                  <a:cubicBezTo>
                    <a:pt x="828" y="5815"/>
                    <a:pt x="653" y="6341"/>
                    <a:pt x="502" y="6867"/>
                  </a:cubicBezTo>
                  <a:cubicBezTo>
                    <a:pt x="377" y="7394"/>
                    <a:pt x="277" y="7920"/>
                    <a:pt x="202" y="8471"/>
                  </a:cubicBezTo>
                  <a:cubicBezTo>
                    <a:pt x="202" y="8447"/>
                    <a:pt x="202" y="8446"/>
                    <a:pt x="202" y="8446"/>
                  </a:cubicBezTo>
                  <a:lnTo>
                    <a:pt x="202" y="8446"/>
                  </a:lnTo>
                  <a:cubicBezTo>
                    <a:pt x="1" y="9925"/>
                    <a:pt x="26" y="11429"/>
                    <a:pt x="227" y="12907"/>
                  </a:cubicBezTo>
                  <a:cubicBezTo>
                    <a:pt x="227" y="12882"/>
                    <a:pt x="227" y="12882"/>
                    <a:pt x="227" y="12882"/>
                  </a:cubicBezTo>
                  <a:cubicBezTo>
                    <a:pt x="477" y="14762"/>
                    <a:pt x="1004" y="16617"/>
                    <a:pt x="1730" y="18371"/>
                  </a:cubicBezTo>
                  <a:cubicBezTo>
                    <a:pt x="1856" y="18672"/>
                    <a:pt x="1981" y="18973"/>
                    <a:pt x="2131" y="19248"/>
                  </a:cubicBezTo>
                  <a:cubicBezTo>
                    <a:pt x="2532" y="19549"/>
                    <a:pt x="2983" y="19825"/>
                    <a:pt x="3460" y="20050"/>
                  </a:cubicBezTo>
                  <a:cubicBezTo>
                    <a:pt x="4036" y="20301"/>
                    <a:pt x="4638" y="20501"/>
                    <a:pt x="5239" y="20627"/>
                  </a:cubicBezTo>
                  <a:cubicBezTo>
                    <a:pt x="5665" y="20702"/>
                    <a:pt x="6091" y="20727"/>
                    <a:pt x="6492" y="20727"/>
                  </a:cubicBezTo>
                  <a:cubicBezTo>
                    <a:pt x="6693" y="20727"/>
                    <a:pt x="6868" y="20727"/>
                    <a:pt x="7044" y="20702"/>
                  </a:cubicBezTo>
                  <a:cubicBezTo>
                    <a:pt x="7094" y="20702"/>
                    <a:pt x="7119" y="20702"/>
                    <a:pt x="7169" y="20652"/>
                  </a:cubicBezTo>
                  <a:cubicBezTo>
                    <a:pt x="7169" y="20652"/>
                    <a:pt x="7194" y="20627"/>
                    <a:pt x="7194" y="20627"/>
                  </a:cubicBezTo>
                  <a:cubicBezTo>
                    <a:pt x="7269" y="20602"/>
                    <a:pt x="7319" y="20552"/>
                    <a:pt x="7344" y="20501"/>
                  </a:cubicBezTo>
                  <a:cubicBezTo>
                    <a:pt x="7420" y="20100"/>
                    <a:pt x="7495" y="19699"/>
                    <a:pt x="7520" y="19298"/>
                  </a:cubicBezTo>
                  <a:cubicBezTo>
                    <a:pt x="7545" y="18922"/>
                    <a:pt x="7545" y="18496"/>
                    <a:pt x="7495" y="18045"/>
                  </a:cubicBezTo>
                  <a:cubicBezTo>
                    <a:pt x="7445" y="17343"/>
                    <a:pt x="7294" y="16617"/>
                    <a:pt x="7019" y="15739"/>
                  </a:cubicBezTo>
                  <a:cubicBezTo>
                    <a:pt x="6918" y="15389"/>
                    <a:pt x="6793" y="15013"/>
                    <a:pt x="6618" y="14612"/>
                  </a:cubicBezTo>
                  <a:cubicBezTo>
                    <a:pt x="6593" y="14486"/>
                    <a:pt x="6542" y="14361"/>
                    <a:pt x="6492" y="14236"/>
                  </a:cubicBezTo>
                  <a:lnTo>
                    <a:pt x="6442" y="14135"/>
                  </a:lnTo>
                  <a:cubicBezTo>
                    <a:pt x="6367" y="13885"/>
                    <a:pt x="6267" y="13634"/>
                    <a:pt x="6166" y="13384"/>
                  </a:cubicBezTo>
                  <a:cubicBezTo>
                    <a:pt x="5916" y="12607"/>
                    <a:pt x="5715" y="11830"/>
                    <a:pt x="5615" y="11053"/>
                  </a:cubicBezTo>
                  <a:cubicBezTo>
                    <a:pt x="5540" y="10551"/>
                    <a:pt x="5515" y="10025"/>
                    <a:pt x="5515" y="9499"/>
                  </a:cubicBezTo>
                  <a:cubicBezTo>
                    <a:pt x="5515" y="8998"/>
                    <a:pt x="5540" y="8496"/>
                    <a:pt x="5615" y="7945"/>
                  </a:cubicBezTo>
                  <a:cubicBezTo>
                    <a:pt x="5841" y="6316"/>
                    <a:pt x="6342" y="4762"/>
                    <a:pt x="6843" y="3308"/>
                  </a:cubicBezTo>
                  <a:cubicBezTo>
                    <a:pt x="7745" y="4110"/>
                    <a:pt x="8673" y="4837"/>
                    <a:pt x="9625" y="5489"/>
                  </a:cubicBezTo>
                  <a:cubicBezTo>
                    <a:pt x="11179" y="6566"/>
                    <a:pt x="12758" y="7394"/>
                    <a:pt x="14312" y="7945"/>
                  </a:cubicBezTo>
                  <a:cubicBezTo>
                    <a:pt x="15139" y="8246"/>
                    <a:pt x="15991" y="8471"/>
                    <a:pt x="16843" y="8622"/>
                  </a:cubicBezTo>
                  <a:cubicBezTo>
                    <a:pt x="17670" y="8772"/>
                    <a:pt x="18547" y="8847"/>
                    <a:pt x="19425" y="8847"/>
                  </a:cubicBezTo>
                  <a:lnTo>
                    <a:pt x="19475" y="8847"/>
                  </a:lnTo>
                  <a:cubicBezTo>
                    <a:pt x="20377" y="8847"/>
                    <a:pt x="21329" y="8747"/>
                    <a:pt x="22257" y="8572"/>
                  </a:cubicBezTo>
                  <a:cubicBezTo>
                    <a:pt x="22658" y="8471"/>
                    <a:pt x="23059" y="8371"/>
                    <a:pt x="23460" y="8296"/>
                  </a:cubicBezTo>
                  <a:cubicBezTo>
                    <a:pt x="23911" y="8171"/>
                    <a:pt x="24337" y="8070"/>
                    <a:pt x="24713" y="7970"/>
                  </a:cubicBezTo>
                  <a:cubicBezTo>
                    <a:pt x="26568" y="7469"/>
                    <a:pt x="28247" y="6917"/>
                    <a:pt x="29801" y="6341"/>
                  </a:cubicBezTo>
                  <a:cubicBezTo>
                    <a:pt x="31655" y="5639"/>
                    <a:pt x="33259" y="4887"/>
                    <a:pt x="34713" y="4035"/>
                  </a:cubicBezTo>
                  <a:cubicBezTo>
                    <a:pt x="35941" y="3308"/>
                    <a:pt x="36994" y="2531"/>
                    <a:pt x="37946" y="1679"/>
                  </a:cubicBezTo>
                  <a:cubicBezTo>
                    <a:pt x="37996" y="1654"/>
                    <a:pt x="38021" y="1629"/>
                    <a:pt x="38046" y="1579"/>
                  </a:cubicBezTo>
                  <a:cubicBezTo>
                    <a:pt x="38122" y="1278"/>
                    <a:pt x="38096" y="952"/>
                    <a:pt x="38021" y="551"/>
                  </a:cubicBezTo>
                  <a:cubicBezTo>
                    <a:pt x="37971" y="376"/>
                    <a:pt x="37921" y="201"/>
                    <a:pt x="3782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7" name="Google Shape;13477;g24384d3dfa2_2_2744"/>
            <p:cNvSpPr/>
            <p:nvPr/>
          </p:nvSpPr>
          <p:spPr>
            <a:xfrm>
              <a:off x="4290250" y="1520075"/>
              <a:ext cx="1134750" cy="483725"/>
            </a:xfrm>
            <a:custGeom>
              <a:avLst/>
              <a:gdLst/>
              <a:ahLst/>
              <a:cxnLst/>
              <a:rect l="l" t="t" r="r" b="b"/>
              <a:pathLst>
                <a:path w="45390" h="19349" extrusionOk="0">
                  <a:moveTo>
                    <a:pt x="2382" y="18346"/>
                  </a:moveTo>
                  <a:lnTo>
                    <a:pt x="803" y="18973"/>
                  </a:lnTo>
                  <a:lnTo>
                    <a:pt x="778" y="18973"/>
                  </a:lnTo>
                  <a:lnTo>
                    <a:pt x="2382" y="18346"/>
                  </a:lnTo>
                  <a:close/>
                  <a:moveTo>
                    <a:pt x="44813" y="0"/>
                  </a:moveTo>
                  <a:cubicBezTo>
                    <a:pt x="44788" y="0"/>
                    <a:pt x="44763" y="26"/>
                    <a:pt x="44738" y="26"/>
                  </a:cubicBezTo>
                  <a:cubicBezTo>
                    <a:pt x="44111" y="276"/>
                    <a:pt x="43510" y="527"/>
                    <a:pt x="42883" y="777"/>
                  </a:cubicBezTo>
                  <a:lnTo>
                    <a:pt x="36367" y="3384"/>
                  </a:lnTo>
                  <a:lnTo>
                    <a:pt x="31705" y="5264"/>
                  </a:lnTo>
                  <a:lnTo>
                    <a:pt x="24512" y="8146"/>
                  </a:lnTo>
                  <a:lnTo>
                    <a:pt x="17269" y="11053"/>
                  </a:lnTo>
                  <a:lnTo>
                    <a:pt x="10728" y="13685"/>
                  </a:lnTo>
                  <a:lnTo>
                    <a:pt x="4186" y="16316"/>
                  </a:lnTo>
                  <a:lnTo>
                    <a:pt x="101" y="17945"/>
                  </a:lnTo>
                  <a:cubicBezTo>
                    <a:pt x="51" y="17970"/>
                    <a:pt x="26" y="18021"/>
                    <a:pt x="1" y="18046"/>
                  </a:cubicBezTo>
                  <a:cubicBezTo>
                    <a:pt x="1" y="18071"/>
                    <a:pt x="1" y="18071"/>
                    <a:pt x="1" y="18096"/>
                  </a:cubicBezTo>
                  <a:cubicBezTo>
                    <a:pt x="1" y="18121"/>
                    <a:pt x="1" y="18146"/>
                    <a:pt x="1" y="18171"/>
                  </a:cubicBezTo>
                  <a:cubicBezTo>
                    <a:pt x="51" y="18572"/>
                    <a:pt x="276" y="18998"/>
                    <a:pt x="627" y="19299"/>
                  </a:cubicBezTo>
                  <a:cubicBezTo>
                    <a:pt x="652" y="19324"/>
                    <a:pt x="677" y="19324"/>
                    <a:pt x="702" y="19349"/>
                  </a:cubicBezTo>
                  <a:lnTo>
                    <a:pt x="778" y="19349"/>
                  </a:lnTo>
                  <a:cubicBezTo>
                    <a:pt x="803" y="19349"/>
                    <a:pt x="828" y="19349"/>
                    <a:pt x="853" y="19324"/>
                  </a:cubicBezTo>
                  <a:lnTo>
                    <a:pt x="3710" y="18171"/>
                  </a:lnTo>
                  <a:lnTo>
                    <a:pt x="6542" y="16993"/>
                  </a:lnTo>
                  <a:lnTo>
                    <a:pt x="16943" y="12732"/>
                  </a:lnTo>
                  <a:lnTo>
                    <a:pt x="19951" y="11479"/>
                  </a:lnTo>
                  <a:cubicBezTo>
                    <a:pt x="24312" y="9700"/>
                    <a:pt x="28672" y="7920"/>
                    <a:pt x="33033" y="6116"/>
                  </a:cubicBezTo>
                  <a:lnTo>
                    <a:pt x="39149" y="3610"/>
                  </a:lnTo>
                  <a:lnTo>
                    <a:pt x="45289" y="1103"/>
                  </a:lnTo>
                  <a:cubicBezTo>
                    <a:pt x="45314" y="1078"/>
                    <a:pt x="45364" y="1028"/>
                    <a:pt x="45364" y="953"/>
                  </a:cubicBezTo>
                  <a:cubicBezTo>
                    <a:pt x="45389" y="953"/>
                    <a:pt x="45389" y="903"/>
                    <a:pt x="45389" y="878"/>
                  </a:cubicBezTo>
                  <a:cubicBezTo>
                    <a:pt x="45364" y="802"/>
                    <a:pt x="45364" y="727"/>
                    <a:pt x="45339" y="652"/>
                  </a:cubicBezTo>
                  <a:cubicBezTo>
                    <a:pt x="45314" y="577"/>
                    <a:pt x="45289" y="502"/>
                    <a:pt x="45264" y="427"/>
                  </a:cubicBezTo>
                  <a:cubicBezTo>
                    <a:pt x="45239" y="351"/>
                    <a:pt x="45189" y="301"/>
                    <a:pt x="45139" y="251"/>
                  </a:cubicBezTo>
                  <a:cubicBezTo>
                    <a:pt x="45089" y="176"/>
                    <a:pt x="45038" y="126"/>
                    <a:pt x="44963" y="76"/>
                  </a:cubicBezTo>
                  <a:cubicBezTo>
                    <a:pt x="44913" y="51"/>
                    <a:pt x="44888" y="26"/>
                    <a:pt x="44863" y="26"/>
                  </a:cubicBezTo>
                  <a:cubicBezTo>
                    <a:pt x="44838" y="26"/>
                    <a:pt x="44838" y="0"/>
                    <a:pt x="44813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8" name="Google Shape;13478;g24384d3dfa2_2_2744"/>
            <p:cNvSpPr/>
            <p:nvPr/>
          </p:nvSpPr>
          <p:spPr>
            <a:xfrm>
              <a:off x="4304050" y="1975600"/>
              <a:ext cx="45750" cy="24575"/>
            </a:xfrm>
            <a:custGeom>
              <a:avLst/>
              <a:gdLst/>
              <a:ahLst/>
              <a:cxnLst/>
              <a:rect l="l" t="t" r="r" b="b"/>
              <a:pathLst>
                <a:path w="1830" h="983" extrusionOk="0">
                  <a:moveTo>
                    <a:pt x="1629" y="0"/>
                  </a:moveTo>
                  <a:cubicBezTo>
                    <a:pt x="1604" y="0"/>
                    <a:pt x="1579" y="25"/>
                    <a:pt x="1554" y="25"/>
                  </a:cubicBezTo>
                  <a:cubicBezTo>
                    <a:pt x="1303" y="125"/>
                    <a:pt x="1078" y="226"/>
                    <a:pt x="827" y="326"/>
                  </a:cubicBezTo>
                  <a:cubicBezTo>
                    <a:pt x="727" y="376"/>
                    <a:pt x="602" y="426"/>
                    <a:pt x="501" y="476"/>
                  </a:cubicBezTo>
                  <a:cubicBezTo>
                    <a:pt x="401" y="526"/>
                    <a:pt x="301" y="577"/>
                    <a:pt x="201" y="627"/>
                  </a:cubicBezTo>
                  <a:lnTo>
                    <a:pt x="175" y="627"/>
                  </a:lnTo>
                  <a:cubicBezTo>
                    <a:pt x="75" y="652"/>
                    <a:pt x="0" y="727"/>
                    <a:pt x="25" y="827"/>
                  </a:cubicBezTo>
                  <a:cubicBezTo>
                    <a:pt x="47" y="914"/>
                    <a:pt x="106" y="982"/>
                    <a:pt x="187" y="982"/>
                  </a:cubicBezTo>
                  <a:cubicBezTo>
                    <a:pt x="200" y="982"/>
                    <a:pt x="212" y="981"/>
                    <a:pt x="226" y="978"/>
                  </a:cubicBezTo>
                  <a:cubicBezTo>
                    <a:pt x="276" y="953"/>
                    <a:pt x="326" y="953"/>
                    <a:pt x="376" y="927"/>
                  </a:cubicBezTo>
                  <a:cubicBezTo>
                    <a:pt x="426" y="902"/>
                    <a:pt x="476" y="877"/>
                    <a:pt x="526" y="852"/>
                  </a:cubicBezTo>
                  <a:cubicBezTo>
                    <a:pt x="576" y="827"/>
                    <a:pt x="627" y="802"/>
                    <a:pt x="677" y="777"/>
                  </a:cubicBezTo>
                  <a:cubicBezTo>
                    <a:pt x="752" y="727"/>
                    <a:pt x="827" y="702"/>
                    <a:pt x="902" y="677"/>
                  </a:cubicBezTo>
                  <a:cubicBezTo>
                    <a:pt x="1178" y="552"/>
                    <a:pt x="1429" y="451"/>
                    <a:pt x="1704" y="351"/>
                  </a:cubicBezTo>
                  <a:cubicBezTo>
                    <a:pt x="1779" y="301"/>
                    <a:pt x="1830" y="201"/>
                    <a:pt x="1779" y="100"/>
                  </a:cubicBezTo>
                  <a:cubicBezTo>
                    <a:pt x="1754" y="50"/>
                    <a:pt x="1679" y="0"/>
                    <a:pt x="1629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9" name="Google Shape;13479;g24384d3dfa2_2_2744"/>
            <p:cNvSpPr/>
            <p:nvPr/>
          </p:nvSpPr>
          <p:spPr>
            <a:xfrm>
              <a:off x="4431225" y="1855925"/>
              <a:ext cx="149150" cy="129725"/>
            </a:xfrm>
            <a:custGeom>
              <a:avLst/>
              <a:gdLst/>
              <a:ahLst/>
              <a:cxnLst/>
              <a:rect l="l" t="t" r="r" b="b"/>
              <a:pathLst>
                <a:path w="5966" h="5189" extrusionOk="0">
                  <a:moveTo>
                    <a:pt x="2708" y="0"/>
                  </a:moveTo>
                  <a:cubicBezTo>
                    <a:pt x="2582" y="0"/>
                    <a:pt x="2407" y="0"/>
                    <a:pt x="2256" y="25"/>
                  </a:cubicBezTo>
                  <a:cubicBezTo>
                    <a:pt x="1880" y="50"/>
                    <a:pt x="1479" y="176"/>
                    <a:pt x="1104" y="351"/>
                  </a:cubicBezTo>
                  <a:cubicBezTo>
                    <a:pt x="928" y="451"/>
                    <a:pt x="753" y="552"/>
                    <a:pt x="602" y="677"/>
                  </a:cubicBezTo>
                  <a:cubicBezTo>
                    <a:pt x="527" y="727"/>
                    <a:pt x="452" y="802"/>
                    <a:pt x="377" y="902"/>
                  </a:cubicBezTo>
                  <a:cubicBezTo>
                    <a:pt x="302" y="1003"/>
                    <a:pt x="226" y="1103"/>
                    <a:pt x="176" y="1203"/>
                  </a:cubicBezTo>
                  <a:cubicBezTo>
                    <a:pt x="176" y="1253"/>
                    <a:pt x="151" y="1303"/>
                    <a:pt x="126" y="1328"/>
                  </a:cubicBezTo>
                  <a:cubicBezTo>
                    <a:pt x="101" y="1379"/>
                    <a:pt x="76" y="1404"/>
                    <a:pt x="76" y="1454"/>
                  </a:cubicBezTo>
                  <a:cubicBezTo>
                    <a:pt x="1" y="1880"/>
                    <a:pt x="1" y="2331"/>
                    <a:pt x="76" y="2807"/>
                  </a:cubicBezTo>
                  <a:cubicBezTo>
                    <a:pt x="101" y="3033"/>
                    <a:pt x="151" y="3283"/>
                    <a:pt x="251" y="3534"/>
                  </a:cubicBezTo>
                  <a:cubicBezTo>
                    <a:pt x="302" y="3734"/>
                    <a:pt x="402" y="3935"/>
                    <a:pt x="527" y="4135"/>
                  </a:cubicBezTo>
                  <a:cubicBezTo>
                    <a:pt x="502" y="4161"/>
                    <a:pt x="477" y="4186"/>
                    <a:pt x="477" y="4236"/>
                  </a:cubicBezTo>
                  <a:cubicBezTo>
                    <a:pt x="477" y="4286"/>
                    <a:pt x="502" y="4311"/>
                    <a:pt x="527" y="4361"/>
                  </a:cubicBezTo>
                  <a:cubicBezTo>
                    <a:pt x="577" y="4436"/>
                    <a:pt x="627" y="4486"/>
                    <a:pt x="703" y="4562"/>
                  </a:cubicBezTo>
                  <a:cubicBezTo>
                    <a:pt x="753" y="4612"/>
                    <a:pt x="803" y="4637"/>
                    <a:pt x="853" y="4687"/>
                  </a:cubicBezTo>
                  <a:cubicBezTo>
                    <a:pt x="878" y="4712"/>
                    <a:pt x="903" y="4737"/>
                    <a:pt x="903" y="4737"/>
                  </a:cubicBezTo>
                  <a:lnTo>
                    <a:pt x="928" y="4762"/>
                  </a:lnTo>
                  <a:cubicBezTo>
                    <a:pt x="1028" y="4837"/>
                    <a:pt x="1104" y="4887"/>
                    <a:pt x="1179" y="4938"/>
                  </a:cubicBezTo>
                  <a:cubicBezTo>
                    <a:pt x="1204" y="4963"/>
                    <a:pt x="1229" y="4963"/>
                    <a:pt x="1254" y="4988"/>
                  </a:cubicBezTo>
                  <a:cubicBezTo>
                    <a:pt x="1329" y="5038"/>
                    <a:pt x="1429" y="5063"/>
                    <a:pt x="1530" y="5113"/>
                  </a:cubicBezTo>
                  <a:cubicBezTo>
                    <a:pt x="1680" y="5163"/>
                    <a:pt x="1830" y="5188"/>
                    <a:pt x="1981" y="5188"/>
                  </a:cubicBezTo>
                  <a:lnTo>
                    <a:pt x="2131" y="5188"/>
                  </a:lnTo>
                  <a:cubicBezTo>
                    <a:pt x="2281" y="5163"/>
                    <a:pt x="2382" y="5138"/>
                    <a:pt x="2482" y="5113"/>
                  </a:cubicBezTo>
                  <a:cubicBezTo>
                    <a:pt x="2582" y="5063"/>
                    <a:pt x="2682" y="4988"/>
                    <a:pt x="2758" y="4862"/>
                  </a:cubicBezTo>
                  <a:cubicBezTo>
                    <a:pt x="2833" y="4787"/>
                    <a:pt x="2858" y="4662"/>
                    <a:pt x="2883" y="4536"/>
                  </a:cubicBezTo>
                  <a:lnTo>
                    <a:pt x="2933" y="4562"/>
                  </a:lnTo>
                  <a:cubicBezTo>
                    <a:pt x="3058" y="4587"/>
                    <a:pt x="3209" y="4612"/>
                    <a:pt x="3359" y="4612"/>
                  </a:cubicBezTo>
                  <a:cubicBezTo>
                    <a:pt x="3510" y="4612"/>
                    <a:pt x="3635" y="4612"/>
                    <a:pt x="3760" y="4562"/>
                  </a:cubicBezTo>
                  <a:cubicBezTo>
                    <a:pt x="4036" y="4486"/>
                    <a:pt x="4287" y="4336"/>
                    <a:pt x="4487" y="4135"/>
                  </a:cubicBezTo>
                  <a:cubicBezTo>
                    <a:pt x="4537" y="4085"/>
                    <a:pt x="4562" y="4035"/>
                    <a:pt x="4612" y="3985"/>
                  </a:cubicBezTo>
                  <a:cubicBezTo>
                    <a:pt x="4662" y="3910"/>
                    <a:pt x="4688" y="3835"/>
                    <a:pt x="4713" y="3760"/>
                  </a:cubicBezTo>
                  <a:cubicBezTo>
                    <a:pt x="4788" y="3609"/>
                    <a:pt x="4813" y="3434"/>
                    <a:pt x="4813" y="3258"/>
                  </a:cubicBezTo>
                  <a:lnTo>
                    <a:pt x="4938" y="3258"/>
                  </a:lnTo>
                  <a:cubicBezTo>
                    <a:pt x="5063" y="3258"/>
                    <a:pt x="5189" y="3233"/>
                    <a:pt x="5314" y="3208"/>
                  </a:cubicBezTo>
                  <a:cubicBezTo>
                    <a:pt x="5490" y="3133"/>
                    <a:pt x="5640" y="3058"/>
                    <a:pt x="5740" y="2932"/>
                  </a:cubicBezTo>
                  <a:cubicBezTo>
                    <a:pt x="5815" y="2832"/>
                    <a:pt x="5865" y="2757"/>
                    <a:pt x="5891" y="2682"/>
                  </a:cubicBezTo>
                  <a:cubicBezTo>
                    <a:pt x="5941" y="2607"/>
                    <a:pt x="5966" y="2506"/>
                    <a:pt x="5966" y="2356"/>
                  </a:cubicBezTo>
                  <a:cubicBezTo>
                    <a:pt x="5966" y="2206"/>
                    <a:pt x="5916" y="2005"/>
                    <a:pt x="5815" y="1805"/>
                  </a:cubicBezTo>
                  <a:cubicBezTo>
                    <a:pt x="5765" y="1704"/>
                    <a:pt x="5715" y="1604"/>
                    <a:pt x="5665" y="1529"/>
                  </a:cubicBezTo>
                  <a:cubicBezTo>
                    <a:pt x="5615" y="1429"/>
                    <a:pt x="5540" y="1354"/>
                    <a:pt x="5464" y="1253"/>
                  </a:cubicBezTo>
                  <a:cubicBezTo>
                    <a:pt x="5214" y="953"/>
                    <a:pt x="4913" y="677"/>
                    <a:pt x="4562" y="476"/>
                  </a:cubicBezTo>
                  <a:cubicBezTo>
                    <a:pt x="4412" y="401"/>
                    <a:pt x="4236" y="301"/>
                    <a:pt x="4061" y="251"/>
                  </a:cubicBezTo>
                  <a:cubicBezTo>
                    <a:pt x="3885" y="176"/>
                    <a:pt x="3685" y="125"/>
                    <a:pt x="3459" y="75"/>
                  </a:cubicBezTo>
                  <a:cubicBezTo>
                    <a:pt x="3209" y="25"/>
                    <a:pt x="2958" y="0"/>
                    <a:pt x="270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0" name="Google Shape;13480;g24384d3dfa2_2_2744"/>
            <p:cNvSpPr/>
            <p:nvPr/>
          </p:nvSpPr>
          <p:spPr>
            <a:xfrm>
              <a:off x="4425600" y="1886625"/>
              <a:ext cx="41375" cy="92625"/>
            </a:xfrm>
            <a:custGeom>
              <a:avLst/>
              <a:gdLst/>
              <a:ahLst/>
              <a:cxnLst/>
              <a:rect l="l" t="t" r="r" b="b"/>
              <a:pathLst>
                <a:path w="1655" h="3705" extrusionOk="0">
                  <a:moveTo>
                    <a:pt x="351" y="0"/>
                  </a:moveTo>
                  <a:cubicBezTo>
                    <a:pt x="276" y="0"/>
                    <a:pt x="201" y="50"/>
                    <a:pt x="176" y="100"/>
                  </a:cubicBezTo>
                  <a:cubicBezTo>
                    <a:pt x="126" y="251"/>
                    <a:pt x="75" y="401"/>
                    <a:pt x="50" y="552"/>
                  </a:cubicBezTo>
                  <a:cubicBezTo>
                    <a:pt x="25" y="702"/>
                    <a:pt x="25" y="877"/>
                    <a:pt x="25" y="1028"/>
                  </a:cubicBezTo>
                  <a:cubicBezTo>
                    <a:pt x="0" y="1404"/>
                    <a:pt x="75" y="1780"/>
                    <a:pt x="176" y="2105"/>
                  </a:cubicBezTo>
                  <a:cubicBezTo>
                    <a:pt x="276" y="2456"/>
                    <a:pt x="426" y="2757"/>
                    <a:pt x="627" y="3058"/>
                  </a:cubicBezTo>
                  <a:cubicBezTo>
                    <a:pt x="827" y="3308"/>
                    <a:pt x="1078" y="3534"/>
                    <a:pt x="1379" y="3684"/>
                  </a:cubicBezTo>
                  <a:cubicBezTo>
                    <a:pt x="1400" y="3698"/>
                    <a:pt x="1425" y="3705"/>
                    <a:pt x="1450" y="3705"/>
                  </a:cubicBezTo>
                  <a:cubicBezTo>
                    <a:pt x="1516" y="3705"/>
                    <a:pt x="1586" y="3663"/>
                    <a:pt x="1604" y="3609"/>
                  </a:cubicBezTo>
                  <a:cubicBezTo>
                    <a:pt x="1654" y="3509"/>
                    <a:pt x="1604" y="3409"/>
                    <a:pt x="1504" y="3384"/>
                  </a:cubicBezTo>
                  <a:cubicBezTo>
                    <a:pt x="1479" y="3359"/>
                    <a:pt x="1454" y="3334"/>
                    <a:pt x="1429" y="3334"/>
                  </a:cubicBezTo>
                  <a:cubicBezTo>
                    <a:pt x="1303" y="3258"/>
                    <a:pt x="1203" y="3183"/>
                    <a:pt x="1103" y="3083"/>
                  </a:cubicBezTo>
                  <a:cubicBezTo>
                    <a:pt x="978" y="2933"/>
                    <a:pt x="877" y="2782"/>
                    <a:pt x="777" y="2607"/>
                  </a:cubicBezTo>
                  <a:cubicBezTo>
                    <a:pt x="752" y="2607"/>
                    <a:pt x="752" y="2607"/>
                    <a:pt x="752" y="2582"/>
                  </a:cubicBezTo>
                  <a:cubicBezTo>
                    <a:pt x="752" y="2607"/>
                    <a:pt x="752" y="2607"/>
                    <a:pt x="752" y="2607"/>
                  </a:cubicBezTo>
                  <a:cubicBezTo>
                    <a:pt x="627" y="2356"/>
                    <a:pt x="527" y="2080"/>
                    <a:pt x="451" y="1780"/>
                  </a:cubicBezTo>
                  <a:cubicBezTo>
                    <a:pt x="376" y="1529"/>
                    <a:pt x="351" y="1253"/>
                    <a:pt x="351" y="978"/>
                  </a:cubicBezTo>
                  <a:cubicBezTo>
                    <a:pt x="376" y="777"/>
                    <a:pt x="401" y="602"/>
                    <a:pt x="451" y="426"/>
                  </a:cubicBezTo>
                  <a:cubicBezTo>
                    <a:pt x="451" y="351"/>
                    <a:pt x="476" y="301"/>
                    <a:pt x="501" y="251"/>
                  </a:cubicBezTo>
                  <a:cubicBezTo>
                    <a:pt x="527" y="151"/>
                    <a:pt x="501" y="50"/>
                    <a:pt x="401" y="25"/>
                  </a:cubicBezTo>
                  <a:cubicBezTo>
                    <a:pt x="401" y="0"/>
                    <a:pt x="376" y="0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1" name="Google Shape;13481;g24384d3dfa2_2_2744"/>
            <p:cNvSpPr/>
            <p:nvPr/>
          </p:nvSpPr>
          <p:spPr>
            <a:xfrm>
              <a:off x="4463825" y="1884750"/>
              <a:ext cx="38850" cy="81725"/>
            </a:xfrm>
            <a:custGeom>
              <a:avLst/>
              <a:gdLst/>
              <a:ahLst/>
              <a:cxnLst/>
              <a:rect l="l" t="t" r="r" b="b"/>
              <a:pathLst>
                <a:path w="1554" h="3269" extrusionOk="0">
                  <a:moveTo>
                    <a:pt x="301" y="0"/>
                  </a:moveTo>
                  <a:cubicBezTo>
                    <a:pt x="226" y="0"/>
                    <a:pt x="150" y="75"/>
                    <a:pt x="125" y="150"/>
                  </a:cubicBezTo>
                  <a:cubicBezTo>
                    <a:pt x="0" y="702"/>
                    <a:pt x="75" y="1303"/>
                    <a:pt x="251" y="1830"/>
                  </a:cubicBezTo>
                  <a:cubicBezTo>
                    <a:pt x="351" y="2130"/>
                    <a:pt x="476" y="2381"/>
                    <a:pt x="652" y="2632"/>
                  </a:cubicBezTo>
                  <a:cubicBezTo>
                    <a:pt x="802" y="2882"/>
                    <a:pt x="1028" y="3083"/>
                    <a:pt x="1253" y="3233"/>
                  </a:cubicBezTo>
                  <a:cubicBezTo>
                    <a:pt x="1287" y="3256"/>
                    <a:pt x="1326" y="3268"/>
                    <a:pt x="1365" y="3268"/>
                  </a:cubicBezTo>
                  <a:cubicBezTo>
                    <a:pt x="1413" y="3268"/>
                    <a:pt x="1462" y="3249"/>
                    <a:pt x="1504" y="3208"/>
                  </a:cubicBezTo>
                  <a:cubicBezTo>
                    <a:pt x="1554" y="3133"/>
                    <a:pt x="1554" y="3008"/>
                    <a:pt x="1479" y="2957"/>
                  </a:cubicBezTo>
                  <a:cubicBezTo>
                    <a:pt x="1353" y="2882"/>
                    <a:pt x="1253" y="2807"/>
                    <a:pt x="1153" y="2707"/>
                  </a:cubicBezTo>
                  <a:cubicBezTo>
                    <a:pt x="1028" y="2556"/>
                    <a:pt x="902" y="2406"/>
                    <a:pt x="802" y="2206"/>
                  </a:cubicBezTo>
                  <a:cubicBezTo>
                    <a:pt x="652" y="1980"/>
                    <a:pt x="576" y="1729"/>
                    <a:pt x="501" y="1454"/>
                  </a:cubicBezTo>
                  <a:cubicBezTo>
                    <a:pt x="451" y="1203"/>
                    <a:pt x="401" y="977"/>
                    <a:pt x="401" y="727"/>
                  </a:cubicBezTo>
                  <a:cubicBezTo>
                    <a:pt x="426" y="551"/>
                    <a:pt x="426" y="376"/>
                    <a:pt x="476" y="201"/>
                  </a:cubicBezTo>
                  <a:cubicBezTo>
                    <a:pt x="501" y="100"/>
                    <a:pt x="426" y="25"/>
                    <a:pt x="3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2" name="Google Shape;13482;g24384d3dfa2_2_2744"/>
            <p:cNvSpPr/>
            <p:nvPr/>
          </p:nvSpPr>
          <p:spPr>
            <a:xfrm>
              <a:off x="4503275" y="1876600"/>
              <a:ext cx="48900" cy="60000"/>
            </a:xfrm>
            <a:custGeom>
              <a:avLst/>
              <a:gdLst/>
              <a:ahLst/>
              <a:cxnLst/>
              <a:rect l="l" t="t" r="r" b="b"/>
              <a:pathLst>
                <a:path w="1956" h="2400" extrusionOk="0">
                  <a:moveTo>
                    <a:pt x="176" y="0"/>
                  </a:moveTo>
                  <a:cubicBezTo>
                    <a:pt x="76" y="25"/>
                    <a:pt x="1" y="100"/>
                    <a:pt x="26" y="201"/>
                  </a:cubicBezTo>
                  <a:cubicBezTo>
                    <a:pt x="101" y="677"/>
                    <a:pt x="277" y="1128"/>
                    <a:pt x="552" y="1504"/>
                  </a:cubicBezTo>
                  <a:cubicBezTo>
                    <a:pt x="703" y="1704"/>
                    <a:pt x="878" y="1880"/>
                    <a:pt x="1079" y="2030"/>
                  </a:cubicBezTo>
                  <a:cubicBezTo>
                    <a:pt x="1254" y="2206"/>
                    <a:pt x="1480" y="2306"/>
                    <a:pt x="1705" y="2381"/>
                  </a:cubicBezTo>
                  <a:cubicBezTo>
                    <a:pt x="1730" y="2394"/>
                    <a:pt x="1749" y="2400"/>
                    <a:pt x="1768" y="2400"/>
                  </a:cubicBezTo>
                  <a:cubicBezTo>
                    <a:pt x="1787" y="2400"/>
                    <a:pt x="1806" y="2394"/>
                    <a:pt x="1831" y="2381"/>
                  </a:cubicBezTo>
                  <a:cubicBezTo>
                    <a:pt x="1881" y="2381"/>
                    <a:pt x="1906" y="2331"/>
                    <a:pt x="1931" y="2306"/>
                  </a:cubicBezTo>
                  <a:cubicBezTo>
                    <a:pt x="1956" y="2206"/>
                    <a:pt x="1931" y="2105"/>
                    <a:pt x="1831" y="2080"/>
                  </a:cubicBezTo>
                  <a:cubicBezTo>
                    <a:pt x="1705" y="2030"/>
                    <a:pt x="1580" y="1980"/>
                    <a:pt x="1455" y="1905"/>
                  </a:cubicBezTo>
                  <a:cubicBezTo>
                    <a:pt x="1329" y="1805"/>
                    <a:pt x="1179" y="1704"/>
                    <a:pt x="1054" y="1579"/>
                  </a:cubicBezTo>
                  <a:cubicBezTo>
                    <a:pt x="1079" y="1579"/>
                    <a:pt x="1079" y="1604"/>
                    <a:pt x="1104" y="1604"/>
                  </a:cubicBezTo>
                  <a:cubicBezTo>
                    <a:pt x="928" y="1429"/>
                    <a:pt x="778" y="1253"/>
                    <a:pt x="653" y="1028"/>
                  </a:cubicBezTo>
                  <a:cubicBezTo>
                    <a:pt x="552" y="827"/>
                    <a:pt x="452" y="602"/>
                    <a:pt x="402" y="376"/>
                  </a:cubicBezTo>
                  <a:cubicBezTo>
                    <a:pt x="377" y="301"/>
                    <a:pt x="377" y="226"/>
                    <a:pt x="352" y="151"/>
                  </a:cubicBezTo>
                  <a:cubicBezTo>
                    <a:pt x="352" y="75"/>
                    <a:pt x="277" y="0"/>
                    <a:pt x="20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3" name="Google Shape;13483;g24384d3dfa2_2_2744"/>
            <p:cNvSpPr/>
            <p:nvPr/>
          </p:nvSpPr>
          <p:spPr>
            <a:xfrm>
              <a:off x="4362300" y="1825225"/>
              <a:ext cx="169825" cy="95875"/>
            </a:xfrm>
            <a:custGeom>
              <a:avLst/>
              <a:gdLst/>
              <a:ahLst/>
              <a:cxnLst/>
              <a:rect l="l" t="t" r="r" b="b"/>
              <a:pathLst>
                <a:path w="6793" h="3835" extrusionOk="0">
                  <a:moveTo>
                    <a:pt x="3961" y="0"/>
                  </a:moveTo>
                  <a:cubicBezTo>
                    <a:pt x="3710" y="0"/>
                    <a:pt x="3460" y="25"/>
                    <a:pt x="3234" y="75"/>
                  </a:cubicBezTo>
                  <a:cubicBezTo>
                    <a:pt x="2883" y="125"/>
                    <a:pt x="2557" y="226"/>
                    <a:pt x="2257" y="401"/>
                  </a:cubicBezTo>
                  <a:cubicBezTo>
                    <a:pt x="1931" y="576"/>
                    <a:pt x="1605" y="852"/>
                    <a:pt x="1279" y="1228"/>
                  </a:cubicBezTo>
                  <a:cubicBezTo>
                    <a:pt x="1104" y="1454"/>
                    <a:pt x="928" y="1679"/>
                    <a:pt x="753" y="1930"/>
                  </a:cubicBezTo>
                  <a:cubicBezTo>
                    <a:pt x="652" y="2055"/>
                    <a:pt x="577" y="2155"/>
                    <a:pt x="477" y="2281"/>
                  </a:cubicBezTo>
                  <a:cubicBezTo>
                    <a:pt x="302" y="2506"/>
                    <a:pt x="151" y="2707"/>
                    <a:pt x="1" y="2857"/>
                  </a:cubicBezTo>
                  <a:cubicBezTo>
                    <a:pt x="151" y="2932"/>
                    <a:pt x="327" y="3058"/>
                    <a:pt x="452" y="3183"/>
                  </a:cubicBezTo>
                  <a:cubicBezTo>
                    <a:pt x="552" y="3258"/>
                    <a:pt x="627" y="3333"/>
                    <a:pt x="703" y="3409"/>
                  </a:cubicBezTo>
                  <a:cubicBezTo>
                    <a:pt x="703" y="3434"/>
                    <a:pt x="728" y="3434"/>
                    <a:pt x="728" y="3459"/>
                  </a:cubicBezTo>
                  <a:cubicBezTo>
                    <a:pt x="778" y="3509"/>
                    <a:pt x="828" y="3559"/>
                    <a:pt x="878" y="3609"/>
                  </a:cubicBezTo>
                  <a:cubicBezTo>
                    <a:pt x="878" y="3634"/>
                    <a:pt x="903" y="3634"/>
                    <a:pt x="928" y="3659"/>
                  </a:cubicBezTo>
                  <a:cubicBezTo>
                    <a:pt x="978" y="3709"/>
                    <a:pt x="1003" y="3785"/>
                    <a:pt x="1053" y="3835"/>
                  </a:cubicBezTo>
                  <a:cubicBezTo>
                    <a:pt x="1229" y="3734"/>
                    <a:pt x="1379" y="3659"/>
                    <a:pt x="1530" y="3559"/>
                  </a:cubicBezTo>
                  <a:cubicBezTo>
                    <a:pt x="1605" y="3509"/>
                    <a:pt x="1680" y="3459"/>
                    <a:pt x="1755" y="3409"/>
                  </a:cubicBezTo>
                  <a:lnTo>
                    <a:pt x="1956" y="3308"/>
                  </a:lnTo>
                  <a:cubicBezTo>
                    <a:pt x="2257" y="3108"/>
                    <a:pt x="2532" y="2957"/>
                    <a:pt x="2783" y="2857"/>
                  </a:cubicBezTo>
                  <a:cubicBezTo>
                    <a:pt x="3033" y="2757"/>
                    <a:pt x="3234" y="2707"/>
                    <a:pt x="3434" y="2682"/>
                  </a:cubicBezTo>
                  <a:lnTo>
                    <a:pt x="3861" y="2682"/>
                  </a:lnTo>
                  <a:cubicBezTo>
                    <a:pt x="4011" y="2707"/>
                    <a:pt x="4161" y="2732"/>
                    <a:pt x="4312" y="2757"/>
                  </a:cubicBezTo>
                  <a:lnTo>
                    <a:pt x="4512" y="2807"/>
                  </a:lnTo>
                  <a:cubicBezTo>
                    <a:pt x="4688" y="2832"/>
                    <a:pt x="4838" y="2857"/>
                    <a:pt x="4988" y="2857"/>
                  </a:cubicBezTo>
                  <a:lnTo>
                    <a:pt x="5214" y="2857"/>
                  </a:lnTo>
                  <a:cubicBezTo>
                    <a:pt x="5389" y="2832"/>
                    <a:pt x="5590" y="2782"/>
                    <a:pt x="5790" y="2682"/>
                  </a:cubicBezTo>
                  <a:cubicBezTo>
                    <a:pt x="5991" y="2607"/>
                    <a:pt x="6166" y="2506"/>
                    <a:pt x="6317" y="2406"/>
                  </a:cubicBezTo>
                  <a:cubicBezTo>
                    <a:pt x="6467" y="2281"/>
                    <a:pt x="6567" y="2155"/>
                    <a:pt x="6668" y="2005"/>
                  </a:cubicBezTo>
                  <a:cubicBezTo>
                    <a:pt x="6743" y="1880"/>
                    <a:pt x="6793" y="1679"/>
                    <a:pt x="6793" y="1504"/>
                  </a:cubicBezTo>
                  <a:cubicBezTo>
                    <a:pt x="6793" y="1328"/>
                    <a:pt x="6718" y="1153"/>
                    <a:pt x="6617" y="978"/>
                  </a:cubicBezTo>
                  <a:cubicBezTo>
                    <a:pt x="6542" y="852"/>
                    <a:pt x="6417" y="727"/>
                    <a:pt x="6267" y="602"/>
                  </a:cubicBezTo>
                  <a:cubicBezTo>
                    <a:pt x="6041" y="426"/>
                    <a:pt x="5740" y="276"/>
                    <a:pt x="5339" y="175"/>
                  </a:cubicBezTo>
                  <a:cubicBezTo>
                    <a:pt x="5038" y="100"/>
                    <a:pt x="4688" y="50"/>
                    <a:pt x="4262" y="25"/>
                  </a:cubicBezTo>
                  <a:cubicBezTo>
                    <a:pt x="4161" y="0"/>
                    <a:pt x="4061" y="0"/>
                    <a:pt x="3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4" name="Google Shape;13484;g24384d3dfa2_2_2744"/>
            <p:cNvSpPr/>
            <p:nvPr/>
          </p:nvSpPr>
          <p:spPr>
            <a:xfrm>
              <a:off x="4427475" y="1880975"/>
              <a:ext cx="95875" cy="19700"/>
            </a:xfrm>
            <a:custGeom>
              <a:avLst/>
              <a:gdLst/>
              <a:ahLst/>
              <a:cxnLst/>
              <a:rect l="l" t="t" r="r" b="b"/>
              <a:pathLst>
                <a:path w="3835" h="788" extrusionOk="0">
                  <a:moveTo>
                    <a:pt x="3309" y="301"/>
                  </a:moveTo>
                  <a:cubicBezTo>
                    <a:pt x="3309" y="301"/>
                    <a:pt x="3291" y="301"/>
                    <a:pt x="3285" y="317"/>
                  </a:cubicBezTo>
                  <a:lnTo>
                    <a:pt x="3285" y="317"/>
                  </a:lnTo>
                  <a:cubicBezTo>
                    <a:pt x="3293" y="312"/>
                    <a:pt x="3301" y="307"/>
                    <a:pt x="3309" y="301"/>
                  </a:cubicBezTo>
                  <a:close/>
                  <a:moveTo>
                    <a:pt x="3735" y="1"/>
                  </a:moveTo>
                  <a:cubicBezTo>
                    <a:pt x="3710" y="1"/>
                    <a:pt x="3685" y="1"/>
                    <a:pt x="3685" y="26"/>
                  </a:cubicBezTo>
                  <a:cubicBezTo>
                    <a:pt x="3660" y="51"/>
                    <a:pt x="3634" y="76"/>
                    <a:pt x="3609" y="101"/>
                  </a:cubicBezTo>
                  <a:cubicBezTo>
                    <a:pt x="3559" y="126"/>
                    <a:pt x="3534" y="176"/>
                    <a:pt x="3484" y="201"/>
                  </a:cubicBezTo>
                  <a:cubicBezTo>
                    <a:pt x="3434" y="251"/>
                    <a:pt x="3359" y="276"/>
                    <a:pt x="3284" y="326"/>
                  </a:cubicBezTo>
                  <a:cubicBezTo>
                    <a:pt x="3284" y="323"/>
                    <a:pt x="3284" y="320"/>
                    <a:pt x="3285" y="317"/>
                  </a:cubicBezTo>
                  <a:lnTo>
                    <a:pt x="3285" y="317"/>
                  </a:lnTo>
                  <a:cubicBezTo>
                    <a:pt x="3222" y="357"/>
                    <a:pt x="3175" y="379"/>
                    <a:pt x="3108" y="402"/>
                  </a:cubicBezTo>
                  <a:cubicBezTo>
                    <a:pt x="3058" y="427"/>
                    <a:pt x="2983" y="452"/>
                    <a:pt x="2908" y="452"/>
                  </a:cubicBezTo>
                  <a:cubicBezTo>
                    <a:pt x="2807" y="477"/>
                    <a:pt x="2682" y="502"/>
                    <a:pt x="2557" y="502"/>
                  </a:cubicBezTo>
                  <a:cubicBezTo>
                    <a:pt x="2440" y="525"/>
                    <a:pt x="2323" y="527"/>
                    <a:pt x="2206" y="527"/>
                  </a:cubicBezTo>
                  <a:lnTo>
                    <a:pt x="2206" y="527"/>
                  </a:lnTo>
                  <a:cubicBezTo>
                    <a:pt x="1855" y="502"/>
                    <a:pt x="1504" y="477"/>
                    <a:pt x="1153" y="452"/>
                  </a:cubicBezTo>
                  <a:cubicBezTo>
                    <a:pt x="953" y="452"/>
                    <a:pt x="777" y="452"/>
                    <a:pt x="602" y="477"/>
                  </a:cubicBezTo>
                  <a:cubicBezTo>
                    <a:pt x="426" y="502"/>
                    <a:pt x="226" y="552"/>
                    <a:pt x="51" y="627"/>
                  </a:cubicBezTo>
                  <a:cubicBezTo>
                    <a:pt x="25" y="652"/>
                    <a:pt x="0" y="702"/>
                    <a:pt x="0" y="727"/>
                  </a:cubicBezTo>
                  <a:cubicBezTo>
                    <a:pt x="19" y="764"/>
                    <a:pt x="51" y="787"/>
                    <a:pt x="86" y="787"/>
                  </a:cubicBezTo>
                  <a:cubicBezTo>
                    <a:pt x="99" y="787"/>
                    <a:pt x="112" y="784"/>
                    <a:pt x="126" y="778"/>
                  </a:cubicBezTo>
                  <a:cubicBezTo>
                    <a:pt x="226" y="753"/>
                    <a:pt x="301" y="727"/>
                    <a:pt x="426" y="702"/>
                  </a:cubicBezTo>
                  <a:cubicBezTo>
                    <a:pt x="527" y="677"/>
                    <a:pt x="652" y="652"/>
                    <a:pt x="777" y="627"/>
                  </a:cubicBezTo>
                  <a:lnTo>
                    <a:pt x="1128" y="627"/>
                  </a:lnTo>
                  <a:cubicBezTo>
                    <a:pt x="1509" y="646"/>
                    <a:pt x="1875" y="694"/>
                    <a:pt x="2238" y="694"/>
                  </a:cubicBezTo>
                  <a:cubicBezTo>
                    <a:pt x="2353" y="694"/>
                    <a:pt x="2467" y="689"/>
                    <a:pt x="2582" y="677"/>
                  </a:cubicBezTo>
                  <a:cubicBezTo>
                    <a:pt x="2807" y="677"/>
                    <a:pt x="3008" y="627"/>
                    <a:pt x="3208" y="527"/>
                  </a:cubicBezTo>
                  <a:cubicBezTo>
                    <a:pt x="3334" y="502"/>
                    <a:pt x="3434" y="427"/>
                    <a:pt x="3534" y="377"/>
                  </a:cubicBezTo>
                  <a:cubicBezTo>
                    <a:pt x="3634" y="301"/>
                    <a:pt x="3735" y="226"/>
                    <a:pt x="3810" y="126"/>
                  </a:cubicBezTo>
                  <a:cubicBezTo>
                    <a:pt x="3835" y="101"/>
                    <a:pt x="3835" y="51"/>
                    <a:pt x="3810" y="26"/>
                  </a:cubicBezTo>
                  <a:cubicBezTo>
                    <a:pt x="3785" y="1"/>
                    <a:pt x="3760" y="1"/>
                    <a:pt x="3735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5" name="Google Shape;13485;g24384d3dfa2_2_2744"/>
            <p:cNvSpPr/>
            <p:nvPr/>
          </p:nvSpPr>
          <p:spPr>
            <a:xfrm>
              <a:off x="3458175" y="2400400"/>
              <a:ext cx="897275" cy="1156050"/>
            </a:xfrm>
            <a:custGeom>
              <a:avLst/>
              <a:gdLst/>
              <a:ahLst/>
              <a:cxnLst/>
              <a:rect l="l" t="t" r="r" b="b"/>
              <a:pathLst>
                <a:path w="35891" h="46242" extrusionOk="0">
                  <a:moveTo>
                    <a:pt x="3634" y="1"/>
                  </a:moveTo>
                  <a:cubicBezTo>
                    <a:pt x="3584" y="1"/>
                    <a:pt x="3559" y="26"/>
                    <a:pt x="3534" y="51"/>
                  </a:cubicBezTo>
                  <a:cubicBezTo>
                    <a:pt x="3484" y="76"/>
                    <a:pt x="3459" y="126"/>
                    <a:pt x="3459" y="176"/>
                  </a:cubicBezTo>
                  <a:cubicBezTo>
                    <a:pt x="3459" y="226"/>
                    <a:pt x="3484" y="276"/>
                    <a:pt x="3509" y="301"/>
                  </a:cubicBezTo>
                  <a:cubicBezTo>
                    <a:pt x="3534" y="352"/>
                    <a:pt x="3584" y="352"/>
                    <a:pt x="3634" y="352"/>
                  </a:cubicBezTo>
                  <a:lnTo>
                    <a:pt x="3760" y="377"/>
                  </a:lnTo>
                  <a:lnTo>
                    <a:pt x="3860" y="402"/>
                  </a:lnTo>
                  <a:lnTo>
                    <a:pt x="4436" y="527"/>
                  </a:lnTo>
                  <a:cubicBezTo>
                    <a:pt x="3584" y="928"/>
                    <a:pt x="2832" y="1404"/>
                    <a:pt x="2156" y="1931"/>
                  </a:cubicBezTo>
                  <a:cubicBezTo>
                    <a:pt x="1730" y="2281"/>
                    <a:pt x="1329" y="2657"/>
                    <a:pt x="1003" y="3058"/>
                  </a:cubicBezTo>
                  <a:cubicBezTo>
                    <a:pt x="652" y="3459"/>
                    <a:pt x="401" y="3885"/>
                    <a:pt x="226" y="4362"/>
                  </a:cubicBezTo>
                  <a:cubicBezTo>
                    <a:pt x="75" y="4788"/>
                    <a:pt x="0" y="5264"/>
                    <a:pt x="25" y="5765"/>
                  </a:cubicBezTo>
                  <a:cubicBezTo>
                    <a:pt x="50" y="6191"/>
                    <a:pt x="151" y="6617"/>
                    <a:pt x="351" y="7093"/>
                  </a:cubicBezTo>
                  <a:cubicBezTo>
                    <a:pt x="502" y="7469"/>
                    <a:pt x="727" y="7895"/>
                    <a:pt x="1053" y="8347"/>
                  </a:cubicBezTo>
                  <a:cubicBezTo>
                    <a:pt x="1329" y="8723"/>
                    <a:pt x="1654" y="9098"/>
                    <a:pt x="2055" y="9499"/>
                  </a:cubicBezTo>
                  <a:cubicBezTo>
                    <a:pt x="2707" y="10126"/>
                    <a:pt x="3459" y="10753"/>
                    <a:pt x="4361" y="11404"/>
                  </a:cubicBezTo>
                  <a:cubicBezTo>
                    <a:pt x="4712" y="11630"/>
                    <a:pt x="5038" y="11855"/>
                    <a:pt x="5389" y="12081"/>
                  </a:cubicBezTo>
                  <a:lnTo>
                    <a:pt x="5589" y="12206"/>
                  </a:lnTo>
                  <a:cubicBezTo>
                    <a:pt x="6015" y="12482"/>
                    <a:pt x="6441" y="12758"/>
                    <a:pt x="6842" y="13033"/>
                  </a:cubicBezTo>
                  <a:lnTo>
                    <a:pt x="7193" y="13234"/>
                  </a:lnTo>
                  <a:cubicBezTo>
                    <a:pt x="8722" y="14211"/>
                    <a:pt x="10301" y="15239"/>
                    <a:pt x="11780" y="16317"/>
                  </a:cubicBezTo>
                  <a:cubicBezTo>
                    <a:pt x="12582" y="16918"/>
                    <a:pt x="13334" y="17520"/>
                    <a:pt x="14035" y="18121"/>
                  </a:cubicBezTo>
                  <a:lnTo>
                    <a:pt x="14010" y="18071"/>
                  </a:lnTo>
                  <a:lnTo>
                    <a:pt x="14010" y="18071"/>
                  </a:lnTo>
                  <a:cubicBezTo>
                    <a:pt x="14637" y="18647"/>
                    <a:pt x="15213" y="19224"/>
                    <a:pt x="15740" y="19775"/>
                  </a:cubicBezTo>
                  <a:cubicBezTo>
                    <a:pt x="16291" y="20402"/>
                    <a:pt x="16817" y="21053"/>
                    <a:pt x="17269" y="21705"/>
                  </a:cubicBezTo>
                  <a:lnTo>
                    <a:pt x="17243" y="21680"/>
                  </a:lnTo>
                  <a:lnTo>
                    <a:pt x="17243" y="21680"/>
                  </a:lnTo>
                  <a:cubicBezTo>
                    <a:pt x="17594" y="22206"/>
                    <a:pt x="17920" y="22758"/>
                    <a:pt x="18196" y="23309"/>
                  </a:cubicBezTo>
                  <a:cubicBezTo>
                    <a:pt x="18497" y="23886"/>
                    <a:pt x="18747" y="24487"/>
                    <a:pt x="18998" y="25139"/>
                  </a:cubicBezTo>
                  <a:lnTo>
                    <a:pt x="18973" y="25139"/>
                  </a:lnTo>
                  <a:cubicBezTo>
                    <a:pt x="19198" y="25790"/>
                    <a:pt x="19399" y="26467"/>
                    <a:pt x="19524" y="27144"/>
                  </a:cubicBezTo>
                  <a:cubicBezTo>
                    <a:pt x="19675" y="27845"/>
                    <a:pt x="19775" y="28572"/>
                    <a:pt x="19825" y="29374"/>
                  </a:cubicBezTo>
                  <a:cubicBezTo>
                    <a:pt x="19850" y="29876"/>
                    <a:pt x="19875" y="30427"/>
                    <a:pt x="19900" y="31104"/>
                  </a:cubicBezTo>
                  <a:cubicBezTo>
                    <a:pt x="19900" y="31655"/>
                    <a:pt x="19900" y="32231"/>
                    <a:pt x="19875" y="32958"/>
                  </a:cubicBezTo>
                  <a:cubicBezTo>
                    <a:pt x="19850" y="34287"/>
                    <a:pt x="19775" y="35640"/>
                    <a:pt x="19700" y="36643"/>
                  </a:cubicBezTo>
                  <a:cubicBezTo>
                    <a:pt x="19649" y="37319"/>
                    <a:pt x="19599" y="37971"/>
                    <a:pt x="19549" y="38622"/>
                  </a:cubicBezTo>
                  <a:cubicBezTo>
                    <a:pt x="19424" y="40252"/>
                    <a:pt x="19299" y="41931"/>
                    <a:pt x="19248" y="43585"/>
                  </a:cubicBezTo>
                  <a:cubicBezTo>
                    <a:pt x="18497" y="44437"/>
                    <a:pt x="17820" y="45039"/>
                    <a:pt x="17143" y="45515"/>
                  </a:cubicBezTo>
                  <a:cubicBezTo>
                    <a:pt x="16918" y="45665"/>
                    <a:pt x="16692" y="45790"/>
                    <a:pt x="16492" y="45891"/>
                  </a:cubicBezTo>
                  <a:cubicBezTo>
                    <a:pt x="16416" y="45941"/>
                    <a:pt x="16366" y="46041"/>
                    <a:pt x="16416" y="46141"/>
                  </a:cubicBezTo>
                  <a:cubicBezTo>
                    <a:pt x="16441" y="46191"/>
                    <a:pt x="16517" y="46242"/>
                    <a:pt x="16567" y="46242"/>
                  </a:cubicBezTo>
                  <a:cubicBezTo>
                    <a:pt x="16592" y="46242"/>
                    <a:pt x="16617" y="46216"/>
                    <a:pt x="16642" y="46216"/>
                  </a:cubicBezTo>
                  <a:cubicBezTo>
                    <a:pt x="17444" y="45790"/>
                    <a:pt x="18196" y="45214"/>
                    <a:pt x="19098" y="44287"/>
                  </a:cubicBezTo>
                  <a:cubicBezTo>
                    <a:pt x="19148" y="44211"/>
                    <a:pt x="19223" y="44136"/>
                    <a:pt x="19274" y="44086"/>
                  </a:cubicBezTo>
                  <a:cubicBezTo>
                    <a:pt x="19299" y="44111"/>
                    <a:pt x="19349" y="44136"/>
                    <a:pt x="19399" y="44136"/>
                  </a:cubicBezTo>
                  <a:cubicBezTo>
                    <a:pt x="19499" y="44136"/>
                    <a:pt x="19599" y="44061"/>
                    <a:pt x="19599" y="43986"/>
                  </a:cubicBezTo>
                  <a:lnTo>
                    <a:pt x="19599" y="43861"/>
                  </a:lnTo>
                  <a:lnTo>
                    <a:pt x="19599" y="43735"/>
                  </a:lnTo>
                  <a:cubicBezTo>
                    <a:pt x="20226" y="43059"/>
                    <a:pt x="20802" y="42307"/>
                    <a:pt x="21329" y="41605"/>
                  </a:cubicBezTo>
                  <a:cubicBezTo>
                    <a:pt x="21554" y="41329"/>
                    <a:pt x="21755" y="41054"/>
                    <a:pt x="21955" y="40778"/>
                  </a:cubicBezTo>
                  <a:cubicBezTo>
                    <a:pt x="22431" y="40176"/>
                    <a:pt x="22883" y="39550"/>
                    <a:pt x="23384" y="38973"/>
                  </a:cubicBezTo>
                  <a:cubicBezTo>
                    <a:pt x="23534" y="38748"/>
                    <a:pt x="23710" y="38572"/>
                    <a:pt x="23885" y="38372"/>
                  </a:cubicBezTo>
                  <a:lnTo>
                    <a:pt x="24662" y="37470"/>
                  </a:lnTo>
                  <a:cubicBezTo>
                    <a:pt x="25138" y="36918"/>
                    <a:pt x="25614" y="36367"/>
                    <a:pt x="26091" y="35790"/>
                  </a:cubicBezTo>
                  <a:cubicBezTo>
                    <a:pt x="28071" y="33460"/>
                    <a:pt x="29524" y="31630"/>
                    <a:pt x="30827" y="29825"/>
                  </a:cubicBezTo>
                  <a:cubicBezTo>
                    <a:pt x="32281" y="27795"/>
                    <a:pt x="33384" y="25941"/>
                    <a:pt x="34236" y="24136"/>
                  </a:cubicBezTo>
                  <a:cubicBezTo>
                    <a:pt x="34737" y="23058"/>
                    <a:pt x="35138" y="22006"/>
                    <a:pt x="35414" y="21003"/>
                  </a:cubicBezTo>
                  <a:cubicBezTo>
                    <a:pt x="35715" y="19926"/>
                    <a:pt x="35865" y="18873"/>
                    <a:pt x="35865" y="17870"/>
                  </a:cubicBezTo>
                  <a:cubicBezTo>
                    <a:pt x="35890" y="16818"/>
                    <a:pt x="35740" y="15815"/>
                    <a:pt x="35389" y="14888"/>
                  </a:cubicBezTo>
                  <a:cubicBezTo>
                    <a:pt x="35239" y="14412"/>
                    <a:pt x="35013" y="13936"/>
                    <a:pt x="34737" y="13484"/>
                  </a:cubicBezTo>
                  <a:cubicBezTo>
                    <a:pt x="34487" y="13058"/>
                    <a:pt x="34211" y="12657"/>
                    <a:pt x="33860" y="12256"/>
                  </a:cubicBezTo>
                  <a:cubicBezTo>
                    <a:pt x="33259" y="11530"/>
                    <a:pt x="32507" y="10828"/>
                    <a:pt x="31579" y="10126"/>
                  </a:cubicBezTo>
                  <a:cubicBezTo>
                    <a:pt x="30802" y="9550"/>
                    <a:pt x="29875" y="8973"/>
                    <a:pt x="28797" y="8397"/>
                  </a:cubicBezTo>
                  <a:cubicBezTo>
                    <a:pt x="27018" y="7444"/>
                    <a:pt x="25113" y="6667"/>
                    <a:pt x="23284" y="5890"/>
                  </a:cubicBezTo>
                  <a:lnTo>
                    <a:pt x="22908" y="5740"/>
                  </a:lnTo>
                  <a:cubicBezTo>
                    <a:pt x="22431" y="5540"/>
                    <a:pt x="21980" y="5339"/>
                    <a:pt x="21504" y="5139"/>
                  </a:cubicBezTo>
                  <a:cubicBezTo>
                    <a:pt x="20878" y="4888"/>
                    <a:pt x="20251" y="4637"/>
                    <a:pt x="19524" y="4362"/>
                  </a:cubicBezTo>
                  <a:cubicBezTo>
                    <a:pt x="18271" y="3860"/>
                    <a:pt x="16968" y="3409"/>
                    <a:pt x="15489" y="2958"/>
                  </a:cubicBezTo>
                  <a:cubicBezTo>
                    <a:pt x="12983" y="2156"/>
                    <a:pt x="10276" y="1429"/>
                    <a:pt x="7193" y="753"/>
                  </a:cubicBezTo>
                  <a:cubicBezTo>
                    <a:pt x="6517" y="602"/>
                    <a:pt x="5840" y="452"/>
                    <a:pt x="5163" y="301"/>
                  </a:cubicBezTo>
                  <a:cubicBezTo>
                    <a:pt x="5113" y="276"/>
                    <a:pt x="5063" y="251"/>
                    <a:pt x="5013" y="251"/>
                  </a:cubicBezTo>
                  <a:cubicBezTo>
                    <a:pt x="4988" y="251"/>
                    <a:pt x="4963" y="251"/>
                    <a:pt x="4963" y="276"/>
                  </a:cubicBezTo>
                  <a:cubicBezTo>
                    <a:pt x="4512" y="176"/>
                    <a:pt x="4085" y="101"/>
                    <a:pt x="3659" y="1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6" name="Google Shape;13486;g24384d3dfa2_2_2744"/>
            <p:cNvSpPr/>
            <p:nvPr/>
          </p:nvSpPr>
          <p:spPr>
            <a:xfrm>
              <a:off x="3639875" y="3872850"/>
              <a:ext cx="246275" cy="335850"/>
            </a:xfrm>
            <a:custGeom>
              <a:avLst/>
              <a:gdLst/>
              <a:ahLst/>
              <a:cxnLst/>
              <a:rect l="l" t="t" r="r" b="b"/>
              <a:pathLst>
                <a:path w="9851" h="13434" extrusionOk="0">
                  <a:moveTo>
                    <a:pt x="1103" y="0"/>
                  </a:moveTo>
                  <a:cubicBezTo>
                    <a:pt x="1078" y="0"/>
                    <a:pt x="1028" y="0"/>
                    <a:pt x="1003" y="25"/>
                  </a:cubicBezTo>
                  <a:cubicBezTo>
                    <a:pt x="978" y="50"/>
                    <a:pt x="928" y="101"/>
                    <a:pt x="928" y="151"/>
                  </a:cubicBezTo>
                  <a:cubicBezTo>
                    <a:pt x="828" y="727"/>
                    <a:pt x="652" y="1329"/>
                    <a:pt x="502" y="1905"/>
                  </a:cubicBezTo>
                  <a:lnTo>
                    <a:pt x="477" y="1930"/>
                  </a:lnTo>
                  <a:lnTo>
                    <a:pt x="477" y="1980"/>
                  </a:lnTo>
                  <a:cubicBezTo>
                    <a:pt x="351" y="2406"/>
                    <a:pt x="226" y="2832"/>
                    <a:pt x="151" y="3258"/>
                  </a:cubicBezTo>
                  <a:cubicBezTo>
                    <a:pt x="101" y="3509"/>
                    <a:pt x="51" y="3760"/>
                    <a:pt x="26" y="4010"/>
                  </a:cubicBezTo>
                  <a:cubicBezTo>
                    <a:pt x="0" y="4236"/>
                    <a:pt x="0" y="4487"/>
                    <a:pt x="26" y="4737"/>
                  </a:cubicBezTo>
                  <a:cubicBezTo>
                    <a:pt x="76" y="5163"/>
                    <a:pt x="201" y="5589"/>
                    <a:pt x="427" y="6040"/>
                  </a:cubicBezTo>
                  <a:cubicBezTo>
                    <a:pt x="577" y="6391"/>
                    <a:pt x="802" y="6767"/>
                    <a:pt x="1153" y="7218"/>
                  </a:cubicBezTo>
                  <a:cubicBezTo>
                    <a:pt x="1404" y="7594"/>
                    <a:pt x="1705" y="7945"/>
                    <a:pt x="2031" y="8321"/>
                  </a:cubicBezTo>
                  <a:cubicBezTo>
                    <a:pt x="2732" y="9173"/>
                    <a:pt x="3409" y="9900"/>
                    <a:pt x="4086" y="10527"/>
                  </a:cubicBezTo>
                  <a:cubicBezTo>
                    <a:pt x="4888" y="11279"/>
                    <a:pt x="5640" y="11905"/>
                    <a:pt x="6417" y="12406"/>
                  </a:cubicBezTo>
                  <a:cubicBezTo>
                    <a:pt x="7018" y="12807"/>
                    <a:pt x="7569" y="13083"/>
                    <a:pt x="8096" y="13284"/>
                  </a:cubicBezTo>
                  <a:cubicBezTo>
                    <a:pt x="8396" y="13384"/>
                    <a:pt x="8647" y="13434"/>
                    <a:pt x="8898" y="13434"/>
                  </a:cubicBezTo>
                  <a:cubicBezTo>
                    <a:pt x="9023" y="13434"/>
                    <a:pt x="9148" y="13409"/>
                    <a:pt x="9249" y="13384"/>
                  </a:cubicBezTo>
                  <a:cubicBezTo>
                    <a:pt x="9349" y="13334"/>
                    <a:pt x="9449" y="13284"/>
                    <a:pt x="9549" y="13183"/>
                  </a:cubicBezTo>
                  <a:cubicBezTo>
                    <a:pt x="9650" y="13133"/>
                    <a:pt x="9700" y="13008"/>
                    <a:pt x="9750" y="12883"/>
                  </a:cubicBezTo>
                  <a:cubicBezTo>
                    <a:pt x="9800" y="12782"/>
                    <a:pt x="9825" y="12632"/>
                    <a:pt x="9850" y="12431"/>
                  </a:cubicBezTo>
                  <a:cubicBezTo>
                    <a:pt x="9850" y="12281"/>
                    <a:pt x="9850" y="12106"/>
                    <a:pt x="9825" y="11905"/>
                  </a:cubicBezTo>
                  <a:cubicBezTo>
                    <a:pt x="9800" y="11680"/>
                    <a:pt x="9750" y="11479"/>
                    <a:pt x="9700" y="11279"/>
                  </a:cubicBezTo>
                  <a:cubicBezTo>
                    <a:pt x="9549" y="10677"/>
                    <a:pt x="9299" y="10050"/>
                    <a:pt x="8898" y="9349"/>
                  </a:cubicBezTo>
                  <a:cubicBezTo>
                    <a:pt x="8522" y="8722"/>
                    <a:pt x="8121" y="8171"/>
                    <a:pt x="7645" y="7494"/>
                  </a:cubicBezTo>
                  <a:cubicBezTo>
                    <a:pt x="7519" y="7319"/>
                    <a:pt x="7369" y="7168"/>
                    <a:pt x="7244" y="6993"/>
                  </a:cubicBezTo>
                  <a:lnTo>
                    <a:pt x="7193" y="6918"/>
                  </a:lnTo>
                  <a:cubicBezTo>
                    <a:pt x="6893" y="6517"/>
                    <a:pt x="6592" y="6116"/>
                    <a:pt x="6316" y="5715"/>
                  </a:cubicBezTo>
                  <a:cubicBezTo>
                    <a:pt x="5815" y="5038"/>
                    <a:pt x="5489" y="4487"/>
                    <a:pt x="5264" y="3935"/>
                  </a:cubicBezTo>
                  <a:cubicBezTo>
                    <a:pt x="5113" y="3584"/>
                    <a:pt x="5013" y="3183"/>
                    <a:pt x="4938" y="2682"/>
                  </a:cubicBezTo>
                  <a:cubicBezTo>
                    <a:pt x="4863" y="2181"/>
                    <a:pt x="4863" y="1679"/>
                    <a:pt x="4888" y="1153"/>
                  </a:cubicBezTo>
                  <a:cubicBezTo>
                    <a:pt x="4888" y="1103"/>
                    <a:pt x="4863" y="1078"/>
                    <a:pt x="4838" y="1028"/>
                  </a:cubicBezTo>
                  <a:cubicBezTo>
                    <a:pt x="4787" y="1003"/>
                    <a:pt x="4737" y="978"/>
                    <a:pt x="4687" y="978"/>
                  </a:cubicBezTo>
                  <a:cubicBezTo>
                    <a:pt x="4587" y="978"/>
                    <a:pt x="4512" y="1053"/>
                    <a:pt x="4512" y="1153"/>
                  </a:cubicBezTo>
                  <a:cubicBezTo>
                    <a:pt x="4512" y="1304"/>
                    <a:pt x="4512" y="1429"/>
                    <a:pt x="4512" y="1579"/>
                  </a:cubicBezTo>
                  <a:cubicBezTo>
                    <a:pt x="4086" y="1304"/>
                    <a:pt x="3559" y="1078"/>
                    <a:pt x="2933" y="903"/>
                  </a:cubicBezTo>
                  <a:cubicBezTo>
                    <a:pt x="2381" y="727"/>
                    <a:pt x="1780" y="577"/>
                    <a:pt x="1254" y="476"/>
                  </a:cubicBezTo>
                  <a:cubicBezTo>
                    <a:pt x="1254" y="401"/>
                    <a:pt x="1254" y="326"/>
                    <a:pt x="1279" y="251"/>
                  </a:cubicBezTo>
                  <a:cubicBezTo>
                    <a:pt x="1279" y="201"/>
                    <a:pt x="1279" y="151"/>
                    <a:pt x="1254" y="101"/>
                  </a:cubicBezTo>
                  <a:cubicBezTo>
                    <a:pt x="1229" y="50"/>
                    <a:pt x="1203" y="25"/>
                    <a:pt x="1153" y="0"/>
                  </a:cubicBezTo>
                  <a:close/>
                </a:path>
              </a:pathLst>
            </a:custGeom>
            <a:solidFill>
              <a:srgbClr val="705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7" name="Google Shape;13487;g24384d3dfa2_2_2744"/>
            <p:cNvSpPr/>
            <p:nvPr/>
          </p:nvSpPr>
          <p:spPr>
            <a:xfrm>
              <a:off x="3640500" y="3872850"/>
              <a:ext cx="245650" cy="330225"/>
            </a:xfrm>
            <a:custGeom>
              <a:avLst/>
              <a:gdLst/>
              <a:ahLst/>
              <a:cxnLst/>
              <a:rect l="l" t="t" r="r" b="b"/>
              <a:pathLst>
                <a:path w="9826" h="13209" extrusionOk="0">
                  <a:moveTo>
                    <a:pt x="1078" y="0"/>
                  </a:moveTo>
                  <a:cubicBezTo>
                    <a:pt x="1053" y="0"/>
                    <a:pt x="1003" y="25"/>
                    <a:pt x="978" y="25"/>
                  </a:cubicBezTo>
                  <a:cubicBezTo>
                    <a:pt x="953" y="50"/>
                    <a:pt x="903" y="101"/>
                    <a:pt x="903" y="151"/>
                  </a:cubicBezTo>
                  <a:cubicBezTo>
                    <a:pt x="803" y="727"/>
                    <a:pt x="652" y="1329"/>
                    <a:pt x="477" y="1905"/>
                  </a:cubicBezTo>
                  <a:cubicBezTo>
                    <a:pt x="351" y="2356"/>
                    <a:pt x="226" y="2807"/>
                    <a:pt x="126" y="3283"/>
                  </a:cubicBezTo>
                  <a:cubicBezTo>
                    <a:pt x="76" y="3509"/>
                    <a:pt x="26" y="3760"/>
                    <a:pt x="1" y="4010"/>
                  </a:cubicBezTo>
                  <a:cubicBezTo>
                    <a:pt x="1" y="4161"/>
                    <a:pt x="1" y="4286"/>
                    <a:pt x="1" y="4461"/>
                  </a:cubicBezTo>
                  <a:cubicBezTo>
                    <a:pt x="727" y="5815"/>
                    <a:pt x="1630" y="7093"/>
                    <a:pt x="2632" y="8246"/>
                  </a:cubicBezTo>
                  <a:cubicBezTo>
                    <a:pt x="2632" y="8271"/>
                    <a:pt x="2657" y="8271"/>
                    <a:pt x="2657" y="8271"/>
                  </a:cubicBezTo>
                  <a:cubicBezTo>
                    <a:pt x="3760" y="9549"/>
                    <a:pt x="5013" y="10727"/>
                    <a:pt x="6417" y="11705"/>
                  </a:cubicBezTo>
                  <a:cubicBezTo>
                    <a:pt x="6818" y="11980"/>
                    <a:pt x="7244" y="12231"/>
                    <a:pt x="7695" y="12456"/>
                  </a:cubicBezTo>
                  <a:cubicBezTo>
                    <a:pt x="8146" y="12707"/>
                    <a:pt x="8622" y="12933"/>
                    <a:pt x="9123" y="13108"/>
                  </a:cubicBezTo>
                  <a:lnTo>
                    <a:pt x="9098" y="13083"/>
                  </a:lnTo>
                  <a:lnTo>
                    <a:pt x="9098" y="13083"/>
                  </a:lnTo>
                  <a:cubicBezTo>
                    <a:pt x="9224" y="13133"/>
                    <a:pt x="9349" y="13183"/>
                    <a:pt x="9499" y="13208"/>
                  </a:cubicBezTo>
                  <a:cubicBezTo>
                    <a:pt x="9499" y="13208"/>
                    <a:pt x="9524" y="13183"/>
                    <a:pt x="9524" y="13183"/>
                  </a:cubicBezTo>
                  <a:cubicBezTo>
                    <a:pt x="9600" y="13108"/>
                    <a:pt x="9675" y="13008"/>
                    <a:pt x="9725" y="12883"/>
                  </a:cubicBezTo>
                  <a:cubicBezTo>
                    <a:pt x="9775" y="12757"/>
                    <a:pt x="9800" y="12632"/>
                    <a:pt x="9825" y="12431"/>
                  </a:cubicBezTo>
                  <a:cubicBezTo>
                    <a:pt x="9825" y="12256"/>
                    <a:pt x="9800" y="12081"/>
                    <a:pt x="9775" y="11905"/>
                  </a:cubicBezTo>
                  <a:cubicBezTo>
                    <a:pt x="9750" y="11680"/>
                    <a:pt x="9725" y="11479"/>
                    <a:pt x="9675" y="11279"/>
                  </a:cubicBezTo>
                  <a:cubicBezTo>
                    <a:pt x="9524" y="10677"/>
                    <a:pt x="9274" y="10050"/>
                    <a:pt x="8848" y="9349"/>
                  </a:cubicBezTo>
                  <a:cubicBezTo>
                    <a:pt x="8772" y="9173"/>
                    <a:pt x="8672" y="9023"/>
                    <a:pt x="8572" y="8872"/>
                  </a:cubicBezTo>
                  <a:lnTo>
                    <a:pt x="8522" y="8872"/>
                  </a:lnTo>
                  <a:cubicBezTo>
                    <a:pt x="8397" y="8847"/>
                    <a:pt x="8271" y="8822"/>
                    <a:pt x="8146" y="8822"/>
                  </a:cubicBezTo>
                  <a:cubicBezTo>
                    <a:pt x="7996" y="8847"/>
                    <a:pt x="7820" y="8872"/>
                    <a:pt x="7645" y="8898"/>
                  </a:cubicBezTo>
                  <a:cubicBezTo>
                    <a:pt x="7294" y="9023"/>
                    <a:pt x="6968" y="9173"/>
                    <a:pt x="6617" y="9349"/>
                  </a:cubicBezTo>
                  <a:cubicBezTo>
                    <a:pt x="6578" y="9368"/>
                    <a:pt x="6533" y="9378"/>
                    <a:pt x="6488" y="9378"/>
                  </a:cubicBezTo>
                  <a:cubicBezTo>
                    <a:pt x="6359" y="9378"/>
                    <a:pt x="6222" y="9303"/>
                    <a:pt x="6166" y="9173"/>
                  </a:cubicBezTo>
                  <a:cubicBezTo>
                    <a:pt x="6091" y="8998"/>
                    <a:pt x="6191" y="8797"/>
                    <a:pt x="6341" y="8722"/>
                  </a:cubicBezTo>
                  <a:cubicBezTo>
                    <a:pt x="6893" y="8446"/>
                    <a:pt x="7469" y="8171"/>
                    <a:pt x="8071" y="8146"/>
                  </a:cubicBezTo>
                  <a:cubicBezTo>
                    <a:pt x="7920" y="7945"/>
                    <a:pt x="7770" y="7720"/>
                    <a:pt x="7595" y="7519"/>
                  </a:cubicBezTo>
                  <a:cubicBezTo>
                    <a:pt x="7494" y="7344"/>
                    <a:pt x="7369" y="7193"/>
                    <a:pt x="7244" y="7043"/>
                  </a:cubicBezTo>
                  <a:lnTo>
                    <a:pt x="7143" y="7043"/>
                  </a:lnTo>
                  <a:cubicBezTo>
                    <a:pt x="6993" y="7018"/>
                    <a:pt x="6843" y="6993"/>
                    <a:pt x="6692" y="6993"/>
                  </a:cubicBezTo>
                  <a:cubicBezTo>
                    <a:pt x="6492" y="6993"/>
                    <a:pt x="6316" y="7018"/>
                    <a:pt x="6116" y="7093"/>
                  </a:cubicBezTo>
                  <a:cubicBezTo>
                    <a:pt x="5815" y="7168"/>
                    <a:pt x="5539" y="7294"/>
                    <a:pt x="5264" y="7444"/>
                  </a:cubicBezTo>
                  <a:cubicBezTo>
                    <a:pt x="5223" y="7461"/>
                    <a:pt x="5180" y="7469"/>
                    <a:pt x="5138" y="7469"/>
                  </a:cubicBezTo>
                  <a:cubicBezTo>
                    <a:pt x="5001" y="7469"/>
                    <a:pt x="4870" y="7384"/>
                    <a:pt x="4813" y="7268"/>
                  </a:cubicBezTo>
                  <a:cubicBezTo>
                    <a:pt x="4737" y="7093"/>
                    <a:pt x="4813" y="6893"/>
                    <a:pt x="4988" y="6817"/>
                  </a:cubicBezTo>
                  <a:cubicBezTo>
                    <a:pt x="5339" y="6642"/>
                    <a:pt x="5715" y="6466"/>
                    <a:pt x="6091" y="6366"/>
                  </a:cubicBezTo>
                  <a:cubicBezTo>
                    <a:pt x="6291" y="6316"/>
                    <a:pt x="6492" y="6291"/>
                    <a:pt x="6692" y="6291"/>
                  </a:cubicBezTo>
                  <a:cubicBezTo>
                    <a:pt x="6542" y="6116"/>
                    <a:pt x="6417" y="5915"/>
                    <a:pt x="6266" y="5715"/>
                  </a:cubicBezTo>
                  <a:cubicBezTo>
                    <a:pt x="6166" y="5564"/>
                    <a:pt x="6066" y="5439"/>
                    <a:pt x="5991" y="5289"/>
                  </a:cubicBezTo>
                  <a:cubicBezTo>
                    <a:pt x="5815" y="5263"/>
                    <a:pt x="5665" y="5238"/>
                    <a:pt x="5489" y="5238"/>
                  </a:cubicBezTo>
                  <a:cubicBezTo>
                    <a:pt x="5289" y="5238"/>
                    <a:pt x="5088" y="5289"/>
                    <a:pt x="4913" y="5339"/>
                  </a:cubicBezTo>
                  <a:cubicBezTo>
                    <a:pt x="4612" y="5439"/>
                    <a:pt x="4311" y="5564"/>
                    <a:pt x="4036" y="5690"/>
                  </a:cubicBezTo>
                  <a:cubicBezTo>
                    <a:pt x="3990" y="5709"/>
                    <a:pt x="3942" y="5719"/>
                    <a:pt x="3896" y="5719"/>
                  </a:cubicBezTo>
                  <a:cubicBezTo>
                    <a:pt x="3764" y="5719"/>
                    <a:pt x="3640" y="5644"/>
                    <a:pt x="3585" y="5514"/>
                  </a:cubicBezTo>
                  <a:cubicBezTo>
                    <a:pt x="3509" y="5339"/>
                    <a:pt x="3585" y="5138"/>
                    <a:pt x="3760" y="5063"/>
                  </a:cubicBezTo>
                  <a:cubicBezTo>
                    <a:pt x="4136" y="4862"/>
                    <a:pt x="4537" y="4687"/>
                    <a:pt x="4963" y="4612"/>
                  </a:cubicBezTo>
                  <a:cubicBezTo>
                    <a:pt x="5163" y="4562"/>
                    <a:pt x="5339" y="4537"/>
                    <a:pt x="5539" y="4537"/>
                  </a:cubicBezTo>
                  <a:cubicBezTo>
                    <a:pt x="5414" y="4336"/>
                    <a:pt x="5314" y="4136"/>
                    <a:pt x="5239" y="3935"/>
                  </a:cubicBezTo>
                  <a:cubicBezTo>
                    <a:pt x="5088" y="3584"/>
                    <a:pt x="4963" y="3183"/>
                    <a:pt x="4913" y="2682"/>
                  </a:cubicBezTo>
                  <a:cubicBezTo>
                    <a:pt x="4838" y="2181"/>
                    <a:pt x="4813" y="1679"/>
                    <a:pt x="4838" y="1153"/>
                  </a:cubicBezTo>
                  <a:cubicBezTo>
                    <a:pt x="4838" y="1128"/>
                    <a:pt x="4838" y="1078"/>
                    <a:pt x="4813" y="1028"/>
                  </a:cubicBezTo>
                  <a:cubicBezTo>
                    <a:pt x="4762" y="1003"/>
                    <a:pt x="4712" y="978"/>
                    <a:pt x="4662" y="978"/>
                  </a:cubicBezTo>
                  <a:cubicBezTo>
                    <a:pt x="4587" y="978"/>
                    <a:pt x="4512" y="1053"/>
                    <a:pt x="4487" y="1153"/>
                  </a:cubicBezTo>
                  <a:cubicBezTo>
                    <a:pt x="4487" y="1304"/>
                    <a:pt x="4487" y="1429"/>
                    <a:pt x="4487" y="1579"/>
                  </a:cubicBezTo>
                  <a:cubicBezTo>
                    <a:pt x="4036" y="1304"/>
                    <a:pt x="3534" y="1078"/>
                    <a:pt x="2908" y="903"/>
                  </a:cubicBezTo>
                  <a:cubicBezTo>
                    <a:pt x="2331" y="727"/>
                    <a:pt x="1730" y="602"/>
                    <a:pt x="1204" y="476"/>
                  </a:cubicBezTo>
                  <a:cubicBezTo>
                    <a:pt x="1229" y="401"/>
                    <a:pt x="1229" y="326"/>
                    <a:pt x="1254" y="226"/>
                  </a:cubicBezTo>
                  <a:cubicBezTo>
                    <a:pt x="1254" y="201"/>
                    <a:pt x="1254" y="151"/>
                    <a:pt x="1229" y="101"/>
                  </a:cubicBezTo>
                  <a:cubicBezTo>
                    <a:pt x="1204" y="50"/>
                    <a:pt x="1153" y="25"/>
                    <a:pt x="1128" y="25"/>
                  </a:cubicBezTo>
                  <a:cubicBezTo>
                    <a:pt x="1103" y="25"/>
                    <a:pt x="1078" y="0"/>
                    <a:pt x="1078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8" name="Google Shape;13488;g24384d3dfa2_2_2744"/>
            <p:cNvSpPr/>
            <p:nvPr/>
          </p:nvSpPr>
          <p:spPr>
            <a:xfrm>
              <a:off x="3706300" y="407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9" name="Google Shape;13489;g24384d3dfa2_2_2744"/>
            <p:cNvSpPr/>
            <p:nvPr/>
          </p:nvSpPr>
          <p:spPr>
            <a:xfrm>
              <a:off x="3800900" y="416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0" name="Google Shape;13490;g24384d3dfa2_2_2744"/>
            <p:cNvSpPr/>
            <p:nvPr/>
          </p:nvSpPr>
          <p:spPr>
            <a:xfrm>
              <a:off x="2969450" y="2464325"/>
              <a:ext cx="1153525" cy="1460550"/>
            </a:xfrm>
            <a:custGeom>
              <a:avLst/>
              <a:gdLst/>
              <a:ahLst/>
              <a:cxnLst/>
              <a:rect l="l" t="t" r="r" b="b"/>
              <a:pathLst>
                <a:path w="46141" h="58422" extrusionOk="0">
                  <a:moveTo>
                    <a:pt x="19775" y="0"/>
                  </a:moveTo>
                  <a:cubicBezTo>
                    <a:pt x="19750" y="0"/>
                    <a:pt x="19725" y="25"/>
                    <a:pt x="19700" y="50"/>
                  </a:cubicBezTo>
                  <a:cubicBezTo>
                    <a:pt x="19349" y="75"/>
                    <a:pt x="18973" y="150"/>
                    <a:pt x="18547" y="301"/>
                  </a:cubicBezTo>
                  <a:cubicBezTo>
                    <a:pt x="18071" y="451"/>
                    <a:pt x="17619" y="627"/>
                    <a:pt x="17193" y="827"/>
                  </a:cubicBezTo>
                  <a:lnTo>
                    <a:pt x="16918" y="952"/>
                  </a:lnTo>
                  <a:cubicBezTo>
                    <a:pt x="16567" y="1103"/>
                    <a:pt x="16216" y="1253"/>
                    <a:pt x="15865" y="1379"/>
                  </a:cubicBezTo>
                  <a:cubicBezTo>
                    <a:pt x="15665" y="1454"/>
                    <a:pt x="15464" y="1529"/>
                    <a:pt x="15238" y="1604"/>
                  </a:cubicBezTo>
                  <a:lnTo>
                    <a:pt x="14812" y="1729"/>
                  </a:lnTo>
                  <a:lnTo>
                    <a:pt x="14386" y="1880"/>
                  </a:lnTo>
                  <a:cubicBezTo>
                    <a:pt x="11980" y="2657"/>
                    <a:pt x="9850" y="3283"/>
                    <a:pt x="7845" y="3835"/>
                  </a:cubicBezTo>
                  <a:cubicBezTo>
                    <a:pt x="7294" y="3985"/>
                    <a:pt x="6717" y="4135"/>
                    <a:pt x="6141" y="4261"/>
                  </a:cubicBezTo>
                  <a:cubicBezTo>
                    <a:pt x="5890" y="4336"/>
                    <a:pt x="5664" y="4386"/>
                    <a:pt x="5414" y="4436"/>
                  </a:cubicBezTo>
                  <a:cubicBezTo>
                    <a:pt x="5163" y="4486"/>
                    <a:pt x="4913" y="4536"/>
                    <a:pt x="4687" y="4587"/>
                  </a:cubicBezTo>
                  <a:lnTo>
                    <a:pt x="4637" y="4587"/>
                  </a:lnTo>
                  <a:cubicBezTo>
                    <a:pt x="4361" y="4637"/>
                    <a:pt x="4060" y="4687"/>
                    <a:pt x="3785" y="4737"/>
                  </a:cubicBezTo>
                  <a:cubicBezTo>
                    <a:pt x="3309" y="4812"/>
                    <a:pt x="2832" y="4887"/>
                    <a:pt x="2381" y="4963"/>
                  </a:cubicBezTo>
                  <a:cubicBezTo>
                    <a:pt x="1980" y="5038"/>
                    <a:pt x="1604" y="5138"/>
                    <a:pt x="1253" y="5213"/>
                  </a:cubicBezTo>
                  <a:cubicBezTo>
                    <a:pt x="1078" y="5263"/>
                    <a:pt x="903" y="5313"/>
                    <a:pt x="727" y="5364"/>
                  </a:cubicBezTo>
                  <a:cubicBezTo>
                    <a:pt x="502" y="5439"/>
                    <a:pt x="351" y="5489"/>
                    <a:pt x="176" y="5564"/>
                  </a:cubicBezTo>
                  <a:cubicBezTo>
                    <a:pt x="126" y="5589"/>
                    <a:pt x="101" y="5614"/>
                    <a:pt x="75" y="5639"/>
                  </a:cubicBezTo>
                  <a:cubicBezTo>
                    <a:pt x="25" y="5714"/>
                    <a:pt x="0" y="5790"/>
                    <a:pt x="25" y="5865"/>
                  </a:cubicBezTo>
                  <a:cubicBezTo>
                    <a:pt x="577" y="7218"/>
                    <a:pt x="1304" y="8521"/>
                    <a:pt x="2231" y="9775"/>
                  </a:cubicBezTo>
                  <a:cubicBezTo>
                    <a:pt x="3058" y="10902"/>
                    <a:pt x="4111" y="12005"/>
                    <a:pt x="5314" y="13058"/>
                  </a:cubicBezTo>
                  <a:cubicBezTo>
                    <a:pt x="6391" y="14035"/>
                    <a:pt x="7619" y="14938"/>
                    <a:pt x="9048" y="15815"/>
                  </a:cubicBezTo>
                  <a:cubicBezTo>
                    <a:pt x="10326" y="16617"/>
                    <a:pt x="11705" y="17344"/>
                    <a:pt x="13233" y="18070"/>
                  </a:cubicBezTo>
                  <a:cubicBezTo>
                    <a:pt x="15790" y="19273"/>
                    <a:pt x="18672" y="20326"/>
                    <a:pt x="22005" y="21303"/>
                  </a:cubicBezTo>
                  <a:cubicBezTo>
                    <a:pt x="22657" y="21504"/>
                    <a:pt x="23334" y="21704"/>
                    <a:pt x="24061" y="21905"/>
                  </a:cubicBezTo>
                  <a:cubicBezTo>
                    <a:pt x="24988" y="22156"/>
                    <a:pt x="25740" y="22331"/>
                    <a:pt x="26442" y="22506"/>
                  </a:cubicBezTo>
                  <a:cubicBezTo>
                    <a:pt x="27569" y="22757"/>
                    <a:pt x="28597" y="22958"/>
                    <a:pt x="29599" y="23108"/>
                  </a:cubicBezTo>
                  <a:cubicBezTo>
                    <a:pt x="30702" y="23258"/>
                    <a:pt x="31780" y="23359"/>
                    <a:pt x="32807" y="23359"/>
                  </a:cubicBezTo>
                  <a:cubicBezTo>
                    <a:pt x="32782" y="23509"/>
                    <a:pt x="32782" y="23634"/>
                    <a:pt x="32757" y="23785"/>
                  </a:cubicBezTo>
                  <a:lnTo>
                    <a:pt x="32757" y="23760"/>
                  </a:lnTo>
                  <a:cubicBezTo>
                    <a:pt x="32432" y="25664"/>
                    <a:pt x="31980" y="27594"/>
                    <a:pt x="31554" y="29449"/>
                  </a:cubicBezTo>
                  <a:lnTo>
                    <a:pt x="31354" y="30351"/>
                  </a:lnTo>
                  <a:cubicBezTo>
                    <a:pt x="31128" y="31404"/>
                    <a:pt x="30878" y="32507"/>
                    <a:pt x="30652" y="33634"/>
                  </a:cubicBezTo>
                  <a:cubicBezTo>
                    <a:pt x="30427" y="34737"/>
                    <a:pt x="30226" y="35865"/>
                    <a:pt x="30025" y="36968"/>
                  </a:cubicBezTo>
                  <a:cubicBezTo>
                    <a:pt x="29524" y="39549"/>
                    <a:pt x="29173" y="41654"/>
                    <a:pt x="28873" y="43634"/>
                  </a:cubicBezTo>
                  <a:cubicBezTo>
                    <a:pt x="28722" y="44762"/>
                    <a:pt x="28547" y="45890"/>
                    <a:pt x="28421" y="46993"/>
                  </a:cubicBezTo>
                  <a:cubicBezTo>
                    <a:pt x="28296" y="47995"/>
                    <a:pt x="28196" y="49073"/>
                    <a:pt x="28096" y="50376"/>
                  </a:cubicBezTo>
                  <a:cubicBezTo>
                    <a:pt x="27920" y="52206"/>
                    <a:pt x="27770" y="54035"/>
                    <a:pt x="27619" y="55865"/>
                  </a:cubicBezTo>
                  <a:lnTo>
                    <a:pt x="27544" y="56792"/>
                  </a:lnTo>
                  <a:cubicBezTo>
                    <a:pt x="27544" y="56843"/>
                    <a:pt x="27519" y="56868"/>
                    <a:pt x="27544" y="56868"/>
                  </a:cubicBezTo>
                  <a:cubicBezTo>
                    <a:pt x="27544" y="56918"/>
                    <a:pt x="27569" y="56968"/>
                    <a:pt x="27594" y="56993"/>
                  </a:cubicBezTo>
                  <a:cubicBezTo>
                    <a:pt x="27820" y="57193"/>
                    <a:pt x="28071" y="57369"/>
                    <a:pt x="28371" y="57544"/>
                  </a:cubicBezTo>
                  <a:cubicBezTo>
                    <a:pt x="28697" y="57720"/>
                    <a:pt x="29048" y="57895"/>
                    <a:pt x="29399" y="58020"/>
                  </a:cubicBezTo>
                  <a:cubicBezTo>
                    <a:pt x="29750" y="58171"/>
                    <a:pt x="30126" y="58271"/>
                    <a:pt x="30477" y="58346"/>
                  </a:cubicBezTo>
                  <a:cubicBezTo>
                    <a:pt x="30752" y="58396"/>
                    <a:pt x="31003" y="58421"/>
                    <a:pt x="31229" y="58421"/>
                  </a:cubicBezTo>
                  <a:lnTo>
                    <a:pt x="31479" y="58421"/>
                  </a:lnTo>
                  <a:cubicBezTo>
                    <a:pt x="31504" y="58421"/>
                    <a:pt x="31504" y="58421"/>
                    <a:pt x="31529" y="58396"/>
                  </a:cubicBezTo>
                  <a:cubicBezTo>
                    <a:pt x="31554" y="58396"/>
                    <a:pt x="31604" y="58371"/>
                    <a:pt x="31630" y="58346"/>
                  </a:cubicBezTo>
                  <a:cubicBezTo>
                    <a:pt x="31655" y="58296"/>
                    <a:pt x="31680" y="58271"/>
                    <a:pt x="31705" y="58246"/>
                  </a:cubicBezTo>
                  <a:lnTo>
                    <a:pt x="31780" y="58096"/>
                  </a:lnTo>
                  <a:lnTo>
                    <a:pt x="31855" y="57970"/>
                  </a:lnTo>
                  <a:lnTo>
                    <a:pt x="32181" y="57419"/>
                  </a:lnTo>
                  <a:cubicBezTo>
                    <a:pt x="32406" y="56993"/>
                    <a:pt x="32632" y="56592"/>
                    <a:pt x="32858" y="56191"/>
                  </a:cubicBezTo>
                  <a:cubicBezTo>
                    <a:pt x="33259" y="55464"/>
                    <a:pt x="33660" y="54687"/>
                    <a:pt x="34111" y="53810"/>
                  </a:cubicBezTo>
                  <a:cubicBezTo>
                    <a:pt x="34888" y="52331"/>
                    <a:pt x="35640" y="50727"/>
                    <a:pt x="36467" y="48973"/>
                  </a:cubicBezTo>
                  <a:cubicBezTo>
                    <a:pt x="37770" y="46116"/>
                    <a:pt x="39123" y="42933"/>
                    <a:pt x="40702" y="38998"/>
                  </a:cubicBezTo>
                  <a:cubicBezTo>
                    <a:pt x="41279" y="37569"/>
                    <a:pt x="41880" y="36015"/>
                    <a:pt x="42657" y="34010"/>
                  </a:cubicBezTo>
                  <a:lnTo>
                    <a:pt x="42682" y="33935"/>
                  </a:lnTo>
                  <a:cubicBezTo>
                    <a:pt x="43259" y="32456"/>
                    <a:pt x="43860" y="30903"/>
                    <a:pt x="44361" y="29374"/>
                  </a:cubicBezTo>
                  <a:cubicBezTo>
                    <a:pt x="45163" y="26993"/>
                    <a:pt x="46141" y="23434"/>
                    <a:pt x="45765" y="19850"/>
                  </a:cubicBezTo>
                  <a:cubicBezTo>
                    <a:pt x="45690" y="19073"/>
                    <a:pt x="45539" y="18296"/>
                    <a:pt x="45314" y="17544"/>
                  </a:cubicBezTo>
                  <a:cubicBezTo>
                    <a:pt x="45088" y="16817"/>
                    <a:pt x="44787" y="16065"/>
                    <a:pt x="44386" y="15288"/>
                  </a:cubicBezTo>
                  <a:cubicBezTo>
                    <a:pt x="44061" y="14662"/>
                    <a:pt x="43660" y="14035"/>
                    <a:pt x="43158" y="13384"/>
                  </a:cubicBezTo>
                  <a:cubicBezTo>
                    <a:pt x="42757" y="12832"/>
                    <a:pt x="42281" y="12281"/>
                    <a:pt x="41730" y="11704"/>
                  </a:cubicBezTo>
                  <a:cubicBezTo>
                    <a:pt x="40752" y="10702"/>
                    <a:pt x="39599" y="9724"/>
                    <a:pt x="38221" y="8722"/>
                  </a:cubicBezTo>
                  <a:cubicBezTo>
                    <a:pt x="37093" y="7920"/>
                    <a:pt x="35840" y="7118"/>
                    <a:pt x="34386" y="6316"/>
                  </a:cubicBezTo>
                  <a:cubicBezTo>
                    <a:pt x="33309" y="5714"/>
                    <a:pt x="32156" y="5138"/>
                    <a:pt x="31178" y="4637"/>
                  </a:cubicBezTo>
                  <a:cubicBezTo>
                    <a:pt x="29875" y="3985"/>
                    <a:pt x="28647" y="3409"/>
                    <a:pt x="27419" y="2857"/>
                  </a:cubicBezTo>
                  <a:cubicBezTo>
                    <a:pt x="26091" y="2256"/>
                    <a:pt x="24837" y="1754"/>
                    <a:pt x="23609" y="1278"/>
                  </a:cubicBezTo>
                  <a:cubicBezTo>
                    <a:pt x="22331" y="777"/>
                    <a:pt x="21128" y="376"/>
                    <a:pt x="19975" y="50"/>
                  </a:cubicBezTo>
                  <a:cubicBezTo>
                    <a:pt x="19950" y="25"/>
                    <a:pt x="19900" y="25"/>
                    <a:pt x="19875" y="25"/>
                  </a:cubicBezTo>
                  <a:lnTo>
                    <a:pt x="19825" y="25"/>
                  </a:lnTo>
                  <a:cubicBezTo>
                    <a:pt x="19800" y="25"/>
                    <a:pt x="19800" y="0"/>
                    <a:pt x="19775" y="0"/>
                  </a:cubicBez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1" name="Google Shape;13491;g24384d3dfa2_2_2744"/>
            <p:cNvSpPr/>
            <p:nvPr/>
          </p:nvSpPr>
          <p:spPr>
            <a:xfrm>
              <a:off x="2928725" y="1587125"/>
              <a:ext cx="717450" cy="1070200"/>
            </a:xfrm>
            <a:custGeom>
              <a:avLst/>
              <a:gdLst/>
              <a:ahLst/>
              <a:cxnLst/>
              <a:rect l="l" t="t" r="r" b="b"/>
              <a:pathLst>
                <a:path w="28698" h="42808" extrusionOk="0">
                  <a:moveTo>
                    <a:pt x="9800" y="0"/>
                  </a:moveTo>
                  <a:cubicBezTo>
                    <a:pt x="9649" y="50"/>
                    <a:pt x="9474" y="100"/>
                    <a:pt x="9324" y="151"/>
                  </a:cubicBezTo>
                  <a:cubicBezTo>
                    <a:pt x="9123" y="251"/>
                    <a:pt x="8948" y="326"/>
                    <a:pt x="8747" y="426"/>
                  </a:cubicBezTo>
                  <a:lnTo>
                    <a:pt x="8672" y="426"/>
                  </a:lnTo>
                  <a:cubicBezTo>
                    <a:pt x="8647" y="426"/>
                    <a:pt x="8622" y="451"/>
                    <a:pt x="8597" y="451"/>
                  </a:cubicBezTo>
                  <a:cubicBezTo>
                    <a:pt x="8496" y="527"/>
                    <a:pt x="8421" y="602"/>
                    <a:pt x="8321" y="677"/>
                  </a:cubicBezTo>
                  <a:cubicBezTo>
                    <a:pt x="7970" y="928"/>
                    <a:pt x="7644" y="1253"/>
                    <a:pt x="7319" y="1604"/>
                  </a:cubicBezTo>
                  <a:cubicBezTo>
                    <a:pt x="6717" y="2231"/>
                    <a:pt x="6191" y="2958"/>
                    <a:pt x="5689" y="3885"/>
                  </a:cubicBezTo>
                  <a:cubicBezTo>
                    <a:pt x="5263" y="4637"/>
                    <a:pt x="4862" y="5489"/>
                    <a:pt x="4486" y="6491"/>
                  </a:cubicBezTo>
                  <a:cubicBezTo>
                    <a:pt x="4186" y="7268"/>
                    <a:pt x="3910" y="8121"/>
                    <a:pt x="3584" y="9198"/>
                  </a:cubicBezTo>
                  <a:cubicBezTo>
                    <a:pt x="3308" y="10126"/>
                    <a:pt x="3033" y="11103"/>
                    <a:pt x="2732" y="12231"/>
                  </a:cubicBezTo>
                  <a:cubicBezTo>
                    <a:pt x="2406" y="13484"/>
                    <a:pt x="2080" y="14787"/>
                    <a:pt x="1780" y="16065"/>
                  </a:cubicBezTo>
                  <a:cubicBezTo>
                    <a:pt x="1203" y="18697"/>
                    <a:pt x="752" y="21329"/>
                    <a:pt x="451" y="23835"/>
                  </a:cubicBezTo>
                  <a:cubicBezTo>
                    <a:pt x="126" y="26492"/>
                    <a:pt x="0" y="29123"/>
                    <a:pt x="0" y="31680"/>
                  </a:cubicBezTo>
                  <a:cubicBezTo>
                    <a:pt x="25" y="32933"/>
                    <a:pt x="75" y="34161"/>
                    <a:pt x="176" y="35339"/>
                  </a:cubicBezTo>
                  <a:cubicBezTo>
                    <a:pt x="276" y="36642"/>
                    <a:pt x="426" y="37770"/>
                    <a:pt x="677" y="38822"/>
                  </a:cubicBezTo>
                  <a:cubicBezTo>
                    <a:pt x="877" y="39775"/>
                    <a:pt x="1153" y="40602"/>
                    <a:pt x="1504" y="41379"/>
                  </a:cubicBezTo>
                  <a:cubicBezTo>
                    <a:pt x="1529" y="41454"/>
                    <a:pt x="1554" y="41479"/>
                    <a:pt x="1579" y="41504"/>
                  </a:cubicBezTo>
                  <a:cubicBezTo>
                    <a:pt x="2256" y="41930"/>
                    <a:pt x="3058" y="42231"/>
                    <a:pt x="4060" y="42457"/>
                  </a:cubicBezTo>
                  <a:cubicBezTo>
                    <a:pt x="4837" y="42607"/>
                    <a:pt x="5689" y="42732"/>
                    <a:pt x="6792" y="42782"/>
                  </a:cubicBezTo>
                  <a:cubicBezTo>
                    <a:pt x="7168" y="42807"/>
                    <a:pt x="7619" y="42807"/>
                    <a:pt x="8095" y="42807"/>
                  </a:cubicBezTo>
                  <a:lnTo>
                    <a:pt x="8446" y="42807"/>
                  </a:lnTo>
                  <a:cubicBezTo>
                    <a:pt x="8847" y="42807"/>
                    <a:pt x="9198" y="42807"/>
                    <a:pt x="9524" y="42782"/>
                  </a:cubicBezTo>
                  <a:cubicBezTo>
                    <a:pt x="10476" y="42732"/>
                    <a:pt x="11454" y="42607"/>
                    <a:pt x="12507" y="42381"/>
                  </a:cubicBezTo>
                  <a:cubicBezTo>
                    <a:pt x="14361" y="41980"/>
                    <a:pt x="16266" y="41279"/>
                    <a:pt x="18196" y="40301"/>
                  </a:cubicBezTo>
                  <a:cubicBezTo>
                    <a:pt x="19048" y="39850"/>
                    <a:pt x="19925" y="39349"/>
                    <a:pt x="20802" y="38772"/>
                  </a:cubicBezTo>
                  <a:cubicBezTo>
                    <a:pt x="21078" y="38597"/>
                    <a:pt x="21354" y="38396"/>
                    <a:pt x="21629" y="38221"/>
                  </a:cubicBezTo>
                  <a:lnTo>
                    <a:pt x="21880" y="38046"/>
                  </a:lnTo>
                  <a:cubicBezTo>
                    <a:pt x="22206" y="37820"/>
                    <a:pt x="22532" y="37594"/>
                    <a:pt x="22857" y="37369"/>
                  </a:cubicBezTo>
                  <a:cubicBezTo>
                    <a:pt x="23835" y="36667"/>
                    <a:pt x="24562" y="36091"/>
                    <a:pt x="25188" y="35464"/>
                  </a:cubicBezTo>
                  <a:cubicBezTo>
                    <a:pt x="25539" y="35088"/>
                    <a:pt x="25865" y="34712"/>
                    <a:pt x="26116" y="34311"/>
                  </a:cubicBezTo>
                  <a:cubicBezTo>
                    <a:pt x="26391" y="33910"/>
                    <a:pt x="26592" y="33509"/>
                    <a:pt x="26742" y="33058"/>
                  </a:cubicBezTo>
                  <a:cubicBezTo>
                    <a:pt x="26767" y="33008"/>
                    <a:pt x="26792" y="32983"/>
                    <a:pt x="26792" y="32933"/>
                  </a:cubicBezTo>
                  <a:cubicBezTo>
                    <a:pt x="26792" y="32883"/>
                    <a:pt x="26767" y="32832"/>
                    <a:pt x="26742" y="32807"/>
                  </a:cubicBezTo>
                  <a:lnTo>
                    <a:pt x="26592" y="32657"/>
                  </a:lnTo>
                  <a:lnTo>
                    <a:pt x="26466" y="32507"/>
                  </a:lnTo>
                  <a:cubicBezTo>
                    <a:pt x="26366" y="32381"/>
                    <a:pt x="26291" y="32281"/>
                    <a:pt x="26191" y="32156"/>
                  </a:cubicBezTo>
                  <a:cubicBezTo>
                    <a:pt x="25614" y="31404"/>
                    <a:pt x="25138" y="30577"/>
                    <a:pt x="24762" y="29700"/>
                  </a:cubicBezTo>
                  <a:cubicBezTo>
                    <a:pt x="24762" y="29700"/>
                    <a:pt x="24737" y="29675"/>
                    <a:pt x="24737" y="29675"/>
                  </a:cubicBezTo>
                  <a:cubicBezTo>
                    <a:pt x="24737" y="29675"/>
                    <a:pt x="24737" y="29649"/>
                    <a:pt x="24737" y="29649"/>
                  </a:cubicBezTo>
                  <a:cubicBezTo>
                    <a:pt x="24587" y="29274"/>
                    <a:pt x="24461" y="28898"/>
                    <a:pt x="24336" y="28497"/>
                  </a:cubicBezTo>
                  <a:cubicBezTo>
                    <a:pt x="24211" y="28146"/>
                    <a:pt x="24136" y="27745"/>
                    <a:pt x="24035" y="27294"/>
                  </a:cubicBezTo>
                  <a:cubicBezTo>
                    <a:pt x="23860" y="26416"/>
                    <a:pt x="23735" y="25765"/>
                    <a:pt x="23659" y="25138"/>
                  </a:cubicBezTo>
                  <a:cubicBezTo>
                    <a:pt x="23509" y="23985"/>
                    <a:pt x="23484" y="23033"/>
                    <a:pt x="23584" y="22181"/>
                  </a:cubicBezTo>
                  <a:cubicBezTo>
                    <a:pt x="23659" y="21629"/>
                    <a:pt x="23785" y="21178"/>
                    <a:pt x="23935" y="20752"/>
                  </a:cubicBezTo>
                  <a:cubicBezTo>
                    <a:pt x="24010" y="20602"/>
                    <a:pt x="24111" y="20426"/>
                    <a:pt x="24186" y="20276"/>
                  </a:cubicBezTo>
                  <a:cubicBezTo>
                    <a:pt x="24361" y="20126"/>
                    <a:pt x="24537" y="19975"/>
                    <a:pt x="24737" y="19825"/>
                  </a:cubicBezTo>
                  <a:cubicBezTo>
                    <a:pt x="24888" y="19700"/>
                    <a:pt x="25063" y="19574"/>
                    <a:pt x="25238" y="19449"/>
                  </a:cubicBezTo>
                  <a:cubicBezTo>
                    <a:pt x="25414" y="19324"/>
                    <a:pt x="25589" y="19173"/>
                    <a:pt x="25765" y="19048"/>
                  </a:cubicBezTo>
                  <a:cubicBezTo>
                    <a:pt x="25965" y="18898"/>
                    <a:pt x="26116" y="18772"/>
                    <a:pt x="26266" y="18622"/>
                  </a:cubicBezTo>
                  <a:cubicBezTo>
                    <a:pt x="26441" y="18471"/>
                    <a:pt x="26592" y="18296"/>
                    <a:pt x="26742" y="18096"/>
                  </a:cubicBezTo>
                  <a:cubicBezTo>
                    <a:pt x="27018" y="17745"/>
                    <a:pt x="27269" y="17344"/>
                    <a:pt x="27494" y="16943"/>
                  </a:cubicBezTo>
                  <a:cubicBezTo>
                    <a:pt x="27720" y="16567"/>
                    <a:pt x="27895" y="16166"/>
                    <a:pt x="28071" y="15715"/>
                  </a:cubicBezTo>
                  <a:cubicBezTo>
                    <a:pt x="28371" y="14913"/>
                    <a:pt x="28547" y="14035"/>
                    <a:pt x="28622" y="13058"/>
                  </a:cubicBezTo>
                  <a:cubicBezTo>
                    <a:pt x="28697" y="12231"/>
                    <a:pt x="28672" y="11329"/>
                    <a:pt x="28547" y="10351"/>
                  </a:cubicBezTo>
                  <a:cubicBezTo>
                    <a:pt x="28472" y="9925"/>
                    <a:pt x="28396" y="9474"/>
                    <a:pt x="28271" y="8973"/>
                  </a:cubicBezTo>
                  <a:cubicBezTo>
                    <a:pt x="28171" y="8597"/>
                    <a:pt x="28071" y="8196"/>
                    <a:pt x="27920" y="7745"/>
                  </a:cubicBezTo>
                  <a:cubicBezTo>
                    <a:pt x="27670" y="6892"/>
                    <a:pt x="27419" y="6191"/>
                    <a:pt x="27168" y="5564"/>
                  </a:cubicBezTo>
                  <a:cubicBezTo>
                    <a:pt x="26842" y="4712"/>
                    <a:pt x="26517" y="3960"/>
                    <a:pt x="26141" y="3308"/>
                  </a:cubicBezTo>
                  <a:cubicBezTo>
                    <a:pt x="25865" y="2807"/>
                    <a:pt x="25564" y="2356"/>
                    <a:pt x="25263" y="1955"/>
                  </a:cubicBezTo>
                  <a:cubicBezTo>
                    <a:pt x="24712" y="1604"/>
                    <a:pt x="24211" y="1203"/>
                    <a:pt x="23685" y="827"/>
                  </a:cubicBezTo>
                  <a:cubicBezTo>
                    <a:pt x="23584" y="777"/>
                    <a:pt x="23509" y="727"/>
                    <a:pt x="23409" y="652"/>
                  </a:cubicBezTo>
                  <a:cubicBezTo>
                    <a:pt x="23384" y="702"/>
                    <a:pt x="23359" y="727"/>
                    <a:pt x="23359" y="777"/>
                  </a:cubicBezTo>
                  <a:lnTo>
                    <a:pt x="23359" y="877"/>
                  </a:lnTo>
                  <a:cubicBezTo>
                    <a:pt x="23359" y="1078"/>
                    <a:pt x="23359" y="1303"/>
                    <a:pt x="23359" y="1504"/>
                  </a:cubicBezTo>
                  <a:cubicBezTo>
                    <a:pt x="23359" y="1704"/>
                    <a:pt x="23334" y="1905"/>
                    <a:pt x="23309" y="2156"/>
                  </a:cubicBezTo>
                  <a:cubicBezTo>
                    <a:pt x="23233" y="2782"/>
                    <a:pt x="23058" y="3409"/>
                    <a:pt x="22832" y="3985"/>
                  </a:cubicBezTo>
                  <a:cubicBezTo>
                    <a:pt x="22607" y="4436"/>
                    <a:pt x="22356" y="4887"/>
                    <a:pt x="22055" y="5288"/>
                  </a:cubicBezTo>
                  <a:cubicBezTo>
                    <a:pt x="21755" y="5689"/>
                    <a:pt x="21404" y="6015"/>
                    <a:pt x="21053" y="6291"/>
                  </a:cubicBezTo>
                  <a:cubicBezTo>
                    <a:pt x="20702" y="6567"/>
                    <a:pt x="20301" y="6792"/>
                    <a:pt x="19900" y="6968"/>
                  </a:cubicBezTo>
                  <a:cubicBezTo>
                    <a:pt x="19474" y="7143"/>
                    <a:pt x="19023" y="7268"/>
                    <a:pt x="18572" y="7344"/>
                  </a:cubicBezTo>
                  <a:cubicBezTo>
                    <a:pt x="18321" y="7369"/>
                    <a:pt x="18070" y="7394"/>
                    <a:pt x="17795" y="7394"/>
                  </a:cubicBezTo>
                  <a:cubicBezTo>
                    <a:pt x="17544" y="7394"/>
                    <a:pt x="17268" y="7369"/>
                    <a:pt x="16993" y="7344"/>
                  </a:cubicBezTo>
                  <a:cubicBezTo>
                    <a:pt x="16391" y="7243"/>
                    <a:pt x="15765" y="7068"/>
                    <a:pt x="15138" y="6817"/>
                  </a:cubicBezTo>
                  <a:cubicBezTo>
                    <a:pt x="14411" y="6517"/>
                    <a:pt x="13735" y="6090"/>
                    <a:pt x="13083" y="5614"/>
                  </a:cubicBezTo>
                  <a:cubicBezTo>
                    <a:pt x="12431" y="5088"/>
                    <a:pt x="11880" y="4537"/>
                    <a:pt x="11404" y="3935"/>
                  </a:cubicBezTo>
                  <a:cubicBezTo>
                    <a:pt x="10978" y="3384"/>
                    <a:pt x="10627" y="2782"/>
                    <a:pt x="10351" y="2181"/>
                  </a:cubicBezTo>
                  <a:lnTo>
                    <a:pt x="10326" y="2156"/>
                  </a:lnTo>
                  <a:cubicBezTo>
                    <a:pt x="10126" y="1629"/>
                    <a:pt x="9975" y="1103"/>
                    <a:pt x="9900" y="552"/>
                  </a:cubicBezTo>
                  <a:cubicBezTo>
                    <a:pt x="9875" y="426"/>
                    <a:pt x="9850" y="276"/>
                    <a:pt x="9850" y="126"/>
                  </a:cubicBezTo>
                  <a:cubicBezTo>
                    <a:pt x="9850" y="75"/>
                    <a:pt x="9825" y="25"/>
                    <a:pt x="9800" y="0"/>
                  </a:cubicBezTo>
                  <a:close/>
                </a:path>
              </a:pathLst>
            </a:custGeom>
            <a:solidFill>
              <a:srgbClr val="EBD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2" name="Google Shape;13492;g24384d3dfa2_2_2744"/>
            <p:cNvSpPr/>
            <p:nvPr/>
          </p:nvSpPr>
          <p:spPr>
            <a:xfrm>
              <a:off x="2928100" y="1605925"/>
              <a:ext cx="718075" cy="1021550"/>
            </a:xfrm>
            <a:custGeom>
              <a:avLst/>
              <a:gdLst/>
              <a:ahLst/>
              <a:cxnLst/>
              <a:rect l="l" t="t" r="r" b="b"/>
              <a:pathLst>
                <a:path w="28723" h="40862" extrusionOk="0">
                  <a:moveTo>
                    <a:pt x="8221" y="0"/>
                  </a:moveTo>
                  <a:cubicBezTo>
                    <a:pt x="7920" y="251"/>
                    <a:pt x="7619" y="526"/>
                    <a:pt x="7318" y="852"/>
                  </a:cubicBezTo>
                  <a:cubicBezTo>
                    <a:pt x="6742" y="1479"/>
                    <a:pt x="6216" y="2206"/>
                    <a:pt x="5689" y="3108"/>
                  </a:cubicBezTo>
                  <a:cubicBezTo>
                    <a:pt x="5288" y="3860"/>
                    <a:pt x="4887" y="4737"/>
                    <a:pt x="4486" y="5739"/>
                  </a:cubicBezTo>
                  <a:cubicBezTo>
                    <a:pt x="4211" y="6516"/>
                    <a:pt x="3910" y="7369"/>
                    <a:pt x="3609" y="8446"/>
                  </a:cubicBezTo>
                  <a:cubicBezTo>
                    <a:pt x="3333" y="9399"/>
                    <a:pt x="3058" y="10376"/>
                    <a:pt x="2757" y="11454"/>
                  </a:cubicBezTo>
                  <a:cubicBezTo>
                    <a:pt x="2406" y="12732"/>
                    <a:pt x="2105" y="14035"/>
                    <a:pt x="1805" y="15313"/>
                  </a:cubicBezTo>
                  <a:cubicBezTo>
                    <a:pt x="1228" y="17945"/>
                    <a:pt x="777" y="20577"/>
                    <a:pt x="476" y="23083"/>
                  </a:cubicBezTo>
                  <a:cubicBezTo>
                    <a:pt x="151" y="25740"/>
                    <a:pt x="0" y="28396"/>
                    <a:pt x="25" y="30928"/>
                  </a:cubicBezTo>
                  <a:cubicBezTo>
                    <a:pt x="50" y="32181"/>
                    <a:pt x="100" y="33409"/>
                    <a:pt x="176" y="34587"/>
                  </a:cubicBezTo>
                  <a:cubicBezTo>
                    <a:pt x="301" y="35890"/>
                    <a:pt x="451" y="37018"/>
                    <a:pt x="677" y="38070"/>
                  </a:cubicBezTo>
                  <a:cubicBezTo>
                    <a:pt x="877" y="38998"/>
                    <a:pt x="1153" y="39800"/>
                    <a:pt x="1479" y="40552"/>
                  </a:cubicBezTo>
                  <a:cubicBezTo>
                    <a:pt x="1704" y="40577"/>
                    <a:pt x="1955" y="40602"/>
                    <a:pt x="2206" y="40627"/>
                  </a:cubicBezTo>
                  <a:cubicBezTo>
                    <a:pt x="2682" y="40652"/>
                    <a:pt x="3183" y="40702"/>
                    <a:pt x="3659" y="40727"/>
                  </a:cubicBezTo>
                  <a:cubicBezTo>
                    <a:pt x="3910" y="40752"/>
                    <a:pt x="4161" y="40777"/>
                    <a:pt x="4436" y="40802"/>
                  </a:cubicBezTo>
                  <a:cubicBezTo>
                    <a:pt x="4712" y="40827"/>
                    <a:pt x="4988" y="40827"/>
                    <a:pt x="5263" y="40852"/>
                  </a:cubicBezTo>
                  <a:cubicBezTo>
                    <a:pt x="5489" y="40858"/>
                    <a:pt x="5713" y="40861"/>
                    <a:pt x="5936" y="40861"/>
                  </a:cubicBezTo>
                  <a:cubicBezTo>
                    <a:pt x="6706" y="40861"/>
                    <a:pt x="7469" y="40824"/>
                    <a:pt x="8246" y="40727"/>
                  </a:cubicBezTo>
                  <a:cubicBezTo>
                    <a:pt x="9248" y="40627"/>
                    <a:pt x="10226" y="40476"/>
                    <a:pt x="11203" y="40226"/>
                  </a:cubicBezTo>
                  <a:lnTo>
                    <a:pt x="11178" y="40226"/>
                  </a:lnTo>
                  <a:cubicBezTo>
                    <a:pt x="12055" y="40025"/>
                    <a:pt x="12907" y="39775"/>
                    <a:pt x="13760" y="39449"/>
                  </a:cubicBezTo>
                  <a:cubicBezTo>
                    <a:pt x="14311" y="39248"/>
                    <a:pt x="14862" y="39048"/>
                    <a:pt x="15414" y="38822"/>
                  </a:cubicBezTo>
                  <a:cubicBezTo>
                    <a:pt x="16642" y="38321"/>
                    <a:pt x="17820" y="37745"/>
                    <a:pt x="18973" y="37118"/>
                  </a:cubicBezTo>
                  <a:cubicBezTo>
                    <a:pt x="20802" y="36116"/>
                    <a:pt x="22557" y="34963"/>
                    <a:pt x="24060" y="33534"/>
                  </a:cubicBezTo>
                  <a:cubicBezTo>
                    <a:pt x="24812" y="32832"/>
                    <a:pt x="25489" y="32055"/>
                    <a:pt x="26065" y="31203"/>
                  </a:cubicBezTo>
                  <a:cubicBezTo>
                    <a:pt x="25564" y="30501"/>
                    <a:pt x="25138" y="29750"/>
                    <a:pt x="24787" y="28948"/>
                  </a:cubicBezTo>
                  <a:cubicBezTo>
                    <a:pt x="24787" y="28948"/>
                    <a:pt x="24762" y="28897"/>
                    <a:pt x="24762" y="28897"/>
                  </a:cubicBezTo>
                  <a:cubicBezTo>
                    <a:pt x="24612" y="28496"/>
                    <a:pt x="24486" y="28121"/>
                    <a:pt x="24361" y="27745"/>
                  </a:cubicBezTo>
                  <a:cubicBezTo>
                    <a:pt x="24261" y="27369"/>
                    <a:pt x="24161" y="26968"/>
                    <a:pt x="24060" y="26542"/>
                  </a:cubicBezTo>
                  <a:cubicBezTo>
                    <a:pt x="23885" y="25689"/>
                    <a:pt x="23785" y="25013"/>
                    <a:pt x="23684" y="24386"/>
                  </a:cubicBezTo>
                  <a:cubicBezTo>
                    <a:pt x="23534" y="23233"/>
                    <a:pt x="23509" y="22281"/>
                    <a:pt x="23609" y="21429"/>
                  </a:cubicBezTo>
                  <a:cubicBezTo>
                    <a:pt x="23684" y="20877"/>
                    <a:pt x="23810" y="20426"/>
                    <a:pt x="23985" y="20025"/>
                  </a:cubicBezTo>
                  <a:cubicBezTo>
                    <a:pt x="24035" y="19850"/>
                    <a:pt x="24136" y="19699"/>
                    <a:pt x="24236" y="19524"/>
                  </a:cubicBezTo>
                  <a:cubicBezTo>
                    <a:pt x="24386" y="19374"/>
                    <a:pt x="24562" y="19223"/>
                    <a:pt x="24762" y="19073"/>
                  </a:cubicBezTo>
                  <a:cubicBezTo>
                    <a:pt x="24913" y="18948"/>
                    <a:pt x="25088" y="18822"/>
                    <a:pt x="25263" y="18697"/>
                  </a:cubicBezTo>
                  <a:cubicBezTo>
                    <a:pt x="25439" y="18572"/>
                    <a:pt x="25614" y="18446"/>
                    <a:pt x="25790" y="18296"/>
                  </a:cubicBezTo>
                  <a:cubicBezTo>
                    <a:pt x="25990" y="18146"/>
                    <a:pt x="26141" y="18020"/>
                    <a:pt x="26291" y="17870"/>
                  </a:cubicBezTo>
                  <a:cubicBezTo>
                    <a:pt x="26466" y="17719"/>
                    <a:pt x="26617" y="17544"/>
                    <a:pt x="26767" y="17344"/>
                  </a:cubicBezTo>
                  <a:cubicBezTo>
                    <a:pt x="27043" y="16993"/>
                    <a:pt x="27319" y="16617"/>
                    <a:pt x="27544" y="16191"/>
                  </a:cubicBezTo>
                  <a:cubicBezTo>
                    <a:pt x="27745" y="15840"/>
                    <a:pt x="27920" y="15414"/>
                    <a:pt x="28096" y="14963"/>
                  </a:cubicBezTo>
                  <a:cubicBezTo>
                    <a:pt x="28396" y="14161"/>
                    <a:pt x="28572" y="13283"/>
                    <a:pt x="28672" y="12306"/>
                  </a:cubicBezTo>
                  <a:cubicBezTo>
                    <a:pt x="28722" y="11479"/>
                    <a:pt x="28697" y="10577"/>
                    <a:pt x="28572" y="9599"/>
                  </a:cubicBezTo>
                  <a:cubicBezTo>
                    <a:pt x="28497" y="9148"/>
                    <a:pt x="28421" y="8697"/>
                    <a:pt x="28296" y="8221"/>
                  </a:cubicBezTo>
                  <a:cubicBezTo>
                    <a:pt x="28221" y="7870"/>
                    <a:pt x="28121" y="7494"/>
                    <a:pt x="27970" y="6993"/>
                  </a:cubicBezTo>
                  <a:cubicBezTo>
                    <a:pt x="27695" y="6115"/>
                    <a:pt x="27444" y="5414"/>
                    <a:pt x="27218" y="4787"/>
                  </a:cubicBezTo>
                  <a:cubicBezTo>
                    <a:pt x="26893" y="3960"/>
                    <a:pt x="26542" y="3233"/>
                    <a:pt x="26191" y="2556"/>
                  </a:cubicBezTo>
                  <a:cubicBezTo>
                    <a:pt x="25890" y="2055"/>
                    <a:pt x="25614" y="1604"/>
                    <a:pt x="25288" y="1203"/>
                  </a:cubicBezTo>
                  <a:cubicBezTo>
                    <a:pt x="25038" y="1028"/>
                    <a:pt x="24787" y="852"/>
                    <a:pt x="24537" y="677"/>
                  </a:cubicBezTo>
                  <a:cubicBezTo>
                    <a:pt x="24537" y="702"/>
                    <a:pt x="24537" y="752"/>
                    <a:pt x="24537" y="777"/>
                  </a:cubicBezTo>
                  <a:cubicBezTo>
                    <a:pt x="24486" y="1454"/>
                    <a:pt x="24361" y="2130"/>
                    <a:pt x="24161" y="2782"/>
                  </a:cubicBezTo>
                  <a:cubicBezTo>
                    <a:pt x="23960" y="3384"/>
                    <a:pt x="23684" y="3985"/>
                    <a:pt x="23309" y="4536"/>
                  </a:cubicBezTo>
                  <a:cubicBezTo>
                    <a:pt x="22983" y="5063"/>
                    <a:pt x="22557" y="5564"/>
                    <a:pt x="22106" y="5965"/>
                  </a:cubicBezTo>
                  <a:cubicBezTo>
                    <a:pt x="21579" y="6416"/>
                    <a:pt x="21028" y="6817"/>
                    <a:pt x="20401" y="7093"/>
                  </a:cubicBezTo>
                  <a:cubicBezTo>
                    <a:pt x="19775" y="7394"/>
                    <a:pt x="19073" y="7619"/>
                    <a:pt x="18396" y="7719"/>
                  </a:cubicBezTo>
                  <a:cubicBezTo>
                    <a:pt x="17974" y="7776"/>
                    <a:pt x="17552" y="7808"/>
                    <a:pt x="17134" y="7808"/>
                  </a:cubicBezTo>
                  <a:cubicBezTo>
                    <a:pt x="16808" y="7808"/>
                    <a:pt x="16484" y="7788"/>
                    <a:pt x="16166" y="7744"/>
                  </a:cubicBezTo>
                  <a:cubicBezTo>
                    <a:pt x="15765" y="7694"/>
                    <a:pt x="15364" y="7619"/>
                    <a:pt x="14988" y="7519"/>
                  </a:cubicBezTo>
                  <a:cubicBezTo>
                    <a:pt x="14612" y="7419"/>
                    <a:pt x="14211" y="7268"/>
                    <a:pt x="13835" y="7093"/>
                  </a:cubicBezTo>
                  <a:cubicBezTo>
                    <a:pt x="13083" y="6742"/>
                    <a:pt x="12381" y="6291"/>
                    <a:pt x="11730" y="5739"/>
                  </a:cubicBezTo>
                  <a:cubicBezTo>
                    <a:pt x="11078" y="5188"/>
                    <a:pt x="10476" y="4536"/>
                    <a:pt x="9975" y="3860"/>
                  </a:cubicBezTo>
                  <a:cubicBezTo>
                    <a:pt x="9148" y="2707"/>
                    <a:pt x="8496" y="1404"/>
                    <a:pt x="8221" y="0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3" name="Google Shape;13493;g24384d3dfa2_2_2744"/>
            <p:cNvSpPr/>
            <p:nvPr/>
          </p:nvSpPr>
          <p:spPr>
            <a:xfrm>
              <a:off x="2497000" y="2717450"/>
              <a:ext cx="328350" cy="194875"/>
            </a:xfrm>
            <a:custGeom>
              <a:avLst/>
              <a:gdLst/>
              <a:ahLst/>
              <a:cxnLst/>
              <a:rect l="l" t="t" r="r" b="b"/>
              <a:pathLst>
                <a:path w="13134" h="7795" extrusionOk="0">
                  <a:moveTo>
                    <a:pt x="6868" y="0"/>
                  </a:moveTo>
                  <a:cubicBezTo>
                    <a:pt x="6818" y="0"/>
                    <a:pt x="6793" y="26"/>
                    <a:pt x="6768" y="51"/>
                  </a:cubicBezTo>
                  <a:cubicBezTo>
                    <a:pt x="6292" y="452"/>
                    <a:pt x="5765" y="802"/>
                    <a:pt x="5214" y="1103"/>
                  </a:cubicBezTo>
                  <a:cubicBezTo>
                    <a:pt x="4437" y="1504"/>
                    <a:pt x="3585" y="1805"/>
                    <a:pt x="2557" y="2031"/>
                  </a:cubicBezTo>
                  <a:lnTo>
                    <a:pt x="2507" y="2056"/>
                  </a:lnTo>
                  <a:cubicBezTo>
                    <a:pt x="2081" y="2156"/>
                    <a:pt x="1630" y="2256"/>
                    <a:pt x="1229" y="2381"/>
                  </a:cubicBezTo>
                  <a:cubicBezTo>
                    <a:pt x="928" y="2482"/>
                    <a:pt x="703" y="2582"/>
                    <a:pt x="477" y="2707"/>
                  </a:cubicBezTo>
                  <a:cubicBezTo>
                    <a:pt x="252" y="2858"/>
                    <a:pt x="126" y="3008"/>
                    <a:pt x="51" y="3158"/>
                  </a:cubicBezTo>
                  <a:cubicBezTo>
                    <a:pt x="1" y="3234"/>
                    <a:pt x="1" y="3334"/>
                    <a:pt x="26" y="3434"/>
                  </a:cubicBezTo>
                  <a:cubicBezTo>
                    <a:pt x="26" y="3534"/>
                    <a:pt x="76" y="3635"/>
                    <a:pt x="151" y="3735"/>
                  </a:cubicBezTo>
                  <a:cubicBezTo>
                    <a:pt x="226" y="3835"/>
                    <a:pt x="327" y="3935"/>
                    <a:pt x="452" y="4011"/>
                  </a:cubicBezTo>
                  <a:cubicBezTo>
                    <a:pt x="552" y="4061"/>
                    <a:pt x="703" y="4136"/>
                    <a:pt x="853" y="4161"/>
                  </a:cubicBezTo>
                  <a:cubicBezTo>
                    <a:pt x="978" y="4186"/>
                    <a:pt x="1129" y="4211"/>
                    <a:pt x="1254" y="4211"/>
                  </a:cubicBezTo>
                  <a:lnTo>
                    <a:pt x="1304" y="4211"/>
                  </a:lnTo>
                  <a:cubicBezTo>
                    <a:pt x="1455" y="4211"/>
                    <a:pt x="1605" y="4186"/>
                    <a:pt x="1730" y="4161"/>
                  </a:cubicBezTo>
                  <a:cubicBezTo>
                    <a:pt x="1956" y="4136"/>
                    <a:pt x="2232" y="4086"/>
                    <a:pt x="2532" y="3985"/>
                  </a:cubicBezTo>
                  <a:lnTo>
                    <a:pt x="2532" y="3985"/>
                  </a:lnTo>
                  <a:cubicBezTo>
                    <a:pt x="2382" y="4086"/>
                    <a:pt x="2257" y="4186"/>
                    <a:pt x="2131" y="4286"/>
                  </a:cubicBezTo>
                  <a:cubicBezTo>
                    <a:pt x="1881" y="4487"/>
                    <a:pt x="1680" y="4662"/>
                    <a:pt x="1555" y="4863"/>
                  </a:cubicBezTo>
                  <a:cubicBezTo>
                    <a:pt x="1379" y="5063"/>
                    <a:pt x="1279" y="5239"/>
                    <a:pt x="1279" y="5439"/>
                  </a:cubicBezTo>
                  <a:cubicBezTo>
                    <a:pt x="1254" y="5539"/>
                    <a:pt x="1279" y="5640"/>
                    <a:pt x="1304" y="5715"/>
                  </a:cubicBezTo>
                  <a:cubicBezTo>
                    <a:pt x="1329" y="5840"/>
                    <a:pt x="1430" y="5940"/>
                    <a:pt x="1480" y="5990"/>
                  </a:cubicBezTo>
                  <a:cubicBezTo>
                    <a:pt x="1580" y="6066"/>
                    <a:pt x="1680" y="6141"/>
                    <a:pt x="1780" y="6191"/>
                  </a:cubicBezTo>
                  <a:cubicBezTo>
                    <a:pt x="1906" y="6241"/>
                    <a:pt x="2031" y="6266"/>
                    <a:pt x="2181" y="6266"/>
                  </a:cubicBezTo>
                  <a:lnTo>
                    <a:pt x="2257" y="6266"/>
                  </a:lnTo>
                  <a:cubicBezTo>
                    <a:pt x="2507" y="6266"/>
                    <a:pt x="2733" y="6216"/>
                    <a:pt x="3034" y="6116"/>
                  </a:cubicBezTo>
                  <a:cubicBezTo>
                    <a:pt x="3384" y="6016"/>
                    <a:pt x="3685" y="5840"/>
                    <a:pt x="3936" y="5715"/>
                  </a:cubicBezTo>
                  <a:cubicBezTo>
                    <a:pt x="4061" y="5640"/>
                    <a:pt x="4211" y="5539"/>
                    <a:pt x="4362" y="5464"/>
                  </a:cubicBezTo>
                  <a:lnTo>
                    <a:pt x="4362" y="5464"/>
                  </a:lnTo>
                  <a:cubicBezTo>
                    <a:pt x="4262" y="5539"/>
                    <a:pt x="4186" y="5640"/>
                    <a:pt x="4111" y="5740"/>
                  </a:cubicBezTo>
                  <a:cubicBezTo>
                    <a:pt x="3886" y="6016"/>
                    <a:pt x="3735" y="6241"/>
                    <a:pt x="3610" y="6467"/>
                  </a:cubicBezTo>
                  <a:cubicBezTo>
                    <a:pt x="3510" y="6717"/>
                    <a:pt x="3460" y="6943"/>
                    <a:pt x="3485" y="7143"/>
                  </a:cubicBezTo>
                  <a:cubicBezTo>
                    <a:pt x="3535" y="7369"/>
                    <a:pt x="3660" y="7544"/>
                    <a:pt x="3861" y="7670"/>
                  </a:cubicBezTo>
                  <a:cubicBezTo>
                    <a:pt x="3986" y="7745"/>
                    <a:pt x="4161" y="7795"/>
                    <a:pt x="4337" y="7795"/>
                  </a:cubicBezTo>
                  <a:lnTo>
                    <a:pt x="4437" y="7795"/>
                  </a:lnTo>
                  <a:cubicBezTo>
                    <a:pt x="4562" y="7795"/>
                    <a:pt x="4663" y="7770"/>
                    <a:pt x="4763" y="7745"/>
                  </a:cubicBezTo>
                  <a:cubicBezTo>
                    <a:pt x="4888" y="7695"/>
                    <a:pt x="4988" y="7670"/>
                    <a:pt x="5139" y="7620"/>
                  </a:cubicBezTo>
                  <a:cubicBezTo>
                    <a:pt x="5565" y="7419"/>
                    <a:pt x="5941" y="7168"/>
                    <a:pt x="6242" y="6968"/>
                  </a:cubicBezTo>
                  <a:cubicBezTo>
                    <a:pt x="6592" y="6717"/>
                    <a:pt x="6943" y="6442"/>
                    <a:pt x="7344" y="6091"/>
                  </a:cubicBezTo>
                  <a:cubicBezTo>
                    <a:pt x="7670" y="5815"/>
                    <a:pt x="7971" y="5539"/>
                    <a:pt x="8247" y="5264"/>
                  </a:cubicBezTo>
                  <a:cubicBezTo>
                    <a:pt x="8347" y="5138"/>
                    <a:pt x="8447" y="5038"/>
                    <a:pt x="8547" y="4938"/>
                  </a:cubicBezTo>
                  <a:cubicBezTo>
                    <a:pt x="8648" y="4813"/>
                    <a:pt x="8773" y="4662"/>
                    <a:pt x="8873" y="4487"/>
                  </a:cubicBezTo>
                  <a:cubicBezTo>
                    <a:pt x="9099" y="4637"/>
                    <a:pt x="9324" y="4787"/>
                    <a:pt x="9625" y="4963"/>
                  </a:cubicBezTo>
                  <a:cubicBezTo>
                    <a:pt x="9976" y="5138"/>
                    <a:pt x="10327" y="5314"/>
                    <a:pt x="10678" y="5414"/>
                  </a:cubicBezTo>
                  <a:cubicBezTo>
                    <a:pt x="11054" y="5539"/>
                    <a:pt x="11379" y="5589"/>
                    <a:pt x="11680" y="5589"/>
                  </a:cubicBezTo>
                  <a:lnTo>
                    <a:pt x="11780" y="5589"/>
                  </a:lnTo>
                  <a:cubicBezTo>
                    <a:pt x="11931" y="5564"/>
                    <a:pt x="12106" y="5539"/>
                    <a:pt x="12257" y="5489"/>
                  </a:cubicBezTo>
                  <a:cubicBezTo>
                    <a:pt x="12407" y="5439"/>
                    <a:pt x="12557" y="5364"/>
                    <a:pt x="12733" y="5214"/>
                  </a:cubicBezTo>
                  <a:cubicBezTo>
                    <a:pt x="12908" y="5063"/>
                    <a:pt x="13134" y="4813"/>
                    <a:pt x="13084" y="4512"/>
                  </a:cubicBezTo>
                  <a:cubicBezTo>
                    <a:pt x="13059" y="4211"/>
                    <a:pt x="12808" y="4011"/>
                    <a:pt x="12658" y="3860"/>
                  </a:cubicBezTo>
                  <a:cubicBezTo>
                    <a:pt x="12532" y="3785"/>
                    <a:pt x="12382" y="3685"/>
                    <a:pt x="12282" y="3635"/>
                  </a:cubicBezTo>
                  <a:cubicBezTo>
                    <a:pt x="12131" y="3534"/>
                    <a:pt x="12006" y="3459"/>
                    <a:pt x="11856" y="3409"/>
                  </a:cubicBezTo>
                  <a:lnTo>
                    <a:pt x="11680" y="3309"/>
                  </a:lnTo>
                  <a:lnTo>
                    <a:pt x="11480" y="3234"/>
                  </a:lnTo>
                  <a:cubicBezTo>
                    <a:pt x="11329" y="3158"/>
                    <a:pt x="11204" y="3058"/>
                    <a:pt x="11054" y="2983"/>
                  </a:cubicBezTo>
                  <a:lnTo>
                    <a:pt x="11003" y="2958"/>
                  </a:lnTo>
                  <a:cubicBezTo>
                    <a:pt x="10753" y="2782"/>
                    <a:pt x="10527" y="2582"/>
                    <a:pt x="10327" y="2381"/>
                  </a:cubicBezTo>
                  <a:cubicBezTo>
                    <a:pt x="10201" y="2256"/>
                    <a:pt x="10101" y="2106"/>
                    <a:pt x="10026" y="1955"/>
                  </a:cubicBezTo>
                  <a:cubicBezTo>
                    <a:pt x="9976" y="1830"/>
                    <a:pt x="9926" y="1730"/>
                    <a:pt x="9901" y="1630"/>
                  </a:cubicBezTo>
                  <a:cubicBezTo>
                    <a:pt x="9876" y="1554"/>
                    <a:pt x="9800" y="1504"/>
                    <a:pt x="9725" y="1504"/>
                  </a:cubicBezTo>
                  <a:cubicBezTo>
                    <a:pt x="9700" y="1504"/>
                    <a:pt x="9675" y="1504"/>
                    <a:pt x="9675" y="1529"/>
                  </a:cubicBezTo>
                  <a:cubicBezTo>
                    <a:pt x="9625" y="1529"/>
                    <a:pt x="9575" y="1579"/>
                    <a:pt x="9550" y="1630"/>
                  </a:cubicBezTo>
                  <a:lnTo>
                    <a:pt x="9525" y="1604"/>
                  </a:lnTo>
                  <a:cubicBezTo>
                    <a:pt x="9500" y="1604"/>
                    <a:pt x="9450" y="1579"/>
                    <a:pt x="9425" y="1579"/>
                  </a:cubicBezTo>
                  <a:cubicBezTo>
                    <a:pt x="9149" y="1479"/>
                    <a:pt x="8873" y="1354"/>
                    <a:pt x="8597" y="1229"/>
                  </a:cubicBezTo>
                  <a:cubicBezTo>
                    <a:pt x="8347" y="1128"/>
                    <a:pt x="8096" y="1003"/>
                    <a:pt x="7846" y="903"/>
                  </a:cubicBezTo>
                  <a:cubicBezTo>
                    <a:pt x="7369" y="727"/>
                    <a:pt x="6968" y="627"/>
                    <a:pt x="6618" y="627"/>
                  </a:cubicBezTo>
                  <a:cubicBezTo>
                    <a:pt x="6743" y="527"/>
                    <a:pt x="6843" y="427"/>
                    <a:pt x="6968" y="326"/>
                  </a:cubicBezTo>
                  <a:cubicBezTo>
                    <a:pt x="6993" y="301"/>
                    <a:pt x="7019" y="276"/>
                    <a:pt x="7044" y="226"/>
                  </a:cubicBezTo>
                  <a:cubicBezTo>
                    <a:pt x="7044" y="176"/>
                    <a:pt x="7044" y="126"/>
                    <a:pt x="7019" y="76"/>
                  </a:cubicBezTo>
                  <a:cubicBezTo>
                    <a:pt x="6968" y="51"/>
                    <a:pt x="6918" y="0"/>
                    <a:pt x="686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4" name="Google Shape;13494;g24384d3dfa2_2_2744"/>
            <p:cNvSpPr/>
            <p:nvPr/>
          </p:nvSpPr>
          <p:spPr>
            <a:xfrm>
              <a:off x="3515175" y="1603400"/>
              <a:ext cx="144775" cy="363450"/>
            </a:xfrm>
            <a:custGeom>
              <a:avLst/>
              <a:gdLst/>
              <a:ahLst/>
              <a:cxnLst/>
              <a:rect l="l" t="t" r="r" b="b"/>
              <a:pathLst>
                <a:path w="5791" h="14538" extrusionOk="0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5" name="Google Shape;13495;g24384d3dfa2_2_2744"/>
            <p:cNvSpPr/>
            <p:nvPr/>
          </p:nvSpPr>
          <p:spPr>
            <a:xfrm>
              <a:off x="2638000" y="1591500"/>
              <a:ext cx="592750" cy="1176725"/>
            </a:xfrm>
            <a:custGeom>
              <a:avLst/>
              <a:gdLst/>
              <a:ahLst/>
              <a:cxnLst/>
              <a:rect l="l" t="t" r="r" b="b"/>
              <a:pathLst>
                <a:path w="23710" h="47069" extrusionOk="0">
                  <a:moveTo>
                    <a:pt x="20351" y="1"/>
                  </a:moveTo>
                  <a:cubicBezTo>
                    <a:pt x="20326" y="1"/>
                    <a:pt x="20301" y="26"/>
                    <a:pt x="20276" y="26"/>
                  </a:cubicBezTo>
                  <a:cubicBezTo>
                    <a:pt x="19775" y="226"/>
                    <a:pt x="19273" y="452"/>
                    <a:pt x="18822" y="702"/>
                  </a:cubicBezTo>
                  <a:cubicBezTo>
                    <a:pt x="18396" y="953"/>
                    <a:pt x="17945" y="1229"/>
                    <a:pt x="17519" y="1555"/>
                  </a:cubicBezTo>
                  <a:cubicBezTo>
                    <a:pt x="16742" y="2131"/>
                    <a:pt x="15990" y="2858"/>
                    <a:pt x="15263" y="3710"/>
                  </a:cubicBezTo>
                  <a:cubicBezTo>
                    <a:pt x="14612" y="4462"/>
                    <a:pt x="14035" y="5314"/>
                    <a:pt x="13459" y="6291"/>
                  </a:cubicBezTo>
                  <a:cubicBezTo>
                    <a:pt x="12958" y="7144"/>
                    <a:pt x="12506" y="8096"/>
                    <a:pt x="12030" y="9149"/>
                  </a:cubicBezTo>
                  <a:cubicBezTo>
                    <a:pt x="11654" y="10051"/>
                    <a:pt x="11278" y="11003"/>
                    <a:pt x="10902" y="12106"/>
                  </a:cubicBezTo>
                  <a:cubicBezTo>
                    <a:pt x="10727" y="12607"/>
                    <a:pt x="10577" y="13108"/>
                    <a:pt x="10401" y="13660"/>
                  </a:cubicBezTo>
                  <a:lnTo>
                    <a:pt x="10401" y="13710"/>
                  </a:lnTo>
                  <a:cubicBezTo>
                    <a:pt x="10176" y="14412"/>
                    <a:pt x="9950" y="15139"/>
                    <a:pt x="9724" y="15840"/>
                  </a:cubicBezTo>
                  <a:cubicBezTo>
                    <a:pt x="8998" y="18322"/>
                    <a:pt x="8221" y="20903"/>
                    <a:pt x="7619" y="22983"/>
                  </a:cubicBezTo>
                  <a:lnTo>
                    <a:pt x="7218" y="24387"/>
                  </a:lnTo>
                  <a:cubicBezTo>
                    <a:pt x="6316" y="27545"/>
                    <a:pt x="5514" y="30201"/>
                    <a:pt x="4687" y="32908"/>
                  </a:cubicBezTo>
                  <a:cubicBezTo>
                    <a:pt x="4160" y="34512"/>
                    <a:pt x="3734" y="35840"/>
                    <a:pt x="3308" y="37043"/>
                  </a:cubicBezTo>
                  <a:cubicBezTo>
                    <a:pt x="2857" y="38372"/>
                    <a:pt x="2331" y="39750"/>
                    <a:pt x="1805" y="41079"/>
                  </a:cubicBezTo>
                  <a:cubicBezTo>
                    <a:pt x="1504" y="41805"/>
                    <a:pt x="1203" y="42532"/>
                    <a:pt x="902" y="43234"/>
                  </a:cubicBezTo>
                  <a:cubicBezTo>
                    <a:pt x="752" y="43610"/>
                    <a:pt x="576" y="43986"/>
                    <a:pt x="426" y="44362"/>
                  </a:cubicBezTo>
                  <a:cubicBezTo>
                    <a:pt x="351" y="44537"/>
                    <a:pt x="251" y="44713"/>
                    <a:pt x="175" y="44913"/>
                  </a:cubicBezTo>
                  <a:lnTo>
                    <a:pt x="125" y="44988"/>
                  </a:lnTo>
                  <a:lnTo>
                    <a:pt x="75" y="45139"/>
                  </a:lnTo>
                  <a:cubicBezTo>
                    <a:pt x="50" y="45164"/>
                    <a:pt x="25" y="45214"/>
                    <a:pt x="25" y="45264"/>
                  </a:cubicBezTo>
                  <a:lnTo>
                    <a:pt x="0" y="45314"/>
                  </a:lnTo>
                  <a:cubicBezTo>
                    <a:pt x="0" y="45364"/>
                    <a:pt x="0" y="45389"/>
                    <a:pt x="25" y="45414"/>
                  </a:cubicBezTo>
                  <a:cubicBezTo>
                    <a:pt x="25" y="45465"/>
                    <a:pt x="50" y="45515"/>
                    <a:pt x="75" y="45540"/>
                  </a:cubicBezTo>
                  <a:cubicBezTo>
                    <a:pt x="351" y="45866"/>
                    <a:pt x="677" y="46116"/>
                    <a:pt x="1103" y="46367"/>
                  </a:cubicBezTo>
                  <a:cubicBezTo>
                    <a:pt x="1479" y="46592"/>
                    <a:pt x="1930" y="46793"/>
                    <a:pt x="2406" y="46918"/>
                  </a:cubicBezTo>
                  <a:cubicBezTo>
                    <a:pt x="2807" y="47018"/>
                    <a:pt x="3183" y="47069"/>
                    <a:pt x="3559" y="47069"/>
                  </a:cubicBezTo>
                  <a:lnTo>
                    <a:pt x="3810" y="47069"/>
                  </a:lnTo>
                  <a:cubicBezTo>
                    <a:pt x="4286" y="47043"/>
                    <a:pt x="4737" y="46893"/>
                    <a:pt x="5113" y="46668"/>
                  </a:cubicBezTo>
                  <a:cubicBezTo>
                    <a:pt x="5163" y="46642"/>
                    <a:pt x="5188" y="46592"/>
                    <a:pt x="5188" y="46542"/>
                  </a:cubicBezTo>
                  <a:cubicBezTo>
                    <a:pt x="5338" y="46367"/>
                    <a:pt x="5464" y="46191"/>
                    <a:pt x="5614" y="46016"/>
                  </a:cubicBezTo>
                  <a:cubicBezTo>
                    <a:pt x="5764" y="45815"/>
                    <a:pt x="5915" y="45590"/>
                    <a:pt x="6040" y="45389"/>
                  </a:cubicBezTo>
                  <a:cubicBezTo>
                    <a:pt x="6316" y="44988"/>
                    <a:pt x="6592" y="44587"/>
                    <a:pt x="6867" y="44136"/>
                  </a:cubicBezTo>
                  <a:cubicBezTo>
                    <a:pt x="7318" y="43384"/>
                    <a:pt x="7795" y="42532"/>
                    <a:pt x="8371" y="41480"/>
                  </a:cubicBezTo>
                  <a:cubicBezTo>
                    <a:pt x="8572" y="41079"/>
                    <a:pt x="8797" y="40652"/>
                    <a:pt x="8998" y="40251"/>
                  </a:cubicBezTo>
                  <a:cubicBezTo>
                    <a:pt x="9123" y="40527"/>
                    <a:pt x="9323" y="40803"/>
                    <a:pt x="9624" y="41129"/>
                  </a:cubicBezTo>
                  <a:cubicBezTo>
                    <a:pt x="9900" y="41404"/>
                    <a:pt x="10201" y="41655"/>
                    <a:pt x="10476" y="41931"/>
                  </a:cubicBezTo>
                  <a:lnTo>
                    <a:pt x="10627" y="42056"/>
                  </a:lnTo>
                  <a:cubicBezTo>
                    <a:pt x="10902" y="42307"/>
                    <a:pt x="11153" y="42507"/>
                    <a:pt x="11404" y="42708"/>
                  </a:cubicBezTo>
                  <a:cubicBezTo>
                    <a:pt x="11704" y="42958"/>
                    <a:pt x="12005" y="43184"/>
                    <a:pt x="12281" y="43384"/>
                  </a:cubicBezTo>
                  <a:cubicBezTo>
                    <a:pt x="12932" y="43835"/>
                    <a:pt x="13609" y="44287"/>
                    <a:pt x="14336" y="44663"/>
                  </a:cubicBezTo>
                  <a:cubicBezTo>
                    <a:pt x="15113" y="45089"/>
                    <a:pt x="15865" y="45414"/>
                    <a:pt x="16592" y="45640"/>
                  </a:cubicBezTo>
                  <a:cubicBezTo>
                    <a:pt x="17419" y="45916"/>
                    <a:pt x="18196" y="46041"/>
                    <a:pt x="18922" y="46041"/>
                  </a:cubicBezTo>
                  <a:cubicBezTo>
                    <a:pt x="19724" y="46041"/>
                    <a:pt x="20426" y="45891"/>
                    <a:pt x="21053" y="45565"/>
                  </a:cubicBezTo>
                  <a:cubicBezTo>
                    <a:pt x="21103" y="45540"/>
                    <a:pt x="21128" y="45515"/>
                    <a:pt x="21153" y="45465"/>
                  </a:cubicBezTo>
                  <a:cubicBezTo>
                    <a:pt x="21203" y="45439"/>
                    <a:pt x="21228" y="45389"/>
                    <a:pt x="21253" y="45314"/>
                  </a:cubicBezTo>
                  <a:cubicBezTo>
                    <a:pt x="21253" y="45264"/>
                    <a:pt x="21228" y="45239"/>
                    <a:pt x="21203" y="45189"/>
                  </a:cubicBezTo>
                  <a:cubicBezTo>
                    <a:pt x="21028" y="44988"/>
                    <a:pt x="20852" y="44763"/>
                    <a:pt x="20652" y="44462"/>
                  </a:cubicBezTo>
                  <a:cubicBezTo>
                    <a:pt x="20326" y="43911"/>
                    <a:pt x="20050" y="43284"/>
                    <a:pt x="19850" y="42582"/>
                  </a:cubicBezTo>
                  <a:cubicBezTo>
                    <a:pt x="19649" y="41906"/>
                    <a:pt x="19524" y="41204"/>
                    <a:pt x="19424" y="40427"/>
                  </a:cubicBezTo>
                  <a:cubicBezTo>
                    <a:pt x="19298" y="39700"/>
                    <a:pt x="19248" y="38923"/>
                    <a:pt x="19248" y="38046"/>
                  </a:cubicBezTo>
                  <a:lnTo>
                    <a:pt x="19223" y="38096"/>
                  </a:lnTo>
                  <a:cubicBezTo>
                    <a:pt x="19198" y="34637"/>
                    <a:pt x="19950" y="31204"/>
                    <a:pt x="20677" y="28347"/>
                  </a:cubicBezTo>
                  <a:cubicBezTo>
                    <a:pt x="20978" y="27119"/>
                    <a:pt x="21328" y="25865"/>
                    <a:pt x="21679" y="24662"/>
                  </a:cubicBezTo>
                  <a:lnTo>
                    <a:pt x="21679" y="24612"/>
                  </a:lnTo>
                  <a:lnTo>
                    <a:pt x="21704" y="24537"/>
                  </a:lnTo>
                  <a:lnTo>
                    <a:pt x="21729" y="24487"/>
                  </a:lnTo>
                  <a:cubicBezTo>
                    <a:pt x="21905" y="23835"/>
                    <a:pt x="22080" y="23209"/>
                    <a:pt x="22231" y="22557"/>
                  </a:cubicBezTo>
                  <a:cubicBezTo>
                    <a:pt x="22406" y="21906"/>
                    <a:pt x="22582" y="21204"/>
                    <a:pt x="22732" y="20502"/>
                  </a:cubicBezTo>
                  <a:cubicBezTo>
                    <a:pt x="23058" y="19048"/>
                    <a:pt x="23308" y="17645"/>
                    <a:pt x="23459" y="16291"/>
                  </a:cubicBezTo>
                  <a:cubicBezTo>
                    <a:pt x="23634" y="14863"/>
                    <a:pt x="23709" y="13459"/>
                    <a:pt x="23709" y="12056"/>
                  </a:cubicBezTo>
                  <a:cubicBezTo>
                    <a:pt x="23684" y="11003"/>
                    <a:pt x="23609" y="9900"/>
                    <a:pt x="23484" y="8848"/>
                  </a:cubicBezTo>
                  <a:cubicBezTo>
                    <a:pt x="23359" y="7795"/>
                    <a:pt x="23158" y="6743"/>
                    <a:pt x="22907" y="5690"/>
                  </a:cubicBezTo>
                  <a:cubicBezTo>
                    <a:pt x="22657" y="4662"/>
                    <a:pt x="22356" y="3685"/>
                    <a:pt x="21980" y="2783"/>
                  </a:cubicBezTo>
                  <a:cubicBezTo>
                    <a:pt x="21604" y="1855"/>
                    <a:pt x="21128" y="928"/>
                    <a:pt x="20577" y="101"/>
                  </a:cubicBezTo>
                  <a:cubicBezTo>
                    <a:pt x="20552" y="51"/>
                    <a:pt x="20501" y="26"/>
                    <a:pt x="20426" y="26"/>
                  </a:cubicBezTo>
                  <a:cubicBezTo>
                    <a:pt x="20401" y="26"/>
                    <a:pt x="20376" y="1"/>
                    <a:pt x="2035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6" name="Google Shape;13496;g24384d3dfa2_2_2744"/>
            <p:cNvSpPr/>
            <p:nvPr/>
          </p:nvSpPr>
          <p:spPr>
            <a:xfrm>
              <a:off x="3515175" y="1603400"/>
              <a:ext cx="144775" cy="363450"/>
            </a:xfrm>
            <a:custGeom>
              <a:avLst/>
              <a:gdLst/>
              <a:ahLst/>
              <a:cxnLst/>
              <a:rect l="l" t="t" r="r" b="b"/>
              <a:pathLst>
                <a:path w="5791" h="14538" extrusionOk="0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7" name="Google Shape;13497;g24384d3dfa2_2_2744"/>
            <p:cNvSpPr/>
            <p:nvPr/>
          </p:nvSpPr>
          <p:spPr>
            <a:xfrm>
              <a:off x="2758300" y="2741875"/>
              <a:ext cx="14425" cy="16950"/>
            </a:xfrm>
            <a:custGeom>
              <a:avLst/>
              <a:gdLst/>
              <a:ahLst/>
              <a:cxnLst/>
              <a:rect l="l" t="t" r="r" b="b"/>
              <a:pathLst>
                <a:path w="577" h="678" extrusionOk="0">
                  <a:moveTo>
                    <a:pt x="100" y="327"/>
                  </a:moveTo>
                  <a:lnTo>
                    <a:pt x="100" y="327"/>
                  </a:lnTo>
                  <a:cubicBezTo>
                    <a:pt x="81" y="347"/>
                    <a:pt x="76" y="351"/>
                    <a:pt x="76" y="364"/>
                  </a:cubicBezTo>
                  <a:lnTo>
                    <a:pt x="76" y="364"/>
                  </a:lnTo>
                  <a:cubicBezTo>
                    <a:pt x="82" y="351"/>
                    <a:pt x="88" y="339"/>
                    <a:pt x="100" y="327"/>
                  </a:cubicBezTo>
                  <a:close/>
                  <a:moveTo>
                    <a:pt x="401" y="1"/>
                  </a:moveTo>
                  <a:cubicBezTo>
                    <a:pt x="376" y="1"/>
                    <a:pt x="376" y="1"/>
                    <a:pt x="351" y="26"/>
                  </a:cubicBezTo>
                  <a:cubicBezTo>
                    <a:pt x="301" y="26"/>
                    <a:pt x="276" y="51"/>
                    <a:pt x="251" y="101"/>
                  </a:cubicBezTo>
                  <a:cubicBezTo>
                    <a:pt x="201" y="201"/>
                    <a:pt x="125" y="277"/>
                    <a:pt x="75" y="377"/>
                  </a:cubicBezTo>
                  <a:cubicBezTo>
                    <a:pt x="75" y="372"/>
                    <a:pt x="75" y="367"/>
                    <a:pt x="76" y="364"/>
                  </a:cubicBezTo>
                  <a:lnTo>
                    <a:pt x="76" y="364"/>
                  </a:lnTo>
                  <a:cubicBezTo>
                    <a:pt x="69" y="377"/>
                    <a:pt x="63" y="389"/>
                    <a:pt x="50" y="402"/>
                  </a:cubicBezTo>
                  <a:cubicBezTo>
                    <a:pt x="25" y="427"/>
                    <a:pt x="0" y="477"/>
                    <a:pt x="0" y="527"/>
                  </a:cubicBezTo>
                  <a:cubicBezTo>
                    <a:pt x="0" y="552"/>
                    <a:pt x="25" y="602"/>
                    <a:pt x="75" y="627"/>
                  </a:cubicBezTo>
                  <a:cubicBezTo>
                    <a:pt x="100" y="678"/>
                    <a:pt x="150" y="678"/>
                    <a:pt x="201" y="678"/>
                  </a:cubicBezTo>
                  <a:cubicBezTo>
                    <a:pt x="226" y="678"/>
                    <a:pt x="276" y="653"/>
                    <a:pt x="301" y="627"/>
                  </a:cubicBezTo>
                  <a:cubicBezTo>
                    <a:pt x="401" y="502"/>
                    <a:pt x="476" y="377"/>
                    <a:pt x="551" y="252"/>
                  </a:cubicBezTo>
                  <a:cubicBezTo>
                    <a:pt x="577" y="226"/>
                    <a:pt x="577" y="176"/>
                    <a:pt x="577" y="126"/>
                  </a:cubicBezTo>
                  <a:cubicBezTo>
                    <a:pt x="551" y="76"/>
                    <a:pt x="526" y="51"/>
                    <a:pt x="476" y="26"/>
                  </a:cubicBezTo>
                  <a:cubicBezTo>
                    <a:pt x="451" y="1"/>
                    <a:pt x="426" y="1"/>
                    <a:pt x="40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8" name="Google Shape;13498;g24384d3dfa2_2_2744"/>
            <p:cNvSpPr/>
            <p:nvPr/>
          </p:nvSpPr>
          <p:spPr>
            <a:xfrm>
              <a:off x="2757675" y="2743150"/>
              <a:ext cx="15675" cy="16550"/>
            </a:xfrm>
            <a:custGeom>
              <a:avLst/>
              <a:gdLst/>
              <a:ahLst/>
              <a:cxnLst/>
              <a:rect l="l" t="t" r="r" b="b"/>
              <a:pathLst>
                <a:path w="627" h="662" extrusionOk="0">
                  <a:moveTo>
                    <a:pt x="426" y="0"/>
                  </a:moveTo>
                  <a:cubicBezTo>
                    <a:pt x="376" y="0"/>
                    <a:pt x="301" y="25"/>
                    <a:pt x="276" y="75"/>
                  </a:cubicBezTo>
                  <a:cubicBezTo>
                    <a:pt x="251" y="125"/>
                    <a:pt x="251" y="150"/>
                    <a:pt x="226" y="175"/>
                  </a:cubicBezTo>
                  <a:cubicBezTo>
                    <a:pt x="175" y="251"/>
                    <a:pt x="125" y="301"/>
                    <a:pt x="75" y="376"/>
                  </a:cubicBezTo>
                  <a:cubicBezTo>
                    <a:pt x="0" y="451"/>
                    <a:pt x="0" y="551"/>
                    <a:pt x="75" y="627"/>
                  </a:cubicBezTo>
                  <a:cubicBezTo>
                    <a:pt x="109" y="649"/>
                    <a:pt x="153" y="662"/>
                    <a:pt x="196" y="662"/>
                  </a:cubicBezTo>
                  <a:cubicBezTo>
                    <a:pt x="248" y="662"/>
                    <a:pt x="298" y="643"/>
                    <a:pt x="326" y="602"/>
                  </a:cubicBezTo>
                  <a:cubicBezTo>
                    <a:pt x="426" y="501"/>
                    <a:pt x="501" y="376"/>
                    <a:pt x="576" y="251"/>
                  </a:cubicBezTo>
                  <a:cubicBezTo>
                    <a:pt x="627" y="150"/>
                    <a:pt x="602" y="50"/>
                    <a:pt x="50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9" name="Google Shape;13499;g24384d3dfa2_2_2744"/>
            <p:cNvSpPr/>
            <p:nvPr/>
          </p:nvSpPr>
          <p:spPr>
            <a:xfrm>
              <a:off x="2759550" y="2732475"/>
              <a:ext cx="20700" cy="25725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652" y="1"/>
                  </a:moveTo>
                  <a:cubicBezTo>
                    <a:pt x="602" y="1"/>
                    <a:pt x="552" y="26"/>
                    <a:pt x="527" y="76"/>
                  </a:cubicBezTo>
                  <a:cubicBezTo>
                    <a:pt x="351" y="277"/>
                    <a:pt x="201" y="502"/>
                    <a:pt x="50" y="728"/>
                  </a:cubicBezTo>
                  <a:cubicBezTo>
                    <a:pt x="25" y="778"/>
                    <a:pt x="0" y="803"/>
                    <a:pt x="25" y="853"/>
                  </a:cubicBezTo>
                  <a:cubicBezTo>
                    <a:pt x="25" y="903"/>
                    <a:pt x="25" y="953"/>
                    <a:pt x="75" y="978"/>
                  </a:cubicBezTo>
                  <a:cubicBezTo>
                    <a:pt x="100" y="1003"/>
                    <a:pt x="151" y="1029"/>
                    <a:pt x="201" y="1029"/>
                  </a:cubicBezTo>
                  <a:cubicBezTo>
                    <a:pt x="226" y="1029"/>
                    <a:pt x="301" y="1003"/>
                    <a:pt x="326" y="953"/>
                  </a:cubicBezTo>
                  <a:cubicBezTo>
                    <a:pt x="476" y="728"/>
                    <a:pt x="627" y="527"/>
                    <a:pt x="777" y="302"/>
                  </a:cubicBezTo>
                  <a:cubicBezTo>
                    <a:pt x="802" y="252"/>
                    <a:pt x="827" y="227"/>
                    <a:pt x="827" y="176"/>
                  </a:cubicBezTo>
                  <a:cubicBezTo>
                    <a:pt x="827" y="126"/>
                    <a:pt x="802" y="76"/>
                    <a:pt x="752" y="51"/>
                  </a:cubicBezTo>
                  <a:cubicBezTo>
                    <a:pt x="727" y="26"/>
                    <a:pt x="702" y="1"/>
                    <a:pt x="652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0" name="Google Shape;13500;g24384d3dfa2_2_2744"/>
            <p:cNvSpPr/>
            <p:nvPr/>
          </p:nvSpPr>
          <p:spPr>
            <a:xfrm>
              <a:off x="3408050" y="950525"/>
              <a:ext cx="117825" cy="35100"/>
            </a:xfrm>
            <a:custGeom>
              <a:avLst/>
              <a:gdLst/>
              <a:ahLst/>
              <a:cxnLst/>
              <a:rect l="l" t="t" r="r" b="b"/>
              <a:pathLst>
                <a:path w="4713" h="1404" extrusionOk="0">
                  <a:moveTo>
                    <a:pt x="1529" y="0"/>
                  </a:moveTo>
                  <a:cubicBezTo>
                    <a:pt x="1128" y="0"/>
                    <a:pt x="752" y="25"/>
                    <a:pt x="301" y="101"/>
                  </a:cubicBezTo>
                  <a:cubicBezTo>
                    <a:pt x="301" y="101"/>
                    <a:pt x="276" y="126"/>
                    <a:pt x="251" y="126"/>
                  </a:cubicBezTo>
                  <a:cubicBezTo>
                    <a:pt x="75" y="176"/>
                    <a:pt x="0" y="376"/>
                    <a:pt x="50" y="577"/>
                  </a:cubicBezTo>
                  <a:cubicBezTo>
                    <a:pt x="110" y="716"/>
                    <a:pt x="249" y="793"/>
                    <a:pt x="392" y="793"/>
                  </a:cubicBezTo>
                  <a:cubicBezTo>
                    <a:pt x="429" y="793"/>
                    <a:pt x="466" y="788"/>
                    <a:pt x="501" y="777"/>
                  </a:cubicBezTo>
                  <a:lnTo>
                    <a:pt x="527" y="777"/>
                  </a:lnTo>
                  <a:cubicBezTo>
                    <a:pt x="827" y="652"/>
                    <a:pt x="1203" y="577"/>
                    <a:pt x="1554" y="527"/>
                  </a:cubicBezTo>
                  <a:cubicBezTo>
                    <a:pt x="1742" y="502"/>
                    <a:pt x="1930" y="489"/>
                    <a:pt x="2115" y="489"/>
                  </a:cubicBezTo>
                  <a:cubicBezTo>
                    <a:pt x="2300" y="489"/>
                    <a:pt x="2481" y="502"/>
                    <a:pt x="2657" y="527"/>
                  </a:cubicBezTo>
                  <a:cubicBezTo>
                    <a:pt x="3033" y="552"/>
                    <a:pt x="3409" y="652"/>
                    <a:pt x="3735" y="802"/>
                  </a:cubicBezTo>
                  <a:cubicBezTo>
                    <a:pt x="4085" y="953"/>
                    <a:pt x="4411" y="1178"/>
                    <a:pt x="4712" y="1404"/>
                  </a:cubicBezTo>
                  <a:cubicBezTo>
                    <a:pt x="4436" y="1128"/>
                    <a:pt x="4161" y="853"/>
                    <a:pt x="3835" y="652"/>
                  </a:cubicBezTo>
                  <a:cubicBezTo>
                    <a:pt x="3484" y="452"/>
                    <a:pt x="3108" y="276"/>
                    <a:pt x="2732" y="176"/>
                  </a:cubicBezTo>
                  <a:cubicBezTo>
                    <a:pt x="2356" y="76"/>
                    <a:pt x="1955" y="25"/>
                    <a:pt x="1529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1" name="Google Shape;13501;g24384d3dfa2_2_2744"/>
            <p:cNvSpPr/>
            <p:nvPr/>
          </p:nvSpPr>
          <p:spPr>
            <a:xfrm>
              <a:off x="3152400" y="999125"/>
              <a:ext cx="98400" cy="74850"/>
            </a:xfrm>
            <a:custGeom>
              <a:avLst/>
              <a:gdLst/>
              <a:ahLst/>
              <a:cxnLst/>
              <a:rect l="l" t="t" r="r" b="b"/>
              <a:pathLst>
                <a:path w="3936" h="2994" extrusionOk="0">
                  <a:moveTo>
                    <a:pt x="3562" y="0"/>
                  </a:moveTo>
                  <a:cubicBezTo>
                    <a:pt x="3537" y="0"/>
                    <a:pt x="3511" y="4"/>
                    <a:pt x="3484" y="11"/>
                  </a:cubicBezTo>
                  <a:cubicBezTo>
                    <a:pt x="3033" y="112"/>
                    <a:pt x="2682" y="262"/>
                    <a:pt x="2306" y="437"/>
                  </a:cubicBezTo>
                  <a:cubicBezTo>
                    <a:pt x="1956" y="613"/>
                    <a:pt x="1605" y="813"/>
                    <a:pt x="1304" y="1064"/>
                  </a:cubicBezTo>
                  <a:cubicBezTo>
                    <a:pt x="978" y="1315"/>
                    <a:pt x="702" y="1615"/>
                    <a:pt x="502" y="1941"/>
                  </a:cubicBezTo>
                  <a:cubicBezTo>
                    <a:pt x="251" y="2267"/>
                    <a:pt x="126" y="2643"/>
                    <a:pt x="1" y="2994"/>
                  </a:cubicBezTo>
                  <a:cubicBezTo>
                    <a:pt x="176" y="2668"/>
                    <a:pt x="351" y="2317"/>
                    <a:pt x="627" y="2066"/>
                  </a:cubicBezTo>
                  <a:cubicBezTo>
                    <a:pt x="878" y="1791"/>
                    <a:pt x="1179" y="1540"/>
                    <a:pt x="1504" y="1365"/>
                  </a:cubicBezTo>
                  <a:cubicBezTo>
                    <a:pt x="1805" y="1164"/>
                    <a:pt x="2156" y="1014"/>
                    <a:pt x="2507" y="914"/>
                  </a:cubicBezTo>
                  <a:cubicBezTo>
                    <a:pt x="2858" y="813"/>
                    <a:pt x="3234" y="713"/>
                    <a:pt x="3560" y="688"/>
                  </a:cubicBezTo>
                  <a:lnTo>
                    <a:pt x="3635" y="688"/>
                  </a:lnTo>
                  <a:cubicBezTo>
                    <a:pt x="3810" y="638"/>
                    <a:pt x="3935" y="462"/>
                    <a:pt x="3885" y="287"/>
                  </a:cubicBezTo>
                  <a:cubicBezTo>
                    <a:pt x="3843" y="116"/>
                    <a:pt x="3709" y="0"/>
                    <a:pt x="3562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2" name="Google Shape;13502;g24384d3dfa2_2_2744"/>
            <p:cNvSpPr/>
            <p:nvPr/>
          </p:nvSpPr>
          <p:spPr>
            <a:xfrm>
              <a:off x="3112300" y="1038875"/>
              <a:ext cx="235625" cy="229975"/>
            </a:xfrm>
            <a:custGeom>
              <a:avLst/>
              <a:gdLst/>
              <a:ahLst/>
              <a:cxnLst/>
              <a:rect l="l" t="t" r="r" b="b"/>
              <a:pathLst>
                <a:path w="9425" h="9199" extrusionOk="0">
                  <a:moveTo>
                    <a:pt x="4838" y="0"/>
                  </a:moveTo>
                  <a:cubicBezTo>
                    <a:pt x="4412" y="0"/>
                    <a:pt x="3986" y="50"/>
                    <a:pt x="3585" y="151"/>
                  </a:cubicBezTo>
                  <a:cubicBezTo>
                    <a:pt x="2858" y="351"/>
                    <a:pt x="2206" y="702"/>
                    <a:pt x="1730" y="1203"/>
                  </a:cubicBezTo>
                  <a:lnTo>
                    <a:pt x="1605" y="1203"/>
                  </a:lnTo>
                  <a:cubicBezTo>
                    <a:pt x="1554" y="1228"/>
                    <a:pt x="1504" y="1278"/>
                    <a:pt x="1454" y="1329"/>
                  </a:cubicBezTo>
                  <a:cubicBezTo>
                    <a:pt x="402" y="2782"/>
                    <a:pt x="1" y="4512"/>
                    <a:pt x="377" y="5990"/>
                  </a:cubicBezTo>
                  <a:cubicBezTo>
                    <a:pt x="602" y="6792"/>
                    <a:pt x="1078" y="7544"/>
                    <a:pt x="1730" y="8096"/>
                  </a:cubicBezTo>
                  <a:cubicBezTo>
                    <a:pt x="2382" y="8647"/>
                    <a:pt x="3209" y="8998"/>
                    <a:pt x="4136" y="9148"/>
                  </a:cubicBezTo>
                  <a:cubicBezTo>
                    <a:pt x="4387" y="9198"/>
                    <a:pt x="4637" y="9198"/>
                    <a:pt x="4888" y="9198"/>
                  </a:cubicBezTo>
                  <a:cubicBezTo>
                    <a:pt x="5088" y="9198"/>
                    <a:pt x="5264" y="9198"/>
                    <a:pt x="5439" y="9173"/>
                  </a:cubicBezTo>
                  <a:cubicBezTo>
                    <a:pt x="5665" y="9148"/>
                    <a:pt x="5890" y="9098"/>
                    <a:pt x="6091" y="9048"/>
                  </a:cubicBezTo>
                  <a:cubicBezTo>
                    <a:pt x="6291" y="8998"/>
                    <a:pt x="6492" y="8898"/>
                    <a:pt x="6742" y="8797"/>
                  </a:cubicBezTo>
                  <a:cubicBezTo>
                    <a:pt x="7093" y="8622"/>
                    <a:pt x="7444" y="8396"/>
                    <a:pt x="7820" y="8070"/>
                  </a:cubicBezTo>
                  <a:cubicBezTo>
                    <a:pt x="8146" y="7770"/>
                    <a:pt x="8422" y="7469"/>
                    <a:pt x="8647" y="7143"/>
                  </a:cubicBezTo>
                  <a:cubicBezTo>
                    <a:pt x="9048" y="6567"/>
                    <a:pt x="9299" y="5840"/>
                    <a:pt x="9374" y="5038"/>
                  </a:cubicBezTo>
                  <a:cubicBezTo>
                    <a:pt x="9424" y="4336"/>
                    <a:pt x="9324" y="3584"/>
                    <a:pt x="9023" y="2882"/>
                  </a:cubicBezTo>
                  <a:cubicBezTo>
                    <a:pt x="8748" y="2181"/>
                    <a:pt x="8296" y="1529"/>
                    <a:pt x="7745" y="1053"/>
                  </a:cubicBezTo>
                  <a:cubicBezTo>
                    <a:pt x="7444" y="802"/>
                    <a:pt x="7143" y="602"/>
                    <a:pt x="6843" y="451"/>
                  </a:cubicBezTo>
                  <a:cubicBezTo>
                    <a:pt x="6517" y="301"/>
                    <a:pt x="6166" y="176"/>
                    <a:pt x="5815" y="101"/>
                  </a:cubicBezTo>
                  <a:cubicBezTo>
                    <a:pt x="5489" y="50"/>
                    <a:pt x="5164" y="0"/>
                    <a:pt x="4838" y="0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3" name="Google Shape;13503;g24384d3dfa2_2_2744"/>
            <p:cNvSpPr/>
            <p:nvPr/>
          </p:nvSpPr>
          <p:spPr>
            <a:xfrm>
              <a:off x="3412425" y="934850"/>
              <a:ext cx="229350" cy="231225"/>
            </a:xfrm>
            <a:custGeom>
              <a:avLst/>
              <a:gdLst/>
              <a:ahLst/>
              <a:cxnLst/>
              <a:rect l="l" t="t" r="r" b="b"/>
              <a:pathLst>
                <a:path w="9174" h="9249" extrusionOk="0">
                  <a:moveTo>
                    <a:pt x="4788" y="1"/>
                  </a:moveTo>
                  <a:cubicBezTo>
                    <a:pt x="4437" y="1"/>
                    <a:pt x="4086" y="51"/>
                    <a:pt x="3735" y="151"/>
                  </a:cubicBezTo>
                  <a:cubicBezTo>
                    <a:pt x="3309" y="251"/>
                    <a:pt x="2883" y="427"/>
                    <a:pt x="2432" y="703"/>
                  </a:cubicBezTo>
                  <a:cubicBezTo>
                    <a:pt x="2382" y="652"/>
                    <a:pt x="2332" y="652"/>
                    <a:pt x="2256" y="652"/>
                  </a:cubicBezTo>
                  <a:cubicBezTo>
                    <a:pt x="2206" y="652"/>
                    <a:pt x="2181" y="652"/>
                    <a:pt x="2131" y="678"/>
                  </a:cubicBezTo>
                  <a:cubicBezTo>
                    <a:pt x="1805" y="878"/>
                    <a:pt x="1529" y="1129"/>
                    <a:pt x="1279" y="1379"/>
                  </a:cubicBezTo>
                  <a:cubicBezTo>
                    <a:pt x="1028" y="1655"/>
                    <a:pt x="803" y="1931"/>
                    <a:pt x="627" y="2256"/>
                  </a:cubicBezTo>
                  <a:cubicBezTo>
                    <a:pt x="301" y="2858"/>
                    <a:pt x="101" y="3585"/>
                    <a:pt x="51" y="4337"/>
                  </a:cubicBezTo>
                  <a:cubicBezTo>
                    <a:pt x="1" y="5038"/>
                    <a:pt x="126" y="5765"/>
                    <a:pt x="377" y="6442"/>
                  </a:cubicBezTo>
                  <a:cubicBezTo>
                    <a:pt x="652" y="7119"/>
                    <a:pt x="1078" y="7720"/>
                    <a:pt x="1630" y="8196"/>
                  </a:cubicBezTo>
                  <a:cubicBezTo>
                    <a:pt x="2106" y="8622"/>
                    <a:pt x="2733" y="8923"/>
                    <a:pt x="3384" y="9099"/>
                  </a:cubicBezTo>
                  <a:cubicBezTo>
                    <a:pt x="3710" y="9174"/>
                    <a:pt x="4036" y="9224"/>
                    <a:pt x="4387" y="9249"/>
                  </a:cubicBezTo>
                  <a:lnTo>
                    <a:pt x="4612" y="9249"/>
                  </a:lnTo>
                  <a:cubicBezTo>
                    <a:pt x="4863" y="9249"/>
                    <a:pt x="5113" y="9249"/>
                    <a:pt x="5389" y="9199"/>
                  </a:cubicBezTo>
                  <a:cubicBezTo>
                    <a:pt x="6016" y="9124"/>
                    <a:pt x="6642" y="8898"/>
                    <a:pt x="7194" y="8547"/>
                  </a:cubicBezTo>
                  <a:cubicBezTo>
                    <a:pt x="7770" y="8196"/>
                    <a:pt x="8246" y="7720"/>
                    <a:pt x="8572" y="7169"/>
                  </a:cubicBezTo>
                  <a:cubicBezTo>
                    <a:pt x="8923" y="6617"/>
                    <a:pt x="9124" y="5941"/>
                    <a:pt x="9174" y="5164"/>
                  </a:cubicBezTo>
                  <a:cubicBezTo>
                    <a:pt x="9174" y="4838"/>
                    <a:pt x="9149" y="4462"/>
                    <a:pt x="9098" y="4061"/>
                  </a:cubicBezTo>
                  <a:cubicBezTo>
                    <a:pt x="9048" y="3710"/>
                    <a:pt x="8948" y="3359"/>
                    <a:pt x="8798" y="2983"/>
                  </a:cubicBezTo>
                  <a:cubicBezTo>
                    <a:pt x="8522" y="2282"/>
                    <a:pt x="8096" y="1630"/>
                    <a:pt x="7595" y="1154"/>
                  </a:cubicBezTo>
                  <a:cubicBezTo>
                    <a:pt x="7043" y="627"/>
                    <a:pt x="6367" y="251"/>
                    <a:pt x="5640" y="101"/>
                  </a:cubicBezTo>
                  <a:cubicBezTo>
                    <a:pt x="5364" y="51"/>
                    <a:pt x="5063" y="1"/>
                    <a:pt x="4788" y="1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4" name="Google Shape;13504;g24384d3dfa2_2_2744"/>
            <p:cNvSpPr/>
            <p:nvPr/>
          </p:nvSpPr>
          <p:spPr>
            <a:xfrm>
              <a:off x="3108550" y="1031350"/>
              <a:ext cx="247500" cy="246475"/>
            </a:xfrm>
            <a:custGeom>
              <a:avLst/>
              <a:gdLst/>
              <a:ahLst/>
              <a:cxnLst/>
              <a:rect l="l" t="t" r="r" b="b"/>
              <a:pathLst>
                <a:path w="9900" h="9859" extrusionOk="0">
                  <a:moveTo>
                    <a:pt x="4956" y="517"/>
                  </a:moveTo>
                  <a:cubicBezTo>
                    <a:pt x="5050" y="517"/>
                    <a:pt x="5144" y="521"/>
                    <a:pt x="5238" y="527"/>
                  </a:cubicBezTo>
                  <a:cubicBezTo>
                    <a:pt x="5639" y="552"/>
                    <a:pt x="6015" y="627"/>
                    <a:pt x="6366" y="752"/>
                  </a:cubicBezTo>
                  <a:cubicBezTo>
                    <a:pt x="6742" y="878"/>
                    <a:pt x="7068" y="1053"/>
                    <a:pt x="7394" y="1254"/>
                  </a:cubicBezTo>
                  <a:cubicBezTo>
                    <a:pt x="7720" y="1479"/>
                    <a:pt x="8020" y="1755"/>
                    <a:pt x="8296" y="2056"/>
                  </a:cubicBezTo>
                  <a:lnTo>
                    <a:pt x="8246" y="2006"/>
                  </a:lnTo>
                  <a:lnTo>
                    <a:pt x="8246" y="2006"/>
                  </a:lnTo>
                  <a:cubicBezTo>
                    <a:pt x="8509" y="2292"/>
                    <a:pt x="8726" y="2602"/>
                    <a:pt x="8898" y="2934"/>
                  </a:cubicBezTo>
                  <a:lnTo>
                    <a:pt x="8898" y="2934"/>
                  </a:lnTo>
                  <a:cubicBezTo>
                    <a:pt x="8898" y="2933"/>
                    <a:pt x="8898" y="2933"/>
                    <a:pt x="8898" y="2933"/>
                  </a:cubicBezTo>
                  <a:lnTo>
                    <a:pt x="8898" y="2933"/>
                  </a:lnTo>
                  <a:cubicBezTo>
                    <a:pt x="8902" y="2941"/>
                    <a:pt x="8906" y="2950"/>
                    <a:pt x="8910" y="2958"/>
                  </a:cubicBezTo>
                  <a:lnTo>
                    <a:pt x="8910" y="2958"/>
                  </a:lnTo>
                  <a:cubicBezTo>
                    <a:pt x="8906" y="2950"/>
                    <a:pt x="8902" y="2942"/>
                    <a:pt x="8898" y="2934"/>
                  </a:cubicBezTo>
                  <a:lnTo>
                    <a:pt x="8898" y="2934"/>
                  </a:lnTo>
                  <a:cubicBezTo>
                    <a:pt x="8898" y="2956"/>
                    <a:pt x="8917" y="2977"/>
                    <a:pt x="8922" y="2982"/>
                  </a:cubicBezTo>
                  <a:lnTo>
                    <a:pt x="8922" y="2982"/>
                  </a:lnTo>
                  <a:cubicBezTo>
                    <a:pt x="8918" y="2974"/>
                    <a:pt x="8914" y="2966"/>
                    <a:pt x="8910" y="2958"/>
                  </a:cubicBezTo>
                  <a:lnTo>
                    <a:pt x="8910" y="2958"/>
                  </a:lnTo>
                  <a:cubicBezTo>
                    <a:pt x="8914" y="2966"/>
                    <a:pt x="8918" y="2975"/>
                    <a:pt x="8923" y="2983"/>
                  </a:cubicBezTo>
                  <a:cubicBezTo>
                    <a:pt x="8923" y="2983"/>
                    <a:pt x="8922" y="2983"/>
                    <a:pt x="8922" y="2982"/>
                  </a:cubicBezTo>
                  <a:lnTo>
                    <a:pt x="8922" y="2982"/>
                  </a:lnTo>
                  <a:cubicBezTo>
                    <a:pt x="9085" y="3319"/>
                    <a:pt x="9202" y="3678"/>
                    <a:pt x="9273" y="4061"/>
                  </a:cubicBezTo>
                  <a:cubicBezTo>
                    <a:pt x="9349" y="4437"/>
                    <a:pt x="9374" y="4838"/>
                    <a:pt x="9349" y="5239"/>
                  </a:cubicBezTo>
                  <a:cubicBezTo>
                    <a:pt x="9324" y="5640"/>
                    <a:pt x="9248" y="6016"/>
                    <a:pt x="9123" y="6392"/>
                  </a:cubicBezTo>
                  <a:cubicBezTo>
                    <a:pt x="8998" y="6742"/>
                    <a:pt x="8822" y="7068"/>
                    <a:pt x="8622" y="7394"/>
                  </a:cubicBezTo>
                  <a:cubicBezTo>
                    <a:pt x="8396" y="7695"/>
                    <a:pt x="8171" y="7970"/>
                    <a:pt x="7870" y="8221"/>
                  </a:cubicBezTo>
                  <a:cubicBezTo>
                    <a:pt x="7594" y="8472"/>
                    <a:pt x="7268" y="8697"/>
                    <a:pt x="6943" y="8873"/>
                  </a:cubicBezTo>
                  <a:cubicBezTo>
                    <a:pt x="6592" y="9048"/>
                    <a:pt x="6216" y="9173"/>
                    <a:pt x="5840" y="9249"/>
                  </a:cubicBezTo>
                  <a:lnTo>
                    <a:pt x="5865" y="9249"/>
                  </a:lnTo>
                  <a:cubicBezTo>
                    <a:pt x="5564" y="9305"/>
                    <a:pt x="5277" y="9333"/>
                    <a:pt x="4984" y="9333"/>
                  </a:cubicBezTo>
                  <a:cubicBezTo>
                    <a:pt x="4886" y="9333"/>
                    <a:pt x="4787" y="9330"/>
                    <a:pt x="4687" y="9324"/>
                  </a:cubicBezTo>
                  <a:cubicBezTo>
                    <a:pt x="4286" y="9299"/>
                    <a:pt x="3910" y="9224"/>
                    <a:pt x="3534" y="9098"/>
                  </a:cubicBezTo>
                  <a:cubicBezTo>
                    <a:pt x="3484" y="9098"/>
                    <a:pt x="3459" y="9073"/>
                    <a:pt x="3409" y="9048"/>
                  </a:cubicBezTo>
                  <a:lnTo>
                    <a:pt x="3384" y="9048"/>
                  </a:lnTo>
                  <a:cubicBezTo>
                    <a:pt x="3384" y="9048"/>
                    <a:pt x="3359" y="9048"/>
                    <a:pt x="3334" y="9023"/>
                  </a:cubicBezTo>
                  <a:cubicBezTo>
                    <a:pt x="3308" y="9023"/>
                    <a:pt x="3308" y="9023"/>
                    <a:pt x="3283" y="8998"/>
                  </a:cubicBezTo>
                  <a:cubicBezTo>
                    <a:pt x="3008" y="8898"/>
                    <a:pt x="2757" y="8772"/>
                    <a:pt x="2532" y="8597"/>
                  </a:cubicBezTo>
                  <a:cubicBezTo>
                    <a:pt x="2281" y="8447"/>
                    <a:pt x="2055" y="8271"/>
                    <a:pt x="1855" y="8071"/>
                  </a:cubicBezTo>
                  <a:cubicBezTo>
                    <a:pt x="1855" y="8046"/>
                    <a:pt x="1855" y="8046"/>
                    <a:pt x="1855" y="8046"/>
                  </a:cubicBezTo>
                  <a:cubicBezTo>
                    <a:pt x="1830" y="8046"/>
                    <a:pt x="1830" y="8046"/>
                    <a:pt x="1830" y="8021"/>
                  </a:cubicBezTo>
                  <a:cubicBezTo>
                    <a:pt x="1780" y="7970"/>
                    <a:pt x="1730" y="7920"/>
                    <a:pt x="1679" y="7870"/>
                  </a:cubicBezTo>
                  <a:cubicBezTo>
                    <a:pt x="1429" y="7595"/>
                    <a:pt x="1203" y="7269"/>
                    <a:pt x="1028" y="6943"/>
                  </a:cubicBezTo>
                  <a:cubicBezTo>
                    <a:pt x="1028" y="6943"/>
                    <a:pt x="1028" y="6918"/>
                    <a:pt x="1028" y="6918"/>
                  </a:cubicBezTo>
                  <a:cubicBezTo>
                    <a:pt x="928" y="6717"/>
                    <a:pt x="827" y="6492"/>
                    <a:pt x="752" y="6291"/>
                  </a:cubicBezTo>
                  <a:cubicBezTo>
                    <a:pt x="727" y="6166"/>
                    <a:pt x="677" y="6041"/>
                    <a:pt x="652" y="5915"/>
                  </a:cubicBezTo>
                  <a:cubicBezTo>
                    <a:pt x="652" y="5890"/>
                    <a:pt x="652" y="5890"/>
                    <a:pt x="652" y="5865"/>
                  </a:cubicBezTo>
                  <a:cubicBezTo>
                    <a:pt x="652" y="5840"/>
                    <a:pt x="627" y="5840"/>
                    <a:pt x="627" y="5840"/>
                  </a:cubicBezTo>
                  <a:lnTo>
                    <a:pt x="627" y="5815"/>
                  </a:lnTo>
                  <a:cubicBezTo>
                    <a:pt x="627" y="5790"/>
                    <a:pt x="627" y="5790"/>
                    <a:pt x="627" y="5790"/>
                  </a:cubicBezTo>
                  <a:cubicBezTo>
                    <a:pt x="627" y="5790"/>
                    <a:pt x="627" y="5765"/>
                    <a:pt x="627" y="5765"/>
                  </a:cubicBezTo>
                  <a:cubicBezTo>
                    <a:pt x="627" y="5765"/>
                    <a:pt x="627" y="5765"/>
                    <a:pt x="627" y="5740"/>
                  </a:cubicBezTo>
                  <a:cubicBezTo>
                    <a:pt x="577" y="5514"/>
                    <a:pt x="552" y="5289"/>
                    <a:pt x="552" y="5063"/>
                  </a:cubicBezTo>
                  <a:cubicBezTo>
                    <a:pt x="552" y="5038"/>
                    <a:pt x="552" y="5038"/>
                    <a:pt x="552" y="5038"/>
                  </a:cubicBezTo>
                  <a:cubicBezTo>
                    <a:pt x="552" y="5013"/>
                    <a:pt x="552" y="4988"/>
                    <a:pt x="552" y="4988"/>
                  </a:cubicBezTo>
                  <a:cubicBezTo>
                    <a:pt x="552" y="4863"/>
                    <a:pt x="552" y="4737"/>
                    <a:pt x="552" y="4612"/>
                  </a:cubicBezTo>
                  <a:cubicBezTo>
                    <a:pt x="577" y="4311"/>
                    <a:pt x="627" y="4036"/>
                    <a:pt x="702" y="3760"/>
                  </a:cubicBezTo>
                  <a:cubicBezTo>
                    <a:pt x="702" y="3735"/>
                    <a:pt x="702" y="3735"/>
                    <a:pt x="702" y="3735"/>
                  </a:cubicBezTo>
                  <a:cubicBezTo>
                    <a:pt x="702" y="3710"/>
                    <a:pt x="727" y="3710"/>
                    <a:pt x="727" y="3685"/>
                  </a:cubicBezTo>
                  <a:cubicBezTo>
                    <a:pt x="752" y="3610"/>
                    <a:pt x="752" y="3559"/>
                    <a:pt x="777" y="3484"/>
                  </a:cubicBezTo>
                  <a:cubicBezTo>
                    <a:pt x="802" y="3459"/>
                    <a:pt x="802" y="3409"/>
                    <a:pt x="827" y="3384"/>
                  </a:cubicBezTo>
                  <a:cubicBezTo>
                    <a:pt x="827" y="3384"/>
                    <a:pt x="827" y="3359"/>
                    <a:pt x="827" y="3359"/>
                  </a:cubicBezTo>
                  <a:cubicBezTo>
                    <a:pt x="827" y="3359"/>
                    <a:pt x="852" y="3334"/>
                    <a:pt x="852" y="3309"/>
                  </a:cubicBezTo>
                  <a:cubicBezTo>
                    <a:pt x="852" y="3309"/>
                    <a:pt x="852" y="3284"/>
                    <a:pt x="877" y="3259"/>
                  </a:cubicBezTo>
                  <a:cubicBezTo>
                    <a:pt x="1003" y="2983"/>
                    <a:pt x="1128" y="2707"/>
                    <a:pt x="1303" y="2457"/>
                  </a:cubicBezTo>
                  <a:cubicBezTo>
                    <a:pt x="1404" y="2306"/>
                    <a:pt x="1504" y="2181"/>
                    <a:pt x="1629" y="2031"/>
                  </a:cubicBezTo>
                  <a:cubicBezTo>
                    <a:pt x="1629" y="2031"/>
                    <a:pt x="1654" y="2006"/>
                    <a:pt x="1654" y="2006"/>
                  </a:cubicBezTo>
                  <a:cubicBezTo>
                    <a:pt x="1780" y="1855"/>
                    <a:pt x="1905" y="1730"/>
                    <a:pt x="2055" y="1605"/>
                  </a:cubicBezTo>
                  <a:cubicBezTo>
                    <a:pt x="2131" y="1529"/>
                    <a:pt x="2206" y="1479"/>
                    <a:pt x="2306" y="1404"/>
                  </a:cubicBezTo>
                  <a:cubicBezTo>
                    <a:pt x="2306" y="1404"/>
                    <a:pt x="2331" y="1379"/>
                    <a:pt x="2331" y="1379"/>
                  </a:cubicBezTo>
                  <a:cubicBezTo>
                    <a:pt x="2356" y="1379"/>
                    <a:pt x="2356" y="1354"/>
                    <a:pt x="2381" y="1354"/>
                  </a:cubicBezTo>
                  <a:cubicBezTo>
                    <a:pt x="2557" y="1204"/>
                    <a:pt x="2757" y="1103"/>
                    <a:pt x="2983" y="978"/>
                  </a:cubicBezTo>
                  <a:cubicBezTo>
                    <a:pt x="3334" y="803"/>
                    <a:pt x="3710" y="677"/>
                    <a:pt x="4111" y="602"/>
                  </a:cubicBezTo>
                  <a:cubicBezTo>
                    <a:pt x="4392" y="546"/>
                    <a:pt x="4674" y="517"/>
                    <a:pt x="4956" y="517"/>
                  </a:cubicBezTo>
                  <a:close/>
                  <a:moveTo>
                    <a:pt x="4587" y="0"/>
                  </a:moveTo>
                  <a:cubicBezTo>
                    <a:pt x="4060" y="51"/>
                    <a:pt x="3534" y="176"/>
                    <a:pt x="3058" y="376"/>
                  </a:cubicBezTo>
                  <a:cubicBezTo>
                    <a:pt x="2782" y="477"/>
                    <a:pt x="2557" y="627"/>
                    <a:pt x="2306" y="777"/>
                  </a:cubicBezTo>
                  <a:cubicBezTo>
                    <a:pt x="2281" y="803"/>
                    <a:pt x="2231" y="803"/>
                    <a:pt x="2206" y="828"/>
                  </a:cubicBezTo>
                  <a:cubicBezTo>
                    <a:pt x="2105" y="903"/>
                    <a:pt x="2005" y="978"/>
                    <a:pt x="1905" y="1053"/>
                  </a:cubicBezTo>
                  <a:cubicBezTo>
                    <a:pt x="1880" y="1078"/>
                    <a:pt x="1855" y="1103"/>
                    <a:pt x="1855" y="1103"/>
                  </a:cubicBezTo>
                  <a:cubicBezTo>
                    <a:pt x="1730" y="1204"/>
                    <a:pt x="1629" y="1304"/>
                    <a:pt x="1529" y="1404"/>
                  </a:cubicBezTo>
                  <a:cubicBezTo>
                    <a:pt x="1454" y="1454"/>
                    <a:pt x="1379" y="1529"/>
                    <a:pt x="1303" y="1630"/>
                  </a:cubicBezTo>
                  <a:cubicBezTo>
                    <a:pt x="1203" y="1730"/>
                    <a:pt x="1103" y="1855"/>
                    <a:pt x="1003" y="1980"/>
                  </a:cubicBezTo>
                  <a:cubicBezTo>
                    <a:pt x="953" y="2056"/>
                    <a:pt x="902" y="2131"/>
                    <a:pt x="827" y="2231"/>
                  </a:cubicBezTo>
                  <a:cubicBezTo>
                    <a:pt x="827" y="2231"/>
                    <a:pt x="827" y="2256"/>
                    <a:pt x="802" y="2256"/>
                  </a:cubicBezTo>
                  <a:cubicBezTo>
                    <a:pt x="652" y="2507"/>
                    <a:pt x="527" y="2757"/>
                    <a:pt x="401" y="3033"/>
                  </a:cubicBezTo>
                  <a:cubicBezTo>
                    <a:pt x="401" y="3033"/>
                    <a:pt x="401" y="3058"/>
                    <a:pt x="401" y="3058"/>
                  </a:cubicBezTo>
                  <a:cubicBezTo>
                    <a:pt x="301" y="3309"/>
                    <a:pt x="201" y="3559"/>
                    <a:pt x="151" y="3835"/>
                  </a:cubicBezTo>
                  <a:lnTo>
                    <a:pt x="151" y="3860"/>
                  </a:lnTo>
                  <a:cubicBezTo>
                    <a:pt x="50" y="4311"/>
                    <a:pt x="0" y="4787"/>
                    <a:pt x="25" y="5239"/>
                  </a:cubicBezTo>
                  <a:cubicBezTo>
                    <a:pt x="50" y="5264"/>
                    <a:pt x="50" y="5314"/>
                    <a:pt x="50" y="5339"/>
                  </a:cubicBezTo>
                  <a:cubicBezTo>
                    <a:pt x="50" y="5364"/>
                    <a:pt x="50" y="5364"/>
                    <a:pt x="50" y="5364"/>
                  </a:cubicBezTo>
                  <a:cubicBezTo>
                    <a:pt x="50" y="5414"/>
                    <a:pt x="50" y="5464"/>
                    <a:pt x="50" y="5489"/>
                  </a:cubicBezTo>
                  <a:cubicBezTo>
                    <a:pt x="126" y="6141"/>
                    <a:pt x="326" y="6742"/>
                    <a:pt x="652" y="7294"/>
                  </a:cubicBezTo>
                  <a:cubicBezTo>
                    <a:pt x="752" y="7519"/>
                    <a:pt x="877" y="7695"/>
                    <a:pt x="1028" y="7895"/>
                  </a:cubicBezTo>
                  <a:cubicBezTo>
                    <a:pt x="1379" y="8371"/>
                    <a:pt x="1830" y="8798"/>
                    <a:pt x="2356" y="9123"/>
                  </a:cubicBezTo>
                  <a:lnTo>
                    <a:pt x="2381" y="9123"/>
                  </a:lnTo>
                  <a:cubicBezTo>
                    <a:pt x="2807" y="9399"/>
                    <a:pt x="3283" y="9600"/>
                    <a:pt x="3785" y="9725"/>
                  </a:cubicBezTo>
                  <a:cubicBezTo>
                    <a:pt x="4173" y="9822"/>
                    <a:pt x="4577" y="9859"/>
                    <a:pt x="4972" y="9859"/>
                  </a:cubicBezTo>
                  <a:cubicBezTo>
                    <a:pt x="5087" y="9859"/>
                    <a:pt x="5201" y="9856"/>
                    <a:pt x="5314" y="9850"/>
                  </a:cubicBezTo>
                  <a:cubicBezTo>
                    <a:pt x="5840" y="9800"/>
                    <a:pt x="6366" y="9675"/>
                    <a:pt x="6867" y="9474"/>
                  </a:cubicBezTo>
                  <a:cubicBezTo>
                    <a:pt x="7344" y="9274"/>
                    <a:pt x="7795" y="8973"/>
                    <a:pt x="8196" y="8647"/>
                  </a:cubicBezTo>
                  <a:cubicBezTo>
                    <a:pt x="8572" y="8296"/>
                    <a:pt x="8923" y="7895"/>
                    <a:pt x="9173" y="7444"/>
                  </a:cubicBezTo>
                  <a:cubicBezTo>
                    <a:pt x="9474" y="6993"/>
                    <a:pt x="9674" y="6467"/>
                    <a:pt x="9775" y="5940"/>
                  </a:cubicBezTo>
                  <a:cubicBezTo>
                    <a:pt x="9900" y="5414"/>
                    <a:pt x="9900" y="4863"/>
                    <a:pt x="9850" y="4336"/>
                  </a:cubicBezTo>
                  <a:cubicBezTo>
                    <a:pt x="9800" y="3835"/>
                    <a:pt x="9649" y="3334"/>
                    <a:pt x="9424" y="2858"/>
                  </a:cubicBezTo>
                  <a:cubicBezTo>
                    <a:pt x="9324" y="2657"/>
                    <a:pt x="9223" y="2432"/>
                    <a:pt x="9073" y="2231"/>
                  </a:cubicBezTo>
                  <a:cubicBezTo>
                    <a:pt x="8948" y="2006"/>
                    <a:pt x="8772" y="1805"/>
                    <a:pt x="8597" y="1630"/>
                  </a:cubicBezTo>
                  <a:cubicBezTo>
                    <a:pt x="7945" y="853"/>
                    <a:pt x="7018" y="351"/>
                    <a:pt x="6040" y="126"/>
                  </a:cubicBezTo>
                  <a:cubicBezTo>
                    <a:pt x="5689" y="26"/>
                    <a:pt x="531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5" name="Google Shape;13505;g24384d3dfa2_2_2744"/>
            <p:cNvSpPr/>
            <p:nvPr/>
          </p:nvSpPr>
          <p:spPr>
            <a:xfrm>
              <a:off x="3403025" y="929225"/>
              <a:ext cx="246900" cy="246725"/>
            </a:xfrm>
            <a:custGeom>
              <a:avLst/>
              <a:gdLst/>
              <a:ahLst/>
              <a:cxnLst/>
              <a:rect l="l" t="t" r="r" b="b"/>
              <a:pathLst>
                <a:path w="9876" h="9869" extrusionOk="0">
                  <a:moveTo>
                    <a:pt x="4953" y="517"/>
                  </a:moveTo>
                  <a:cubicBezTo>
                    <a:pt x="5049" y="517"/>
                    <a:pt x="5145" y="520"/>
                    <a:pt x="5239" y="527"/>
                  </a:cubicBezTo>
                  <a:lnTo>
                    <a:pt x="5264" y="527"/>
                  </a:lnTo>
                  <a:cubicBezTo>
                    <a:pt x="5640" y="577"/>
                    <a:pt x="6016" y="652"/>
                    <a:pt x="6367" y="752"/>
                  </a:cubicBezTo>
                  <a:cubicBezTo>
                    <a:pt x="6367" y="752"/>
                    <a:pt x="6367" y="752"/>
                    <a:pt x="6367" y="753"/>
                  </a:cubicBezTo>
                  <a:lnTo>
                    <a:pt x="6367" y="753"/>
                  </a:lnTo>
                  <a:cubicBezTo>
                    <a:pt x="6392" y="777"/>
                    <a:pt x="6392" y="777"/>
                    <a:pt x="6417" y="777"/>
                  </a:cubicBezTo>
                  <a:lnTo>
                    <a:pt x="6392" y="777"/>
                  </a:lnTo>
                  <a:cubicBezTo>
                    <a:pt x="6743" y="903"/>
                    <a:pt x="7093" y="1078"/>
                    <a:pt x="7419" y="1278"/>
                  </a:cubicBezTo>
                  <a:cubicBezTo>
                    <a:pt x="7745" y="1504"/>
                    <a:pt x="8021" y="1755"/>
                    <a:pt x="8271" y="2030"/>
                  </a:cubicBezTo>
                  <a:cubicBezTo>
                    <a:pt x="8497" y="2331"/>
                    <a:pt x="8723" y="2632"/>
                    <a:pt x="8873" y="2958"/>
                  </a:cubicBezTo>
                  <a:cubicBezTo>
                    <a:pt x="9048" y="3309"/>
                    <a:pt x="9174" y="3684"/>
                    <a:pt x="9274" y="4060"/>
                  </a:cubicBezTo>
                  <a:cubicBezTo>
                    <a:pt x="9349" y="4461"/>
                    <a:pt x="9374" y="4862"/>
                    <a:pt x="9349" y="5263"/>
                  </a:cubicBezTo>
                  <a:cubicBezTo>
                    <a:pt x="9299" y="5639"/>
                    <a:pt x="9224" y="5990"/>
                    <a:pt x="9124" y="6366"/>
                  </a:cubicBezTo>
                  <a:cubicBezTo>
                    <a:pt x="8998" y="6717"/>
                    <a:pt x="8823" y="7043"/>
                    <a:pt x="8622" y="7369"/>
                  </a:cubicBezTo>
                  <a:cubicBezTo>
                    <a:pt x="8397" y="7695"/>
                    <a:pt x="8146" y="7995"/>
                    <a:pt x="7845" y="8246"/>
                  </a:cubicBezTo>
                  <a:cubicBezTo>
                    <a:pt x="7570" y="8471"/>
                    <a:pt x="7269" y="8697"/>
                    <a:pt x="6968" y="8847"/>
                  </a:cubicBezTo>
                  <a:cubicBezTo>
                    <a:pt x="6592" y="9048"/>
                    <a:pt x="6216" y="9173"/>
                    <a:pt x="5815" y="9248"/>
                  </a:cubicBezTo>
                  <a:cubicBezTo>
                    <a:pt x="5531" y="9315"/>
                    <a:pt x="5258" y="9349"/>
                    <a:pt x="4982" y="9349"/>
                  </a:cubicBezTo>
                  <a:cubicBezTo>
                    <a:pt x="4843" y="9349"/>
                    <a:pt x="4704" y="9340"/>
                    <a:pt x="4562" y="9324"/>
                  </a:cubicBezTo>
                  <a:lnTo>
                    <a:pt x="4562" y="9324"/>
                  </a:lnTo>
                  <a:lnTo>
                    <a:pt x="4637" y="9349"/>
                  </a:lnTo>
                  <a:cubicBezTo>
                    <a:pt x="4312" y="9324"/>
                    <a:pt x="4011" y="9248"/>
                    <a:pt x="3710" y="9173"/>
                  </a:cubicBezTo>
                  <a:cubicBezTo>
                    <a:pt x="3635" y="9148"/>
                    <a:pt x="3560" y="9123"/>
                    <a:pt x="3484" y="9098"/>
                  </a:cubicBezTo>
                  <a:lnTo>
                    <a:pt x="3459" y="9098"/>
                  </a:lnTo>
                  <a:cubicBezTo>
                    <a:pt x="3409" y="9073"/>
                    <a:pt x="3334" y="9048"/>
                    <a:pt x="3259" y="9023"/>
                  </a:cubicBezTo>
                  <a:cubicBezTo>
                    <a:pt x="3259" y="9023"/>
                    <a:pt x="3259" y="9023"/>
                    <a:pt x="3259" y="8998"/>
                  </a:cubicBezTo>
                  <a:lnTo>
                    <a:pt x="3209" y="8998"/>
                  </a:lnTo>
                  <a:cubicBezTo>
                    <a:pt x="2958" y="8872"/>
                    <a:pt x="2708" y="8747"/>
                    <a:pt x="2482" y="8597"/>
                  </a:cubicBezTo>
                  <a:cubicBezTo>
                    <a:pt x="2332" y="8497"/>
                    <a:pt x="2181" y="8396"/>
                    <a:pt x="2056" y="8271"/>
                  </a:cubicBezTo>
                  <a:cubicBezTo>
                    <a:pt x="1905" y="8146"/>
                    <a:pt x="1755" y="7995"/>
                    <a:pt x="1605" y="7845"/>
                  </a:cubicBezTo>
                  <a:cubicBezTo>
                    <a:pt x="1580" y="7795"/>
                    <a:pt x="1555" y="7770"/>
                    <a:pt x="1530" y="7720"/>
                  </a:cubicBezTo>
                  <a:cubicBezTo>
                    <a:pt x="1504" y="7720"/>
                    <a:pt x="1504" y="7720"/>
                    <a:pt x="1504" y="7695"/>
                  </a:cubicBezTo>
                  <a:cubicBezTo>
                    <a:pt x="1304" y="7444"/>
                    <a:pt x="1129" y="7168"/>
                    <a:pt x="1003" y="6893"/>
                  </a:cubicBezTo>
                  <a:cubicBezTo>
                    <a:pt x="928" y="6792"/>
                    <a:pt x="878" y="6642"/>
                    <a:pt x="828" y="6517"/>
                  </a:cubicBezTo>
                  <a:cubicBezTo>
                    <a:pt x="828" y="6492"/>
                    <a:pt x="803" y="6466"/>
                    <a:pt x="803" y="6441"/>
                  </a:cubicBezTo>
                  <a:cubicBezTo>
                    <a:pt x="778" y="6416"/>
                    <a:pt x="778" y="6391"/>
                    <a:pt x="778" y="6391"/>
                  </a:cubicBezTo>
                  <a:lnTo>
                    <a:pt x="778" y="6366"/>
                  </a:lnTo>
                  <a:cubicBezTo>
                    <a:pt x="753" y="6341"/>
                    <a:pt x="753" y="6341"/>
                    <a:pt x="753" y="6316"/>
                  </a:cubicBezTo>
                  <a:cubicBezTo>
                    <a:pt x="753" y="6316"/>
                    <a:pt x="753" y="6291"/>
                    <a:pt x="753" y="6291"/>
                  </a:cubicBezTo>
                  <a:cubicBezTo>
                    <a:pt x="753" y="6291"/>
                    <a:pt x="728" y="6266"/>
                    <a:pt x="728" y="6241"/>
                  </a:cubicBezTo>
                  <a:cubicBezTo>
                    <a:pt x="728" y="6241"/>
                    <a:pt x="728" y="6241"/>
                    <a:pt x="728" y="6216"/>
                  </a:cubicBezTo>
                  <a:cubicBezTo>
                    <a:pt x="728" y="6216"/>
                    <a:pt x="702" y="6191"/>
                    <a:pt x="702" y="6166"/>
                  </a:cubicBezTo>
                  <a:cubicBezTo>
                    <a:pt x="702" y="6166"/>
                    <a:pt x="702" y="6166"/>
                    <a:pt x="702" y="6141"/>
                  </a:cubicBezTo>
                  <a:cubicBezTo>
                    <a:pt x="702" y="6141"/>
                    <a:pt x="702" y="6116"/>
                    <a:pt x="677" y="6091"/>
                  </a:cubicBezTo>
                  <a:cubicBezTo>
                    <a:pt x="677" y="6091"/>
                    <a:pt x="677" y="6091"/>
                    <a:pt x="677" y="6065"/>
                  </a:cubicBezTo>
                  <a:cubicBezTo>
                    <a:pt x="677" y="6065"/>
                    <a:pt x="677" y="6040"/>
                    <a:pt x="677" y="6040"/>
                  </a:cubicBezTo>
                  <a:lnTo>
                    <a:pt x="652" y="5990"/>
                  </a:lnTo>
                  <a:cubicBezTo>
                    <a:pt x="652" y="5915"/>
                    <a:pt x="627" y="5865"/>
                    <a:pt x="602" y="5815"/>
                  </a:cubicBezTo>
                  <a:cubicBezTo>
                    <a:pt x="602" y="5715"/>
                    <a:pt x="577" y="5614"/>
                    <a:pt x="577" y="5514"/>
                  </a:cubicBezTo>
                  <a:cubicBezTo>
                    <a:pt x="527" y="5213"/>
                    <a:pt x="527" y="4913"/>
                    <a:pt x="552" y="4612"/>
                  </a:cubicBezTo>
                  <a:cubicBezTo>
                    <a:pt x="552" y="4411"/>
                    <a:pt x="577" y="4211"/>
                    <a:pt x="627" y="4010"/>
                  </a:cubicBezTo>
                  <a:lnTo>
                    <a:pt x="627" y="3985"/>
                  </a:lnTo>
                  <a:cubicBezTo>
                    <a:pt x="627" y="3985"/>
                    <a:pt x="652" y="3960"/>
                    <a:pt x="652" y="3935"/>
                  </a:cubicBezTo>
                  <a:cubicBezTo>
                    <a:pt x="652" y="3935"/>
                    <a:pt x="652" y="3910"/>
                    <a:pt x="652" y="3910"/>
                  </a:cubicBezTo>
                  <a:cubicBezTo>
                    <a:pt x="652" y="3910"/>
                    <a:pt x="652" y="3885"/>
                    <a:pt x="652" y="3885"/>
                  </a:cubicBezTo>
                  <a:cubicBezTo>
                    <a:pt x="652" y="3860"/>
                    <a:pt x="677" y="3835"/>
                    <a:pt x="677" y="3835"/>
                  </a:cubicBezTo>
                  <a:cubicBezTo>
                    <a:pt x="677" y="3835"/>
                    <a:pt x="677" y="3810"/>
                    <a:pt x="677" y="3810"/>
                  </a:cubicBezTo>
                  <a:cubicBezTo>
                    <a:pt x="702" y="3710"/>
                    <a:pt x="728" y="3584"/>
                    <a:pt x="778" y="3484"/>
                  </a:cubicBezTo>
                  <a:cubicBezTo>
                    <a:pt x="803" y="3409"/>
                    <a:pt x="828" y="3334"/>
                    <a:pt x="853" y="3283"/>
                  </a:cubicBezTo>
                  <a:cubicBezTo>
                    <a:pt x="928" y="3108"/>
                    <a:pt x="1003" y="2958"/>
                    <a:pt x="1078" y="2782"/>
                  </a:cubicBezTo>
                  <a:lnTo>
                    <a:pt x="1103" y="2782"/>
                  </a:lnTo>
                  <a:cubicBezTo>
                    <a:pt x="1103" y="2757"/>
                    <a:pt x="1103" y="2757"/>
                    <a:pt x="1129" y="2732"/>
                  </a:cubicBezTo>
                  <a:cubicBezTo>
                    <a:pt x="1129" y="2732"/>
                    <a:pt x="1129" y="2707"/>
                    <a:pt x="1129" y="2707"/>
                  </a:cubicBezTo>
                  <a:cubicBezTo>
                    <a:pt x="1154" y="2707"/>
                    <a:pt x="1154" y="2682"/>
                    <a:pt x="1154" y="2682"/>
                  </a:cubicBezTo>
                  <a:cubicBezTo>
                    <a:pt x="1179" y="2632"/>
                    <a:pt x="1229" y="2557"/>
                    <a:pt x="1279" y="2481"/>
                  </a:cubicBezTo>
                  <a:cubicBezTo>
                    <a:pt x="1354" y="2356"/>
                    <a:pt x="1454" y="2231"/>
                    <a:pt x="1555" y="2106"/>
                  </a:cubicBezTo>
                  <a:cubicBezTo>
                    <a:pt x="1555" y="2106"/>
                    <a:pt x="1580" y="2106"/>
                    <a:pt x="1580" y="2080"/>
                  </a:cubicBezTo>
                  <a:lnTo>
                    <a:pt x="1605" y="2055"/>
                  </a:lnTo>
                  <a:cubicBezTo>
                    <a:pt x="1705" y="1930"/>
                    <a:pt x="1805" y="1830"/>
                    <a:pt x="1931" y="1730"/>
                  </a:cubicBezTo>
                  <a:lnTo>
                    <a:pt x="1931" y="1705"/>
                  </a:lnTo>
                  <a:cubicBezTo>
                    <a:pt x="1931" y="1705"/>
                    <a:pt x="1956" y="1679"/>
                    <a:pt x="1956" y="1679"/>
                  </a:cubicBezTo>
                  <a:cubicBezTo>
                    <a:pt x="1981" y="1679"/>
                    <a:pt x="1981" y="1654"/>
                    <a:pt x="1981" y="1654"/>
                  </a:cubicBezTo>
                  <a:cubicBezTo>
                    <a:pt x="2006" y="1654"/>
                    <a:pt x="2006" y="1654"/>
                    <a:pt x="2006" y="1629"/>
                  </a:cubicBezTo>
                  <a:cubicBezTo>
                    <a:pt x="2056" y="1579"/>
                    <a:pt x="2131" y="1554"/>
                    <a:pt x="2181" y="1504"/>
                  </a:cubicBezTo>
                  <a:cubicBezTo>
                    <a:pt x="2206" y="1479"/>
                    <a:pt x="2206" y="1479"/>
                    <a:pt x="2231" y="1454"/>
                  </a:cubicBezTo>
                  <a:cubicBezTo>
                    <a:pt x="2231" y="1454"/>
                    <a:pt x="2256" y="1454"/>
                    <a:pt x="2256" y="1429"/>
                  </a:cubicBezTo>
                  <a:cubicBezTo>
                    <a:pt x="2256" y="1429"/>
                    <a:pt x="2281" y="1429"/>
                    <a:pt x="2281" y="1404"/>
                  </a:cubicBezTo>
                  <a:lnTo>
                    <a:pt x="2307" y="1404"/>
                  </a:lnTo>
                  <a:cubicBezTo>
                    <a:pt x="2332" y="1379"/>
                    <a:pt x="2332" y="1379"/>
                    <a:pt x="2357" y="1379"/>
                  </a:cubicBezTo>
                  <a:cubicBezTo>
                    <a:pt x="2357" y="1354"/>
                    <a:pt x="2357" y="1354"/>
                    <a:pt x="2382" y="1354"/>
                  </a:cubicBezTo>
                  <a:cubicBezTo>
                    <a:pt x="2382" y="1354"/>
                    <a:pt x="2407" y="1329"/>
                    <a:pt x="2407" y="1329"/>
                  </a:cubicBezTo>
                  <a:cubicBezTo>
                    <a:pt x="2432" y="1329"/>
                    <a:pt x="2432" y="1304"/>
                    <a:pt x="2432" y="1304"/>
                  </a:cubicBezTo>
                  <a:cubicBezTo>
                    <a:pt x="2457" y="1304"/>
                    <a:pt x="2457" y="1278"/>
                    <a:pt x="2482" y="1278"/>
                  </a:cubicBezTo>
                  <a:cubicBezTo>
                    <a:pt x="2507" y="1253"/>
                    <a:pt x="2532" y="1253"/>
                    <a:pt x="2532" y="1228"/>
                  </a:cubicBezTo>
                  <a:lnTo>
                    <a:pt x="2557" y="1228"/>
                  </a:lnTo>
                  <a:cubicBezTo>
                    <a:pt x="2682" y="1153"/>
                    <a:pt x="2808" y="1078"/>
                    <a:pt x="2958" y="1003"/>
                  </a:cubicBezTo>
                  <a:cubicBezTo>
                    <a:pt x="3033" y="953"/>
                    <a:pt x="3109" y="928"/>
                    <a:pt x="3184" y="903"/>
                  </a:cubicBezTo>
                  <a:cubicBezTo>
                    <a:pt x="3184" y="877"/>
                    <a:pt x="3209" y="877"/>
                    <a:pt x="3209" y="877"/>
                  </a:cubicBezTo>
                  <a:lnTo>
                    <a:pt x="3234" y="877"/>
                  </a:lnTo>
                  <a:cubicBezTo>
                    <a:pt x="3510" y="752"/>
                    <a:pt x="3785" y="677"/>
                    <a:pt x="4061" y="602"/>
                  </a:cubicBezTo>
                  <a:cubicBezTo>
                    <a:pt x="4362" y="545"/>
                    <a:pt x="4662" y="517"/>
                    <a:pt x="4953" y="517"/>
                  </a:cubicBezTo>
                  <a:close/>
                  <a:moveTo>
                    <a:pt x="4963" y="0"/>
                  </a:moveTo>
                  <a:cubicBezTo>
                    <a:pt x="4763" y="0"/>
                    <a:pt x="4562" y="25"/>
                    <a:pt x="4387" y="50"/>
                  </a:cubicBezTo>
                  <a:cubicBezTo>
                    <a:pt x="4286" y="50"/>
                    <a:pt x="4211" y="50"/>
                    <a:pt x="4136" y="75"/>
                  </a:cubicBezTo>
                  <a:cubicBezTo>
                    <a:pt x="3860" y="126"/>
                    <a:pt x="3610" y="176"/>
                    <a:pt x="3359" y="276"/>
                  </a:cubicBezTo>
                  <a:lnTo>
                    <a:pt x="3309" y="276"/>
                  </a:lnTo>
                  <a:cubicBezTo>
                    <a:pt x="3083" y="351"/>
                    <a:pt x="2858" y="451"/>
                    <a:pt x="2657" y="577"/>
                  </a:cubicBezTo>
                  <a:cubicBezTo>
                    <a:pt x="2632" y="577"/>
                    <a:pt x="2607" y="602"/>
                    <a:pt x="2582" y="602"/>
                  </a:cubicBezTo>
                  <a:cubicBezTo>
                    <a:pt x="2206" y="802"/>
                    <a:pt x="1830" y="1078"/>
                    <a:pt x="1504" y="1404"/>
                  </a:cubicBezTo>
                  <a:cubicBezTo>
                    <a:pt x="1454" y="1454"/>
                    <a:pt x="1404" y="1479"/>
                    <a:pt x="1379" y="1529"/>
                  </a:cubicBezTo>
                  <a:cubicBezTo>
                    <a:pt x="1003" y="1930"/>
                    <a:pt x="702" y="2381"/>
                    <a:pt x="477" y="2857"/>
                  </a:cubicBezTo>
                  <a:cubicBezTo>
                    <a:pt x="427" y="2958"/>
                    <a:pt x="377" y="3083"/>
                    <a:pt x="327" y="3183"/>
                  </a:cubicBezTo>
                  <a:cubicBezTo>
                    <a:pt x="327" y="3208"/>
                    <a:pt x="327" y="3208"/>
                    <a:pt x="327" y="3233"/>
                  </a:cubicBezTo>
                  <a:lnTo>
                    <a:pt x="301" y="3233"/>
                  </a:lnTo>
                  <a:cubicBezTo>
                    <a:pt x="126" y="3735"/>
                    <a:pt x="26" y="4236"/>
                    <a:pt x="26" y="4762"/>
                  </a:cubicBezTo>
                  <a:cubicBezTo>
                    <a:pt x="1" y="4862"/>
                    <a:pt x="1" y="4938"/>
                    <a:pt x="1" y="5038"/>
                  </a:cubicBezTo>
                  <a:cubicBezTo>
                    <a:pt x="26" y="5314"/>
                    <a:pt x="51" y="5589"/>
                    <a:pt x="101" y="5840"/>
                  </a:cubicBezTo>
                  <a:cubicBezTo>
                    <a:pt x="101" y="5890"/>
                    <a:pt x="101" y="5915"/>
                    <a:pt x="126" y="5965"/>
                  </a:cubicBezTo>
                  <a:cubicBezTo>
                    <a:pt x="126" y="5965"/>
                    <a:pt x="126" y="5990"/>
                    <a:pt x="126" y="6015"/>
                  </a:cubicBezTo>
                  <a:cubicBezTo>
                    <a:pt x="151" y="6065"/>
                    <a:pt x="151" y="6116"/>
                    <a:pt x="176" y="6166"/>
                  </a:cubicBezTo>
                  <a:cubicBezTo>
                    <a:pt x="226" y="6441"/>
                    <a:pt x="327" y="6717"/>
                    <a:pt x="452" y="6968"/>
                  </a:cubicBezTo>
                  <a:cubicBezTo>
                    <a:pt x="477" y="7043"/>
                    <a:pt x="527" y="7118"/>
                    <a:pt x="552" y="7193"/>
                  </a:cubicBezTo>
                  <a:cubicBezTo>
                    <a:pt x="627" y="7319"/>
                    <a:pt x="677" y="7419"/>
                    <a:pt x="728" y="7519"/>
                  </a:cubicBezTo>
                  <a:cubicBezTo>
                    <a:pt x="753" y="7519"/>
                    <a:pt x="753" y="7544"/>
                    <a:pt x="753" y="7544"/>
                  </a:cubicBezTo>
                  <a:lnTo>
                    <a:pt x="778" y="7569"/>
                  </a:lnTo>
                  <a:lnTo>
                    <a:pt x="803" y="7594"/>
                  </a:lnTo>
                  <a:cubicBezTo>
                    <a:pt x="803" y="7619"/>
                    <a:pt x="803" y="7619"/>
                    <a:pt x="803" y="7619"/>
                  </a:cubicBezTo>
                  <a:cubicBezTo>
                    <a:pt x="803" y="7644"/>
                    <a:pt x="828" y="7644"/>
                    <a:pt x="828" y="7644"/>
                  </a:cubicBezTo>
                  <a:cubicBezTo>
                    <a:pt x="1028" y="7970"/>
                    <a:pt x="1279" y="8271"/>
                    <a:pt x="1555" y="8522"/>
                  </a:cubicBezTo>
                  <a:cubicBezTo>
                    <a:pt x="1580" y="8547"/>
                    <a:pt x="1605" y="8547"/>
                    <a:pt x="1605" y="8572"/>
                  </a:cubicBezTo>
                  <a:cubicBezTo>
                    <a:pt x="1830" y="8772"/>
                    <a:pt x="2056" y="8948"/>
                    <a:pt x="2307" y="9098"/>
                  </a:cubicBezTo>
                  <a:cubicBezTo>
                    <a:pt x="2357" y="9148"/>
                    <a:pt x="2432" y="9173"/>
                    <a:pt x="2482" y="9198"/>
                  </a:cubicBezTo>
                  <a:cubicBezTo>
                    <a:pt x="2507" y="9223"/>
                    <a:pt x="2507" y="9223"/>
                    <a:pt x="2507" y="9223"/>
                  </a:cubicBezTo>
                  <a:cubicBezTo>
                    <a:pt x="2632" y="9299"/>
                    <a:pt x="2758" y="9349"/>
                    <a:pt x="2858" y="9399"/>
                  </a:cubicBezTo>
                  <a:cubicBezTo>
                    <a:pt x="3209" y="9574"/>
                    <a:pt x="3560" y="9674"/>
                    <a:pt x="3911" y="9750"/>
                  </a:cubicBezTo>
                  <a:cubicBezTo>
                    <a:pt x="3936" y="9775"/>
                    <a:pt x="3986" y="9775"/>
                    <a:pt x="4011" y="9775"/>
                  </a:cubicBezTo>
                  <a:lnTo>
                    <a:pt x="4036" y="9775"/>
                  </a:lnTo>
                  <a:cubicBezTo>
                    <a:pt x="4136" y="9800"/>
                    <a:pt x="4236" y="9825"/>
                    <a:pt x="4337" y="9825"/>
                  </a:cubicBezTo>
                  <a:cubicBezTo>
                    <a:pt x="4544" y="9855"/>
                    <a:pt x="4752" y="9869"/>
                    <a:pt x="4959" y="9869"/>
                  </a:cubicBezTo>
                  <a:cubicBezTo>
                    <a:pt x="5278" y="9869"/>
                    <a:pt x="5597" y="9835"/>
                    <a:pt x="5916" y="9775"/>
                  </a:cubicBezTo>
                  <a:cubicBezTo>
                    <a:pt x="6141" y="9725"/>
                    <a:pt x="6392" y="9649"/>
                    <a:pt x="6642" y="9574"/>
                  </a:cubicBezTo>
                  <a:cubicBezTo>
                    <a:pt x="6893" y="9474"/>
                    <a:pt x="7119" y="9349"/>
                    <a:pt x="7369" y="9223"/>
                  </a:cubicBezTo>
                  <a:cubicBezTo>
                    <a:pt x="7820" y="8973"/>
                    <a:pt x="8221" y="8647"/>
                    <a:pt x="8572" y="8271"/>
                  </a:cubicBezTo>
                  <a:cubicBezTo>
                    <a:pt x="8898" y="7895"/>
                    <a:pt x="9199" y="7469"/>
                    <a:pt x="9399" y="7018"/>
                  </a:cubicBezTo>
                  <a:cubicBezTo>
                    <a:pt x="9625" y="6542"/>
                    <a:pt x="9775" y="6015"/>
                    <a:pt x="9825" y="5489"/>
                  </a:cubicBezTo>
                  <a:cubicBezTo>
                    <a:pt x="9875" y="5238"/>
                    <a:pt x="9875" y="4963"/>
                    <a:pt x="9875" y="4712"/>
                  </a:cubicBezTo>
                  <a:cubicBezTo>
                    <a:pt x="9850" y="4411"/>
                    <a:pt x="9800" y="4136"/>
                    <a:pt x="9750" y="3860"/>
                  </a:cubicBezTo>
                  <a:cubicBezTo>
                    <a:pt x="9550" y="2857"/>
                    <a:pt x="8973" y="1930"/>
                    <a:pt x="8196" y="1253"/>
                  </a:cubicBezTo>
                  <a:cubicBezTo>
                    <a:pt x="7820" y="903"/>
                    <a:pt x="7394" y="627"/>
                    <a:pt x="6943" y="426"/>
                  </a:cubicBezTo>
                  <a:cubicBezTo>
                    <a:pt x="6517" y="226"/>
                    <a:pt x="6066" y="101"/>
                    <a:pt x="5590" y="50"/>
                  </a:cubicBezTo>
                  <a:cubicBezTo>
                    <a:pt x="5389" y="25"/>
                    <a:pt x="516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6" name="Google Shape;13506;g24384d3dfa2_2_2744"/>
            <p:cNvSpPr/>
            <p:nvPr/>
          </p:nvSpPr>
          <p:spPr>
            <a:xfrm>
              <a:off x="3336000" y="1073325"/>
              <a:ext cx="82100" cy="44150"/>
            </a:xfrm>
            <a:custGeom>
              <a:avLst/>
              <a:gdLst/>
              <a:ahLst/>
              <a:cxnLst/>
              <a:rect l="l" t="t" r="r" b="b"/>
              <a:pathLst>
                <a:path w="3284" h="1766" extrusionOk="0">
                  <a:moveTo>
                    <a:pt x="2531" y="1"/>
                  </a:moveTo>
                  <a:cubicBezTo>
                    <a:pt x="2431" y="1"/>
                    <a:pt x="2331" y="26"/>
                    <a:pt x="2231" y="26"/>
                  </a:cubicBezTo>
                  <a:cubicBezTo>
                    <a:pt x="2080" y="51"/>
                    <a:pt x="1955" y="76"/>
                    <a:pt x="1805" y="101"/>
                  </a:cubicBezTo>
                  <a:cubicBezTo>
                    <a:pt x="1654" y="126"/>
                    <a:pt x="1479" y="201"/>
                    <a:pt x="1328" y="251"/>
                  </a:cubicBezTo>
                  <a:cubicBezTo>
                    <a:pt x="1078" y="352"/>
                    <a:pt x="827" y="527"/>
                    <a:pt x="602" y="702"/>
                  </a:cubicBezTo>
                  <a:cubicBezTo>
                    <a:pt x="376" y="878"/>
                    <a:pt x="175" y="1129"/>
                    <a:pt x="50" y="1379"/>
                  </a:cubicBezTo>
                  <a:cubicBezTo>
                    <a:pt x="0" y="1504"/>
                    <a:pt x="25" y="1655"/>
                    <a:pt x="150" y="1730"/>
                  </a:cubicBezTo>
                  <a:cubicBezTo>
                    <a:pt x="191" y="1754"/>
                    <a:pt x="236" y="1765"/>
                    <a:pt x="281" y="1765"/>
                  </a:cubicBezTo>
                  <a:cubicBezTo>
                    <a:pt x="375" y="1765"/>
                    <a:pt x="467" y="1715"/>
                    <a:pt x="501" y="1630"/>
                  </a:cubicBezTo>
                  <a:cubicBezTo>
                    <a:pt x="551" y="1555"/>
                    <a:pt x="602" y="1454"/>
                    <a:pt x="677" y="1379"/>
                  </a:cubicBezTo>
                  <a:cubicBezTo>
                    <a:pt x="777" y="1254"/>
                    <a:pt x="902" y="1129"/>
                    <a:pt x="1028" y="1028"/>
                  </a:cubicBezTo>
                  <a:cubicBezTo>
                    <a:pt x="1203" y="903"/>
                    <a:pt x="1404" y="778"/>
                    <a:pt x="1604" y="702"/>
                  </a:cubicBezTo>
                  <a:cubicBezTo>
                    <a:pt x="1805" y="627"/>
                    <a:pt x="2030" y="577"/>
                    <a:pt x="2231" y="552"/>
                  </a:cubicBezTo>
                  <a:cubicBezTo>
                    <a:pt x="2331" y="540"/>
                    <a:pt x="2425" y="533"/>
                    <a:pt x="2519" y="533"/>
                  </a:cubicBezTo>
                  <a:cubicBezTo>
                    <a:pt x="2613" y="533"/>
                    <a:pt x="2707" y="540"/>
                    <a:pt x="2807" y="552"/>
                  </a:cubicBezTo>
                  <a:lnTo>
                    <a:pt x="2932" y="552"/>
                  </a:lnTo>
                  <a:cubicBezTo>
                    <a:pt x="2959" y="563"/>
                    <a:pt x="2986" y="568"/>
                    <a:pt x="3013" y="568"/>
                  </a:cubicBezTo>
                  <a:cubicBezTo>
                    <a:pt x="3115" y="568"/>
                    <a:pt x="3213" y="496"/>
                    <a:pt x="3233" y="377"/>
                  </a:cubicBezTo>
                  <a:cubicBezTo>
                    <a:pt x="3283" y="251"/>
                    <a:pt x="3208" y="101"/>
                    <a:pt x="3058" y="76"/>
                  </a:cubicBezTo>
                  <a:cubicBezTo>
                    <a:pt x="2882" y="26"/>
                    <a:pt x="2707" y="1"/>
                    <a:pt x="253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1" name="Google Shape;13511;p52"/>
          <p:cNvSpPr/>
          <p:nvPr/>
        </p:nvSpPr>
        <p:spPr>
          <a:xfrm flipH="1">
            <a:off x="720100" y="1297825"/>
            <a:ext cx="5076300" cy="33057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12" name="Google Shape;13512;p52"/>
          <p:cNvSpPr txBox="1">
            <a:spLocks noGrp="1"/>
          </p:cNvSpPr>
          <p:nvPr>
            <p:ph type="title"/>
          </p:nvPr>
        </p:nvSpPr>
        <p:spPr>
          <a:xfrm>
            <a:off x="720000" y="387600"/>
            <a:ext cx="7532100" cy="976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800"/>
              <a:t>Idées d’attentes de l’enseignant envers ses élèves</a:t>
            </a:r>
            <a:endParaRPr sz="2800"/>
          </a:p>
        </p:txBody>
      </p:sp>
      <p:sp>
        <p:nvSpPr>
          <p:cNvPr id="13513" name="Google Shape;13513;p52"/>
          <p:cNvSpPr txBox="1">
            <a:spLocks noGrp="1"/>
          </p:cNvSpPr>
          <p:nvPr>
            <p:ph type="subTitle" idx="1"/>
          </p:nvPr>
        </p:nvSpPr>
        <p:spPr>
          <a:xfrm flipH="1">
            <a:off x="1044250" y="1478025"/>
            <a:ext cx="4580400" cy="23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Être à l’heure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Avoir ses affaires en ordre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Attendre d’être interrogé avant de parler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Investissement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Politesse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Calme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…</a:t>
            </a:r>
            <a:endParaRPr sz="1700"/>
          </a:p>
        </p:txBody>
      </p:sp>
      <p:grpSp>
        <p:nvGrpSpPr>
          <p:cNvPr id="13514" name="Google Shape;13514;p52"/>
          <p:cNvGrpSpPr/>
          <p:nvPr/>
        </p:nvGrpSpPr>
        <p:grpSpPr>
          <a:xfrm>
            <a:off x="6697732" y="1274314"/>
            <a:ext cx="1498438" cy="3532605"/>
            <a:chOff x="803950" y="929975"/>
            <a:chExt cx="1670500" cy="3993900"/>
          </a:xfrm>
        </p:grpSpPr>
        <p:sp>
          <p:nvSpPr>
            <p:cNvPr id="13515" name="Google Shape;13515;p52"/>
            <p:cNvSpPr/>
            <p:nvPr/>
          </p:nvSpPr>
          <p:spPr>
            <a:xfrm>
              <a:off x="1727475" y="1327350"/>
              <a:ext cx="503875" cy="503075"/>
            </a:xfrm>
            <a:custGeom>
              <a:avLst/>
              <a:gdLst/>
              <a:ahLst/>
              <a:cxnLst/>
              <a:rect l="l" t="t" r="r" b="b"/>
              <a:pathLst>
                <a:path w="20155" h="20123" extrusionOk="0">
                  <a:moveTo>
                    <a:pt x="11828" y="1"/>
                  </a:moveTo>
                  <a:cubicBezTo>
                    <a:pt x="7853" y="1"/>
                    <a:pt x="1233" y="5843"/>
                    <a:pt x="1233" y="5843"/>
                  </a:cubicBezTo>
                  <a:lnTo>
                    <a:pt x="0" y="17827"/>
                  </a:lnTo>
                  <a:cubicBezTo>
                    <a:pt x="0" y="17827"/>
                    <a:pt x="7842" y="20123"/>
                    <a:pt x="13133" y="20123"/>
                  </a:cubicBezTo>
                  <a:cubicBezTo>
                    <a:pt x="15076" y="20123"/>
                    <a:pt x="16674" y="19814"/>
                    <a:pt x="17416" y="18968"/>
                  </a:cubicBezTo>
                  <a:cubicBezTo>
                    <a:pt x="20155" y="15841"/>
                    <a:pt x="16160" y="14700"/>
                    <a:pt x="16160" y="14700"/>
                  </a:cubicBezTo>
                  <a:cubicBezTo>
                    <a:pt x="16160" y="14700"/>
                    <a:pt x="19128" y="14220"/>
                    <a:pt x="18078" y="12303"/>
                  </a:cubicBezTo>
                  <a:cubicBezTo>
                    <a:pt x="17676" y="11578"/>
                    <a:pt x="17204" y="11355"/>
                    <a:pt x="16775" y="11355"/>
                  </a:cubicBezTo>
                  <a:cubicBezTo>
                    <a:pt x="16428" y="11355"/>
                    <a:pt x="16108" y="11501"/>
                    <a:pt x="15875" y="11647"/>
                  </a:cubicBezTo>
                  <a:lnTo>
                    <a:pt x="15875" y="11647"/>
                  </a:lnTo>
                  <a:cubicBezTo>
                    <a:pt x="16436" y="11164"/>
                    <a:pt x="17326" y="10162"/>
                    <a:pt x="16366" y="9267"/>
                  </a:cubicBezTo>
                  <a:cubicBezTo>
                    <a:pt x="15979" y="8913"/>
                    <a:pt x="15587" y="8787"/>
                    <a:pt x="15224" y="8787"/>
                  </a:cubicBezTo>
                  <a:cubicBezTo>
                    <a:pt x="14650" y="8787"/>
                    <a:pt x="14151" y="9102"/>
                    <a:pt x="13863" y="9330"/>
                  </a:cubicBezTo>
                  <a:lnTo>
                    <a:pt x="13863" y="9330"/>
                  </a:lnTo>
                  <a:cubicBezTo>
                    <a:pt x="15019" y="8240"/>
                    <a:pt x="15556" y="6967"/>
                    <a:pt x="13513" y="5455"/>
                  </a:cubicBezTo>
                  <a:cubicBezTo>
                    <a:pt x="12006" y="4360"/>
                    <a:pt x="13992" y="1004"/>
                    <a:pt x="13992" y="1004"/>
                  </a:cubicBezTo>
                  <a:cubicBezTo>
                    <a:pt x="13471" y="292"/>
                    <a:pt x="12716" y="1"/>
                    <a:pt x="11828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6" name="Google Shape;13516;p52"/>
            <p:cNvSpPr/>
            <p:nvPr/>
          </p:nvSpPr>
          <p:spPr>
            <a:xfrm>
              <a:off x="1304625" y="1318900"/>
              <a:ext cx="506175" cy="501075"/>
            </a:xfrm>
            <a:custGeom>
              <a:avLst/>
              <a:gdLst/>
              <a:ahLst/>
              <a:cxnLst/>
              <a:rect l="l" t="t" r="r" b="b"/>
              <a:pathLst>
                <a:path w="20247" h="20043" extrusionOk="0">
                  <a:moveTo>
                    <a:pt x="10167" y="1"/>
                  </a:moveTo>
                  <a:cubicBezTo>
                    <a:pt x="9510" y="1"/>
                    <a:pt x="8915" y="211"/>
                    <a:pt x="8423" y="703"/>
                  </a:cubicBezTo>
                  <a:cubicBezTo>
                    <a:pt x="8423" y="703"/>
                    <a:pt x="9861" y="4310"/>
                    <a:pt x="8195" y="5177"/>
                  </a:cubicBezTo>
                  <a:cubicBezTo>
                    <a:pt x="5939" y="6348"/>
                    <a:pt x="6263" y="7677"/>
                    <a:pt x="7242" y="8943"/>
                  </a:cubicBezTo>
                  <a:lnTo>
                    <a:pt x="7242" y="8943"/>
                  </a:lnTo>
                  <a:cubicBezTo>
                    <a:pt x="6959" y="8634"/>
                    <a:pt x="6423" y="8174"/>
                    <a:pt x="5747" y="8174"/>
                  </a:cubicBezTo>
                  <a:cubicBezTo>
                    <a:pt x="5453" y="8174"/>
                    <a:pt x="5132" y="8261"/>
                    <a:pt x="4794" y="8487"/>
                  </a:cubicBezTo>
                  <a:cubicBezTo>
                    <a:pt x="3703" y="9230"/>
                    <a:pt x="4407" y="10345"/>
                    <a:pt x="4879" y="10903"/>
                  </a:cubicBezTo>
                  <a:lnTo>
                    <a:pt x="4879" y="10903"/>
                  </a:lnTo>
                  <a:cubicBezTo>
                    <a:pt x="4640" y="10695"/>
                    <a:pt x="4286" y="10471"/>
                    <a:pt x="3872" y="10471"/>
                  </a:cubicBezTo>
                  <a:cubicBezTo>
                    <a:pt x="3493" y="10471"/>
                    <a:pt x="3063" y="10660"/>
                    <a:pt x="2625" y="11226"/>
                  </a:cubicBezTo>
                  <a:cubicBezTo>
                    <a:pt x="1279" y="12938"/>
                    <a:pt x="4132" y="13873"/>
                    <a:pt x="4132" y="13873"/>
                  </a:cubicBezTo>
                  <a:cubicBezTo>
                    <a:pt x="4132" y="13873"/>
                    <a:pt x="0" y="14376"/>
                    <a:pt x="2237" y="17914"/>
                  </a:cubicBezTo>
                  <a:cubicBezTo>
                    <a:pt x="3304" y="19601"/>
                    <a:pt x="7304" y="20042"/>
                    <a:pt x="11197" y="20042"/>
                  </a:cubicBezTo>
                  <a:cubicBezTo>
                    <a:pt x="15467" y="20042"/>
                    <a:pt x="19607" y="19511"/>
                    <a:pt x="19607" y="19511"/>
                  </a:cubicBezTo>
                  <a:lnTo>
                    <a:pt x="20247" y="7482"/>
                  </a:lnTo>
                  <a:cubicBezTo>
                    <a:pt x="20247" y="7482"/>
                    <a:pt x="14087" y="1"/>
                    <a:pt x="10167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7" name="Google Shape;13517;p52"/>
            <p:cNvSpPr/>
            <p:nvPr/>
          </p:nvSpPr>
          <p:spPr>
            <a:xfrm>
              <a:off x="1422750" y="1080825"/>
              <a:ext cx="201450" cy="320200"/>
            </a:xfrm>
            <a:custGeom>
              <a:avLst/>
              <a:gdLst/>
              <a:ahLst/>
              <a:cxnLst/>
              <a:rect l="l" t="t" r="r" b="b"/>
              <a:pathLst>
                <a:path w="8058" h="12808" extrusionOk="0">
                  <a:moveTo>
                    <a:pt x="2580" y="1"/>
                  </a:moveTo>
                  <a:cubicBezTo>
                    <a:pt x="2580" y="1"/>
                    <a:pt x="0" y="7579"/>
                    <a:pt x="3401" y="11847"/>
                  </a:cubicBezTo>
                  <a:cubicBezTo>
                    <a:pt x="3937" y="12523"/>
                    <a:pt x="4419" y="12807"/>
                    <a:pt x="4852" y="12807"/>
                  </a:cubicBezTo>
                  <a:cubicBezTo>
                    <a:pt x="7166" y="12807"/>
                    <a:pt x="8058" y="4657"/>
                    <a:pt x="8058" y="4657"/>
                  </a:cubicBezTo>
                  <a:lnTo>
                    <a:pt x="2580" y="1"/>
                  </a:lnTo>
                  <a:close/>
                </a:path>
              </a:pathLst>
            </a:custGeom>
            <a:solidFill>
              <a:srgbClr val="142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8" name="Google Shape;13518;p52"/>
            <p:cNvSpPr/>
            <p:nvPr/>
          </p:nvSpPr>
          <p:spPr>
            <a:xfrm>
              <a:off x="1475825" y="1470000"/>
              <a:ext cx="498750" cy="424000"/>
            </a:xfrm>
            <a:custGeom>
              <a:avLst/>
              <a:gdLst/>
              <a:ahLst/>
              <a:cxnLst/>
              <a:rect l="l" t="t" r="r" b="b"/>
              <a:pathLst>
                <a:path w="19950" h="16960" extrusionOk="0">
                  <a:moveTo>
                    <a:pt x="17096" y="0"/>
                  </a:moveTo>
                  <a:lnTo>
                    <a:pt x="8582" y="46"/>
                  </a:lnTo>
                  <a:cubicBezTo>
                    <a:pt x="8582" y="46"/>
                    <a:pt x="7692" y="9062"/>
                    <a:pt x="6574" y="9108"/>
                  </a:cubicBezTo>
                  <a:cubicBezTo>
                    <a:pt x="6117" y="9130"/>
                    <a:pt x="1917" y="9747"/>
                    <a:pt x="0" y="10454"/>
                  </a:cubicBezTo>
                  <a:cubicBezTo>
                    <a:pt x="457" y="12646"/>
                    <a:pt x="4679" y="14860"/>
                    <a:pt x="5455" y="16960"/>
                  </a:cubicBezTo>
                  <a:cubicBezTo>
                    <a:pt x="11162" y="16937"/>
                    <a:pt x="16457" y="16024"/>
                    <a:pt x="19949" y="10888"/>
                  </a:cubicBezTo>
                  <a:cubicBezTo>
                    <a:pt x="17964" y="10317"/>
                    <a:pt x="15544" y="9541"/>
                    <a:pt x="15247" y="9153"/>
                  </a:cubicBezTo>
                  <a:cubicBezTo>
                    <a:pt x="14745" y="8491"/>
                    <a:pt x="17096" y="0"/>
                    <a:pt x="17096" y="0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9" name="Google Shape;13519;p52"/>
            <p:cNvSpPr/>
            <p:nvPr/>
          </p:nvSpPr>
          <p:spPr>
            <a:xfrm>
              <a:off x="1662400" y="1470000"/>
              <a:ext cx="240850" cy="196275"/>
            </a:xfrm>
            <a:custGeom>
              <a:avLst/>
              <a:gdLst/>
              <a:ahLst/>
              <a:cxnLst/>
              <a:rect l="l" t="t" r="r" b="b"/>
              <a:pathLst>
                <a:path w="9634" h="7851" extrusionOk="0">
                  <a:moveTo>
                    <a:pt x="9633" y="0"/>
                  </a:moveTo>
                  <a:lnTo>
                    <a:pt x="1119" y="46"/>
                  </a:lnTo>
                  <a:cubicBezTo>
                    <a:pt x="1119" y="46"/>
                    <a:pt x="754" y="5798"/>
                    <a:pt x="1" y="7738"/>
                  </a:cubicBezTo>
                  <a:cubicBezTo>
                    <a:pt x="974" y="7802"/>
                    <a:pt x="2016" y="7851"/>
                    <a:pt x="3080" y="7851"/>
                  </a:cubicBezTo>
                  <a:cubicBezTo>
                    <a:pt x="4685" y="7851"/>
                    <a:pt x="6338" y="7739"/>
                    <a:pt x="7876" y="7396"/>
                  </a:cubicBezTo>
                  <a:cubicBezTo>
                    <a:pt x="8332" y="4702"/>
                    <a:pt x="9633" y="0"/>
                    <a:pt x="9633" y="0"/>
                  </a:cubicBezTo>
                  <a:close/>
                </a:path>
              </a:pathLst>
            </a:custGeom>
            <a:solidFill>
              <a:srgbClr val="863F38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0" name="Google Shape;13520;p52"/>
            <p:cNvSpPr/>
            <p:nvPr/>
          </p:nvSpPr>
          <p:spPr>
            <a:xfrm>
              <a:off x="1476950" y="1022400"/>
              <a:ext cx="500375" cy="611075"/>
            </a:xfrm>
            <a:custGeom>
              <a:avLst/>
              <a:gdLst/>
              <a:ahLst/>
              <a:cxnLst/>
              <a:rect l="l" t="t" r="r" b="b"/>
              <a:pathLst>
                <a:path w="20015" h="24443" extrusionOk="0">
                  <a:moveTo>
                    <a:pt x="12082" y="1"/>
                  </a:moveTo>
                  <a:cubicBezTo>
                    <a:pt x="11621" y="1"/>
                    <a:pt x="11147" y="46"/>
                    <a:pt x="10660" y="146"/>
                  </a:cubicBezTo>
                  <a:cubicBezTo>
                    <a:pt x="3790" y="1584"/>
                    <a:pt x="2352" y="6606"/>
                    <a:pt x="1188" y="12289"/>
                  </a:cubicBezTo>
                  <a:cubicBezTo>
                    <a:pt x="1" y="17950"/>
                    <a:pt x="1690" y="23245"/>
                    <a:pt x="7077" y="24204"/>
                  </a:cubicBezTo>
                  <a:cubicBezTo>
                    <a:pt x="7821" y="24338"/>
                    <a:pt x="8656" y="24443"/>
                    <a:pt x="9533" y="24443"/>
                  </a:cubicBezTo>
                  <a:cubicBezTo>
                    <a:pt x="14174" y="24443"/>
                    <a:pt x="20015" y="21526"/>
                    <a:pt x="19996" y="4711"/>
                  </a:cubicBezTo>
                  <a:cubicBezTo>
                    <a:pt x="19996" y="4711"/>
                    <a:pt x="16761" y="1"/>
                    <a:pt x="12082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1" name="Google Shape;13521;p52"/>
            <p:cNvSpPr/>
            <p:nvPr/>
          </p:nvSpPr>
          <p:spPr>
            <a:xfrm>
              <a:off x="1883825" y="1289025"/>
              <a:ext cx="181775" cy="167700"/>
            </a:xfrm>
            <a:custGeom>
              <a:avLst/>
              <a:gdLst/>
              <a:ahLst/>
              <a:cxnLst/>
              <a:rect l="l" t="t" r="r" b="b"/>
              <a:pathLst>
                <a:path w="7271" h="6708" extrusionOk="0">
                  <a:moveTo>
                    <a:pt x="4010" y="1"/>
                  </a:moveTo>
                  <a:cubicBezTo>
                    <a:pt x="3488" y="1"/>
                    <a:pt x="3310" y="392"/>
                    <a:pt x="3310" y="392"/>
                  </a:cubicBezTo>
                  <a:cubicBezTo>
                    <a:pt x="3310" y="392"/>
                    <a:pt x="0" y="5961"/>
                    <a:pt x="2511" y="6646"/>
                  </a:cubicBezTo>
                  <a:cubicBezTo>
                    <a:pt x="2665" y="6688"/>
                    <a:pt x="2819" y="6708"/>
                    <a:pt x="2971" y="6708"/>
                  </a:cubicBezTo>
                  <a:cubicBezTo>
                    <a:pt x="5297" y="6708"/>
                    <a:pt x="7271" y="2054"/>
                    <a:pt x="5364" y="597"/>
                  </a:cubicBezTo>
                  <a:cubicBezTo>
                    <a:pt x="4764" y="143"/>
                    <a:pt x="4324" y="1"/>
                    <a:pt x="4010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2" name="Google Shape;13522;p52"/>
            <p:cNvSpPr/>
            <p:nvPr/>
          </p:nvSpPr>
          <p:spPr>
            <a:xfrm>
              <a:off x="1758275" y="965075"/>
              <a:ext cx="414875" cy="443325"/>
            </a:xfrm>
            <a:custGeom>
              <a:avLst/>
              <a:gdLst/>
              <a:ahLst/>
              <a:cxnLst/>
              <a:rect l="l" t="t" r="r" b="b"/>
              <a:pathLst>
                <a:path w="16595" h="17733" extrusionOk="0">
                  <a:moveTo>
                    <a:pt x="7006" y="0"/>
                  </a:moveTo>
                  <a:cubicBezTo>
                    <a:pt x="4870" y="0"/>
                    <a:pt x="3064" y="1115"/>
                    <a:pt x="2762" y="2964"/>
                  </a:cubicBezTo>
                  <a:cubicBezTo>
                    <a:pt x="2762" y="2964"/>
                    <a:pt x="1" y="9629"/>
                    <a:pt x="5753" y="13555"/>
                  </a:cubicBezTo>
                  <a:cubicBezTo>
                    <a:pt x="5753" y="13555"/>
                    <a:pt x="5113" y="17230"/>
                    <a:pt x="6734" y="17732"/>
                  </a:cubicBezTo>
                  <a:cubicBezTo>
                    <a:pt x="6734" y="17732"/>
                    <a:pt x="6323" y="14194"/>
                    <a:pt x="8332" y="13350"/>
                  </a:cubicBezTo>
                  <a:cubicBezTo>
                    <a:pt x="8566" y="13252"/>
                    <a:pt x="8793" y="13207"/>
                    <a:pt x="9009" y="13207"/>
                  </a:cubicBezTo>
                  <a:cubicBezTo>
                    <a:pt x="10662" y="13207"/>
                    <a:pt x="11675" y="15839"/>
                    <a:pt x="10706" y="17595"/>
                  </a:cubicBezTo>
                  <a:cubicBezTo>
                    <a:pt x="10706" y="17595"/>
                    <a:pt x="16595" y="13464"/>
                    <a:pt x="14335" y="6183"/>
                  </a:cubicBezTo>
                  <a:cubicBezTo>
                    <a:pt x="12968" y="1801"/>
                    <a:pt x="9721" y="0"/>
                    <a:pt x="7006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3" name="Google Shape;13523;p52"/>
            <p:cNvSpPr/>
            <p:nvPr/>
          </p:nvSpPr>
          <p:spPr>
            <a:xfrm>
              <a:off x="1468975" y="929975"/>
              <a:ext cx="501325" cy="339650"/>
            </a:xfrm>
            <a:custGeom>
              <a:avLst/>
              <a:gdLst/>
              <a:ahLst/>
              <a:cxnLst/>
              <a:rect l="l" t="t" r="r" b="b"/>
              <a:pathLst>
                <a:path w="20053" h="13586" extrusionOk="0">
                  <a:moveTo>
                    <a:pt x="10102" y="1"/>
                  </a:moveTo>
                  <a:cubicBezTo>
                    <a:pt x="9316" y="1"/>
                    <a:pt x="8446" y="105"/>
                    <a:pt x="7487" y="351"/>
                  </a:cubicBezTo>
                  <a:cubicBezTo>
                    <a:pt x="1004" y="1994"/>
                    <a:pt x="0" y="6126"/>
                    <a:pt x="137" y="11535"/>
                  </a:cubicBezTo>
                  <a:cubicBezTo>
                    <a:pt x="175" y="13042"/>
                    <a:pt x="428" y="13585"/>
                    <a:pt x="772" y="13585"/>
                  </a:cubicBezTo>
                  <a:cubicBezTo>
                    <a:pt x="1664" y="13585"/>
                    <a:pt x="3173" y="9938"/>
                    <a:pt x="3173" y="9938"/>
                  </a:cubicBezTo>
                  <a:cubicBezTo>
                    <a:pt x="3173" y="9938"/>
                    <a:pt x="5151" y="5754"/>
                    <a:pt x="9702" y="5754"/>
                  </a:cubicBezTo>
                  <a:cubicBezTo>
                    <a:pt x="11097" y="5754"/>
                    <a:pt x="12735" y="6147"/>
                    <a:pt x="14631" y="7176"/>
                  </a:cubicBezTo>
                  <a:cubicBezTo>
                    <a:pt x="16230" y="8047"/>
                    <a:pt x="17235" y="8391"/>
                    <a:pt x="17826" y="8391"/>
                  </a:cubicBezTo>
                  <a:cubicBezTo>
                    <a:pt x="20053" y="8391"/>
                    <a:pt x="16389" y="3501"/>
                    <a:pt x="16389" y="3501"/>
                  </a:cubicBezTo>
                  <a:cubicBezTo>
                    <a:pt x="16389" y="3501"/>
                    <a:pt x="14647" y="1"/>
                    <a:pt x="10102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4" name="Google Shape;13524;p52"/>
            <p:cNvSpPr/>
            <p:nvPr/>
          </p:nvSpPr>
          <p:spPr>
            <a:xfrm>
              <a:off x="2043600" y="1342750"/>
              <a:ext cx="59375" cy="42825"/>
            </a:xfrm>
            <a:custGeom>
              <a:avLst/>
              <a:gdLst/>
              <a:ahLst/>
              <a:cxnLst/>
              <a:rect l="l" t="t" r="r" b="b"/>
              <a:pathLst>
                <a:path w="2375" h="1713" extrusionOk="0">
                  <a:moveTo>
                    <a:pt x="2374" y="0"/>
                  </a:moveTo>
                  <a:lnTo>
                    <a:pt x="0" y="388"/>
                  </a:lnTo>
                  <a:lnTo>
                    <a:pt x="92" y="1712"/>
                  </a:lnTo>
                  <a:lnTo>
                    <a:pt x="2374" y="1324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p52"/>
            <p:cNvSpPr/>
            <p:nvPr/>
          </p:nvSpPr>
          <p:spPr>
            <a:xfrm>
              <a:off x="1725175" y="1217625"/>
              <a:ext cx="153525" cy="38975"/>
            </a:xfrm>
            <a:custGeom>
              <a:avLst/>
              <a:gdLst/>
              <a:ahLst/>
              <a:cxnLst/>
              <a:rect l="l" t="t" r="r" b="b"/>
              <a:pathLst>
                <a:path w="6141" h="1559" extrusionOk="0">
                  <a:moveTo>
                    <a:pt x="3190" y="0"/>
                  </a:moveTo>
                  <a:cubicBezTo>
                    <a:pt x="3147" y="0"/>
                    <a:pt x="3103" y="2"/>
                    <a:pt x="3059" y="7"/>
                  </a:cubicBezTo>
                  <a:lnTo>
                    <a:pt x="2717" y="7"/>
                  </a:lnTo>
                  <a:cubicBezTo>
                    <a:pt x="2603" y="29"/>
                    <a:pt x="2489" y="52"/>
                    <a:pt x="2375" y="75"/>
                  </a:cubicBezTo>
                  <a:cubicBezTo>
                    <a:pt x="2146" y="98"/>
                    <a:pt x="1941" y="189"/>
                    <a:pt x="1758" y="235"/>
                  </a:cubicBezTo>
                  <a:cubicBezTo>
                    <a:pt x="1553" y="326"/>
                    <a:pt x="1370" y="395"/>
                    <a:pt x="1210" y="486"/>
                  </a:cubicBezTo>
                  <a:cubicBezTo>
                    <a:pt x="1028" y="577"/>
                    <a:pt x="891" y="691"/>
                    <a:pt x="754" y="783"/>
                  </a:cubicBezTo>
                  <a:cubicBezTo>
                    <a:pt x="617" y="874"/>
                    <a:pt x="503" y="988"/>
                    <a:pt x="412" y="1079"/>
                  </a:cubicBezTo>
                  <a:cubicBezTo>
                    <a:pt x="320" y="1171"/>
                    <a:pt x="229" y="1239"/>
                    <a:pt x="161" y="1330"/>
                  </a:cubicBezTo>
                  <a:cubicBezTo>
                    <a:pt x="46" y="1467"/>
                    <a:pt x="1" y="1559"/>
                    <a:pt x="1" y="1559"/>
                  </a:cubicBezTo>
                  <a:cubicBezTo>
                    <a:pt x="1" y="1559"/>
                    <a:pt x="92" y="1513"/>
                    <a:pt x="252" y="1445"/>
                  </a:cubicBezTo>
                  <a:cubicBezTo>
                    <a:pt x="434" y="1376"/>
                    <a:pt x="663" y="1285"/>
                    <a:pt x="959" y="1171"/>
                  </a:cubicBezTo>
                  <a:cubicBezTo>
                    <a:pt x="1096" y="1125"/>
                    <a:pt x="1256" y="1079"/>
                    <a:pt x="1416" y="1034"/>
                  </a:cubicBezTo>
                  <a:cubicBezTo>
                    <a:pt x="1576" y="965"/>
                    <a:pt x="1758" y="942"/>
                    <a:pt x="1941" y="897"/>
                  </a:cubicBezTo>
                  <a:cubicBezTo>
                    <a:pt x="2124" y="874"/>
                    <a:pt x="2306" y="828"/>
                    <a:pt x="2489" y="806"/>
                  </a:cubicBezTo>
                  <a:lnTo>
                    <a:pt x="2785" y="783"/>
                  </a:lnTo>
                  <a:lnTo>
                    <a:pt x="3059" y="783"/>
                  </a:lnTo>
                  <a:cubicBezTo>
                    <a:pt x="3120" y="775"/>
                    <a:pt x="3184" y="773"/>
                    <a:pt x="3248" y="773"/>
                  </a:cubicBezTo>
                  <a:cubicBezTo>
                    <a:pt x="3376" y="773"/>
                    <a:pt x="3508" y="783"/>
                    <a:pt x="3630" y="783"/>
                  </a:cubicBezTo>
                  <a:cubicBezTo>
                    <a:pt x="3813" y="806"/>
                    <a:pt x="3995" y="851"/>
                    <a:pt x="4178" y="874"/>
                  </a:cubicBezTo>
                  <a:cubicBezTo>
                    <a:pt x="4360" y="897"/>
                    <a:pt x="4520" y="965"/>
                    <a:pt x="4680" y="1011"/>
                  </a:cubicBezTo>
                  <a:cubicBezTo>
                    <a:pt x="4863" y="1034"/>
                    <a:pt x="4999" y="1102"/>
                    <a:pt x="5159" y="1148"/>
                  </a:cubicBezTo>
                  <a:cubicBezTo>
                    <a:pt x="5296" y="1216"/>
                    <a:pt x="5433" y="1239"/>
                    <a:pt x="5547" y="1308"/>
                  </a:cubicBezTo>
                  <a:cubicBezTo>
                    <a:pt x="5661" y="1353"/>
                    <a:pt x="5753" y="1399"/>
                    <a:pt x="5844" y="1422"/>
                  </a:cubicBezTo>
                  <a:cubicBezTo>
                    <a:pt x="6027" y="1490"/>
                    <a:pt x="6141" y="1536"/>
                    <a:pt x="6141" y="1536"/>
                  </a:cubicBezTo>
                  <a:cubicBezTo>
                    <a:pt x="6141" y="1536"/>
                    <a:pt x="6072" y="1445"/>
                    <a:pt x="5935" y="1308"/>
                  </a:cubicBezTo>
                  <a:cubicBezTo>
                    <a:pt x="5867" y="1239"/>
                    <a:pt x="5798" y="1148"/>
                    <a:pt x="5707" y="1057"/>
                  </a:cubicBezTo>
                  <a:cubicBezTo>
                    <a:pt x="5616" y="942"/>
                    <a:pt x="5502" y="851"/>
                    <a:pt x="5365" y="760"/>
                  </a:cubicBezTo>
                  <a:cubicBezTo>
                    <a:pt x="5228" y="669"/>
                    <a:pt x="5091" y="532"/>
                    <a:pt x="4908" y="463"/>
                  </a:cubicBezTo>
                  <a:cubicBezTo>
                    <a:pt x="4748" y="395"/>
                    <a:pt x="4566" y="281"/>
                    <a:pt x="4360" y="212"/>
                  </a:cubicBezTo>
                  <a:cubicBezTo>
                    <a:pt x="4155" y="166"/>
                    <a:pt x="3950" y="75"/>
                    <a:pt x="3721" y="52"/>
                  </a:cubicBezTo>
                  <a:cubicBezTo>
                    <a:pt x="3555" y="34"/>
                    <a:pt x="3374" y="0"/>
                    <a:pt x="319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6" name="Google Shape;13526;p52"/>
            <p:cNvSpPr/>
            <p:nvPr/>
          </p:nvSpPr>
          <p:spPr>
            <a:xfrm>
              <a:off x="1534600" y="1212075"/>
              <a:ext cx="115275" cy="43400"/>
            </a:xfrm>
            <a:custGeom>
              <a:avLst/>
              <a:gdLst/>
              <a:ahLst/>
              <a:cxnLst/>
              <a:rect l="l" t="t" r="r" b="b"/>
              <a:pathLst>
                <a:path w="4611" h="1736" extrusionOk="0">
                  <a:moveTo>
                    <a:pt x="2123" y="0"/>
                  </a:moveTo>
                  <a:cubicBezTo>
                    <a:pt x="2032" y="0"/>
                    <a:pt x="1940" y="23"/>
                    <a:pt x="1849" y="23"/>
                  </a:cubicBezTo>
                  <a:cubicBezTo>
                    <a:pt x="1758" y="46"/>
                    <a:pt x="1666" y="69"/>
                    <a:pt x="1575" y="92"/>
                  </a:cubicBezTo>
                  <a:cubicBezTo>
                    <a:pt x="1484" y="114"/>
                    <a:pt x="1415" y="137"/>
                    <a:pt x="1324" y="183"/>
                  </a:cubicBezTo>
                  <a:cubicBezTo>
                    <a:pt x="1164" y="251"/>
                    <a:pt x="1004" y="320"/>
                    <a:pt x="890" y="411"/>
                  </a:cubicBezTo>
                  <a:cubicBezTo>
                    <a:pt x="753" y="480"/>
                    <a:pt x="639" y="594"/>
                    <a:pt x="525" y="685"/>
                  </a:cubicBezTo>
                  <a:cubicBezTo>
                    <a:pt x="342" y="845"/>
                    <a:pt x="206" y="1028"/>
                    <a:pt x="114" y="1164"/>
                  </a:cubicBezTo>
                  <a:cubicBezTo>
                    <a:pt x="23" y="1301"/>
                    <a:pt x="0" y="1370"/>
                    <a:pt x="0" y="1370"/>
                  </a:cubicBezTo>
                  <a:cubicBezTo>
                    <a:pt x="0" y="1370"/>
                    <a:pt x="69" y="1347"/>
                    <a:pt x="206" y="1279"/>
                  </a:cubicBezTo>
                  <a:cubicBezTo>
                    <a:pt x="342" y="1210"/>
                    <a:pt x="548" y="1142"/>
                    <a:pt x="776" y="1050"/>
                  </a:cubicBezTo>
                  <a:cubicBezTo>
                    <a:pt x="890" y="1005"/>
                    <a:pt x="1004" y="959"/>
                    <a:pt x="1141" y="936"/>
                  </a:cubicBezTo>
                  <a:cubicBezTo>
                    <a:pt x="1255" y="891"/>
                    <a:pt x="1392" y="868"/>
                    <a:pt x="1529" y="822"/>
                  </a:cubicBezTo>
                  <a:cubicBezTo>
                    <a:pt x="1666" y="822"/>
                    <a:pt x="1803" y="776"/>
                    <a:pt x="1940" y="776"/>
                  </a:cubicBezTo>
                  <a:lnTo>
                    <a:pt x="2351" y="776"/>
                  </a:lnTo>
                  <a:cubicBezTo>
                    <a:pt x="2511" y="776"/>
                    <a:pt x="2648" y="822"/>
                    <a:pt x="2785" y="845"/>
                  </a:cubicBezTo>
                  <a:cubicBezTo>
                    <a:pt x="2922" y="868"/>
                    <a:pt x="3036" y="936"/>
                    <a:pt x="3173" y="959"/>
                  </a:cubicBezTo>
                  <a:cubicBezTo>
                    <a:pt x="3310" y="1028"/>
                    <a:pt x="3424" y="1073"/>
                    <a:pt x="3538" y="1119"/>
                  </a:cubicBezTo>
                  <a:cubicBezTo>
                    <a:pt x="3675" y="1187"/>
                    <a:pt x="3766" y="1256"/>
                    <a:pt x="3880" y="1301"/>
                  </a:cubicBezTo>
                  <a:cubicBezTo>
                    <a:pt x="3995" y="1370"/>
                    <a:pt x="4086" y="1416"/>
                    <a:pt x="4177" y="1484"/>
                  </a:cubicBezTo>
                  <a:cubicBezTo>
                    <a:pt x="4246" y="1530"/>
                    <a:pt x="4337" y="1575"/>
                    <a:pt x="4405" y="1621"/>
                  </a:cubicBezTo>
                  <a:cubicBezTo>
                    <a:pt x="4520" y="1689"/>
                    <a:pt x="4611" y="1735"/>
                    <a:pt x="4611" y="1735"/>
                  </a:cubicBezTo>
                  <a:cubicBezTo>
                    <a:pt x="4611" y="1735"/>
                    <a:pt x="4588" y="1644"/>
                    <a:pt x="4520" y="1507"/>
                  </a:cubicBezTo>
                  <a:cubicBezTo>
                    <a:pt x="4474" y="1438"/>
                    <a:pt x="4428" y="1370"/>
                    <a:pt x="4383" y="1256"/>
                  </a:cubicBezTo>
                  <a:cubicBezTo>
                    <a:pt x="4337" y="1164"/>
                    <a:pt x="4268" y="1073"/>
                    <a:pt x="4177" y="959"/>
                  </a:cubicBezTo>
                  <a:cubicBezTo>
                    <a:pt x="4086" y="868"/>
                    <a:pt x="3995" y="754"/>
                    <a:pt x="3880" y="639"/>
                  </a:cubicBezTo>
                  <a:cubicBezTo>
                    <a:pt x="3766" y="548"/>
                    <a:pt x="3629" y="434"/>
                    <a:pt x="3492" y="343"/>
                  </a:cubicBezTo>
                  <a:cubicBezTo>
                    <a:pt x="3333" y="274"/>
                    <a:pt x="3173" y="183"/>
                    <a:pt x="2990" y="114"/>
                  </a:cubicBezTo>
                  <a:cubicBezTo>
                    <a:pt x="2808" y="69"/>
                    <a:pt x="2625" y="0"/>
                    <a:pt x="242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7" name="Google Shape;13527;p52"/>
            <p:cNvSpPr/>
            <p:nvPr/>
          </p:nvSpPr>
          <p:spPr>
            <a:xfrm>
              <a:off x="1607625" y="1290250"/>
              <a:ext cx="57100" cy="145525"/>
            </a:xfrm>
            <a:custGeom>
              <a:avLst/>
              <a:gdLst/>
              <a:ahLst/>
              <a:cxnLst/>
              <a:rect l="l" t="t" r="r" b="b"/>
              <a:pathLst>
                <a:path w="2284" h="5821" extrusionOk="0">
                  <a:moveTo>
                    <a:pt x="2283" y="0"/>
                  </a:moveTo>
                  <a:cubicBezTo>
                    <a:pt x="2055" y="366"/>
                    <a:pt x="1850" y="731"/>
                    <a:pt x="1644" y="1073"/>
                  </a:cubicBezTo>
                  <a:cubicBezTo>
                    <a:pt x="1553" y="1256"/>
                    <a:pt x="1462" y="1438"/>
                    <a:pt x="1370" y="1621"/>
                  </a:cubicBezTo>
                  <a:cubicBezTo>
                    <a:pt x="1256" y="1804"/>
                    <a:pt x="1188" y="1986"/>
                    <a:pt x="1096" y="2169"/>
                  </a:cubicBezTo>
                  <a:cubicBezTo>
                    <a:pt x="1005" y="2351"/>
                    <a:pt x="914" y="2534"/>
                    <a:pt x="822" y="2717"/>
                  </a:cubicBezTo>
                  <a:cubicBezTo>
                    <a:pt x="731" y="2899"/>
                    <a:pt x="663" y="3105"/>
                    <a:pt x="571" y="3287"/>
                  </a:cubicBezTo>
                  <a:cubicBezTo>
                    <a:pt x="412" y="3652"/>
                    <a:pt x="252" y="4018"/>
                    <a:pt x="92" y="4406"/>
                  </a:cubicBezTo>
                  <a:lnTo>
                    <a:pt x="1" y="4657"/>
                  </a:lnTo>
                  <a:lnTo>
                    <a:pt x="183" y="4771"/>
                  </a:lnTo>
                  <a:cubicBezTo>
                    <a:pt x="480" y="4976"/>
                    <a:pt x="777" y="5159"/>
                    <a:pt x="1096" y="5319"/>
                  </a:cubicBezTo>
                  <a:cubicBezTo>
                    <a:pt x="1416" y="5501"/>
                    <a:pt x="1735" y="5661"/>
                    <a:pt x="2055" y="5821"/>
                  </a:cubicBezTo>
                  <a:cubicBezTo>
                    <a:pt x="1827" y="5524"/>
                    <a:pt x="1576" y="5273"/>
                    <a:pt x="1325" y="5022"/>
                  </a:cubicBezTo>
                  <a:cubicBezTo>
                    <a:pt x="1137" y="4834"/>
                    <a:pt x="936" y="4659"/>
                    <a:pt x="742" y="4478"/>
                  </a:cubicBezTo>
                  <a:lnTo>
                    <a:pt x="742" y="4478"/>
                  </a:lnTo>
                  <a:cubicBezTo>
                    <a:pt x="812" y="4362"/>
                    <a:pt x="879" y="4247"/>
                    <a:pt x="937" y="4132"/>
                  </a:cubicBezTo>
                  <a:cubicBezTo>
                    <a:pt x="1051" y="3972"/>
                    <a:pt x="1142" y="3767"/>
                    <a:pt x="1233" y="3584"/>
                  </a:cubicBezTo>
                  <a:cubicBezTo>
                    <a:pt x="1416" y="3219"/>
                    <a:pt x="1576" y="2831"/>
                    <a:pt x="1713" y="2443"/>
                  </a:cubicBezTo>
                  <a:cubicBezTo>
                    <a:pt x="1872" y="2055"/>
                    <a:pt x="1987" y="1667"/>
                    <a:pt x="2078" y="1256"/>
                  </a:cubicBezTo>
                  <a:cubicBezTo>
                    <a:pt x="2192" y="845"/>
                    <a:pt x="2260" y="434"/>
                    <a:pt x="228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8" name="Google Shape;13528;p52"/>
            <p:cNvSpPr/>
            <p:nvPr/>
          </p:nvSpPr>
          <p:spPr>
            <a:xfrm>
              <a:off x="1960850" y="1321300"/>
              <a:ext cx="54225" cy="109350"/>
            </a:xfrm>
            <a:custGeom>
              <a:avLst/>
              <a:gdLst/>
              <a:ahLst/>
              <a:cxnLst/>
              <a:rect l="l" t="t" r="r" b="b"/>
              <a:pathLst>
                <a:path w="2169" h="4374" extrusionOk="0">
                  <a:moveTo>
                    <a:pt x="1133" y="0"/>
                  </a:moveTo>
                  <a:cubicBezTo>
                    <a:pt x="1040" y="0"/>
                    <a:pt x="940" y="16"/>
                    <a:pt x="868" y="59"/>
                  </a:cubicBezTo>
                  <a:cubicBezTo>
                    <a:pt x="754" y="128"/>
                    <a:pt x="663" y="242"/>
                    <a:pt x="594" y="333"/>
                  </a:cubicBezTo>
                  <a:cubicBezTo>
                    <a:pt x="457" y="539"/>
                    <a:pt x="389" y="744"/>
                    <a:pt x="343" y="950"/>
                  </a:cubicBezTo>
                  <a:cubicBezTo>
                    <a:pt x="275" y="1155"/>
                    <a:pt x="229" y="1338"/>
                    <a:pt x="206" y="1543"/>
                  </a:cubicBezTo>
                  <a:cubicBezTo>
                    <a:pt x="160" y="1954"/>
                    <a:pt x="138" y="2365"/>
                    <a:pt x="160" y="2776"/>
                  </a:cubicBezTo>
                  <a:lnTo>
                    <a:pt x="160" y="2867"/>
                  </a:lnTo>
                  <a:lnTo>
                    <a:pt x="252" y="2935"/>
                  </a:lnTo>
                  <a:lnTo>
                    <a:pt x="343" y="2981"/>
                  </a:lnTo>
                  <a:cubicBezTo>
                    <a:pt x="366" y="3004"/>
                    <a:pt x="411" y="3027"/>
                    <a:pt x="434" y="3050"/>
                  </a:cubicBezTo>
                  <a:lnTo>
                    <a:pt x="503" y="3118"/>
                  </a:lnTo>
                  <a:cubicBezTo>
                    <a:pt x="526" y="3141"/>
                    <a:pt x="548" y="3187"/>
                    <a:pt x="548" y="3209"/>
                  </a:cubicBezTo>
                  <a:cubicBezTo>
                    <a:pt x="571" y="3232"/>
                    <a:pt x="594" y="3255"/>
                    <a:pt x="594" y="3301"/>
                  </a:cubicBezTo>
                  <a:cubicBezTo>
                    <a:pt x="617" y="3323"/>
                    <a:pt x="617" y="3346"/>
                    <a:pt x="617" y="3392"/>
                  </a:cubicBezTo>
                  <a:cubicBezTo>
                    <a:pt x="640" y="3460"/>
                    <a:pt x="617" y="3529"/>
                    <a:pt x="594" y="3597"/>
                  </a:cubicBezTo>
                  <a:cubicBezTo>
                    <a:pt x="548" y="3734"/>
                    <a:pt x="480" y="3871"/>
                    <a:pt x="366" y="4008"/>
                  </a:cubicBezTo>
                  <a:cubicBezTo>
                    <a:pt x="252" y="4145"/>
                    <a:pt x="138" y="4259"/>
                    <a:pt x="1" y="4373"/>
                  </a:cubicBezTo>
                  <a:cubicBezTo>
                    <a:pt x="160" y="4305"/>
                    <a:pt x="320" y="4214"/>
                    <a:pt x="457" y="4100"/>
                  </a:cubicBezTo>
                  <a:cubicBezTo>
                    <a:pt x="594" y="3985"/>
                    <a:pt x="731" y="3848"/>
                    <a:pt x="799" y="3666"/>
                  </a:cubicBezTo>
                  <a:cubicBezTo>
                    <a:pt x="845" y="3597"/>
                    <a:pt x="891" y="3483"/>
                    <a:pt x="891" y="3392"/>
                  </a:cubicBezTo>
                  <a:cubicBezTo>
                    <a:pt x="891" y="3323"/>
                    <a:pt x="891" y="3278"/>
                    <a:pt x="868" y="3232"/>
                  </a:cubicBezTo>
                  <a:cubicBezTo>
                    <a:pt x="868" y="3164"/>
                    <a:pt x="845" y="3118"/>
                    <a:pt x="822" y="3072"/>
                  </a:cubicBezTo>
                  <a:cubicBezTo>
                    <a:pt x="799" y="3027"/>
                    <a:pt x="777" y="2981"/>
                    <a:pt x="754" y="2935"/>
                  </a:cubicBezTo>
                  <a:lnTo>
                    <a:pt x="663" y="2821"/>
                  </a:lnTo>
                  <a:cubicBezTo>
                    <a:pt x="617" y="2776"/>
                    <a:pt x="594" y="2753"/>
                    <a:pt x="548" y="2730"/>
                  </a:cubicBezTo>
                  <a:lnTo>
                    <a:pt x="526" y="2712"/>
                  </a:lnTo>
                  <a:lnTo>
                    <a:pt x="526" y="2712"/>
                  </a:lnTo>
                  <a:cubicBezTo>
                    <a:pt x="531" y="2345"/>
                    <a:pt x="574" y="1978"/>
                    <a:pt x="617" y="1612"/>
                  </a:cubicBezTo>
                  <a:cubicBezTo>
                    <a:pt x="663" y="1224"/>
                    <a:pt x="754" y="836"/>
                    <a:pt x="914" y="539"/>
                  </a:cubicBezTo>
                  <a:cubicBezTo>
                    <a:pt x="1005" y="379"/>
                    <a:pt x="1073" y="333"/>
                    <a:pt x="1210" y="333"/>
                  </a:cubicBezTo>
                  <a:cubicBezTo>
                    <a:pt x="1256" y="356"/>
                    <a:pt x="1370" y="402"/>
                    <a:pt x="1461" y="425"/>
                  </a:cubicBezTo>
                  <a:cubicBezTo>
                    <a:pt x="1530" y="470"/>
                    <a:pt x="1598" y="516"/>
                    <a:pt x="1667" y="562"/>
                  </a:cubicBezTo>
                  <a:cubicBezTo>
                    <a:pt x="1735" y="630"/>
                    <a:pt x="1804" y="699"/>
                    <a:pt x="1872" y="767"/>
                  </a:cubicBezTo>
                  <a:cubicBezTo>
                    <a:pt x="1918" y="836"/>
                    <a:pt x="1964" y="904"/>
                    <a:pt x="1986" y="995"/>
                  </a:cubicBezTo>
                  <a:cubicBezTo>
                    <a:pt x="2055" y="1178"/>
                    <a:pt x="2078" y="1383"/>
                    <a:pt x="2078" y="1589"/>
                  </a:cubicBezTo>
                  <a:cubicBezTo>
                    <a:pt x="2146" y="1383"/>
                    <a:pt x="2169" y="1178"/>
                    <a:pt x="2146" y="972"/>
                  </a:cubicBezTo>
                  <a:cubicBezTo>
                    <a:pt x="2123" y="858"/>
                    <a:pt x="2078" y="767"/>
                    <a:pt x="2032" y="653"/>
                  </a:cubicBezTo>
                  <a:cubicBezTo>
                    <a:pt x="1986" y="562"/>
                    <a:pt x="1918" y="470"/>
                    <a:pt x="1849" y="379"/>
                  </a:cubicBezTo>
                  <a:cubicBezTo>
                    <a:pt x="1781" y="311"/>
                    <a:pt x="1690" y="219"/>
                    <a:pt x="1598" y="174"/>
                  </a:cubicBezTo>
                  <a:cubicBezTo>
                    <a:pt x="1484" y="105"/>
                    <a:pt x="1416" y="59"/>
                    <a:pt x="1279" y="14"/>
                  </a:cubicBezTo>
                  <a:cubicBezTo>
                    <a:pt x="1237" y="5"/>
                    <a:pt x="1186" y="0"/>
                    <a:pt x="113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9" name="Google Shape;13529;p52"/>
            <p:cNvSpPr/>
            <p:nvPr/>
          </p:nvSpPr>
          <p:spPr>
            <a:xfrm>
              <a:off x="1737725" y="1299950"/>
              <a:ext cx="79350" cy="65650"/>
            </a:xfrm>
            <a:custGeom>
              <a:avLst/>
              <a:gdLst/>
              <a:ahLst/>
              <a:cxnLst/>
              <a:rect l="l" t="t" r="r" b="b"/>
              <a:pathLst>
                <a:path w="3174" h="2626" extrusionOk="0">
                  <a:moveTo>
                    <a:pt x="1713" y="0"/>
                  </a:moveTo>
                  <a:cubicBezTo>
                    <a:pt x="1576" y="0"/>
                    <a:pt x="1507" y="23"/>
                    <a:pt x="1393" y="46"/>
                  </a:cubicBezTo>
                  <a:cubicBezTo>
                    <a:pt x="1256" y="69"/>
                    <a:pt x="1165" y="92"/>
                    <a:pt x="1074" y="160"/>
                  </a:cubicBezTo>
                  <a:cubicBezTo>
                    <a:pt x="868" y="252"/>
                    <a:pt x="708" y="411"/>
                    <a:pt x="594" y="548"/>
                  </a:cubicBezTo>
                  <a:cubicBezTo>
                    <a:pt x="343" y="868"/>
                    <a:pt x="229" y="1210"/>
                    <a:pt x="138" y="1507"/>
                  </a:cubicBezTo>
                  <a:cubicBezTo>
                    <a:pt x="69" y="1781"/>
                    <a:pt x="47" y="2032"/>
                    <a:pt x="24" y="2192"/>
                  </a:cubicBezTo>
                  <a:cubicBezTo>
                    <a:pt x="1" y="2374"/>
                    <a:pt x="24" y="2466"/>
                    <a:pt x="24" y="2466"/>
                  </a:cubicBezTo>
                  <a:cubicBezTo>
                    <a:pt x="24" y="2466"/>
                    <a:pt x="47" y="2374"/>
                    <a:pt x="115" y="2215"/>
                  </a:cubicBezTo>
                  <a:cubicBezTo>
                    <a:pt x="161" y="2055"/>
                    <a:pt x="252" y="1849"/>
                    <a:pt x="366" y="1575"/>
                  </a:cubicBezTo>
                  <a:cubicBezTo>
                    <a:pt x="503" y="1324"/>
                    <a:pt x="663" y="1050"/>
                    <a:pt x="868" y="799"/>
                  </a:cubicBezTo>
                  <a:cubicBezTo>
                    <a:pt x="982" y="685"/>
                    <a:pt x="1119" y="594"/>
                    <a:pt x="1256" y="525"/>
                  </a:cubicBezTo>
                  <a:cubicBezTo>
                    <a:pt x="1325" y="480"/>
                    <a:pt x="1416" y="457"/>
                    <a:pt x="1462" y="457"/>
                  </a:cubicBezTo>
                  <a:cubicBezTo>
                    <a:pt x="1535" y="457"/>
                    <a:pt x="1622" y="428"/>
                    <a:pt x="1690" y="428"/>
                  </a:cubicBezTo>
                  <a:cubicBezTo>
                    <a:pt x="1706" y="428"/>
                    <a:pt x="1722" y="430"/>
                    <a:pt x="1736" y="434"/>
                  </a:cubicBezTo>
                  <a:cubicBezTo>
                    <a:pt x="1754" y="431"/>
                    <a:pt x="1773" y="430"/>
                    <a:pt x="1792" y="430"/>
                  </a:cubicBezTo>
                  <a:cubicBezTo>
                    <a:pt x="1915" y="430"/>
                    <a:pt x="2048" y="489"/>
                    <a:pt x="2146" y="548"/>
                  </a:cubicBezTo>
                  <a:cubicBezTo>
                    <a:pt x="2283" y="617"/>
                    <a:pt x="2398" y="731"/>
                    <a:pt x="2489" y="868"/>
                  </a:cubicBezTo>
                  <a:cubicBezTo>
                    <a:pt x="2580" y="982"/>
                    <a:pt x="2671" y="1142"/>
                    <a:pt x="2740" y="1279"/>
                  </a:cubicBezTo>
                  <a:cubicBezTo>
                    <a:pt x="2786" y="1416"/>
                    <a:pt x="2854" y="1553"/>
                    <a:pt x="2900" y="1690"/>
                  </a:cubicBezTo>
                  <a:cubicBezTo>
                    <a:pt x="2968" y="1963"/>
                    <a:pt x="3037" y="2192"/>
                    <a:pt x="3059" y="2351"/>
                  </a:cubicBezTo>
                  <a:cubicBezTo>
                    <a:pt x="3082" y="2534"/>
                    <a:pt x="3082" y="2625"/>
                    <a:pt x="3082" y="2625"/>
                  </a:cubicBezTo>
                  <a:cubicBezTo>
                    <a:pt x="3082" y="2625"/>
                    <a:pt x="3105" y="2534"/>
                    <a:pt x="3128" y="2351"/>
                  </a:cubicBezTo>
                  <a:cubicBezTo>
                    <a:pt x="3151" y="2192"/>
                    <a:pt x="3174" y="1941"/>
                    <a:pt x="3128" y="1644"/>
                  </a:cubicBezTo>
                  <a:cubicBezTo>
                    <a:pt x="3082" y="1347"/>
                    <a:pt x="3014" y="1005"/>
                    <a:pt x="2808" y="640"/>
                  </a:cubicBezTo>
                  <a:cubicBezTo>
                    <a:pt x="2694" y="480"/>
                    <a:pt x="2557" y="320"/>
                    <a:pt x="2375" y="183"/>
                  </a:cubicBezTo>
                  <a:cubicBezTo>
                    <a:pt x="2169" y="69"/>
                    <a:pt x="1964" y="0"/>
                    <a:pt x="1713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0" name="Google Shape;13530;p52"/>
            <p:cNvSpPr/>
            <p:nvPr/>
          </p:nvSpPr>
          <p:spPr>
            <a:xfrm>
              <a:off x="1542575" y="1288525"/>
              <a:ext cx="78775" cy="65650"/>
            </a:xfrm>
            <a:custGeom>
              <a:avLst/>
              <a:gdLst/>
              <a:ahLst/>
              <a:cxnLst/>
              <a:rect l="l" t="t" r="r" b="b"/>
              <a:pathLst>
                <a:path w="3151" h="2626" extrusionOk="0">
                  <a:moveTo>
                    <a:pt x="1690" y="1"/>
                  </a:moveTo>
                  <a:cubicBezTo>
                    <a:pt x="1553" y="1"/>
                    <a:pt x="1484" y="24"/>
                    <a:pt x="1393" y="24"/>
                  </a:cubicBezTo>
                  <a:cubicBezTo>
                    <a:pt x="1256" y="69"/>
                    <a:pt x="1165" y="92"/>
                    <a:pt x="1051" y="161"/>
                  </a:cubicBezTo>
                  <a:cubicBezTo>
                    <a:pt x="845" y="252"/>
                    <a:pt x="685" y="412"/>
                    <a:pt x="571" y="549"/>
                  </a:cubicBezTo>
                  <a:cubicBezTo>
                    <a:pt x="320" y="868"/>
                    <a:pt x="206" y="1211"/>
                    <a:pt x="115" y="1507"/>
                  </a:cubicBezTo>
                  <a:cubicBezTo>
                    <a:pt x="46" y="1781"/>
                    <a:pt x="23" y="2032"/>
                    <a:pt x="1" y="2192"/>
                  </a:cubicBezTo>
                  <a:cubicBezTo>
                    <a:pt x="1" y="2375"/>
                    <a:pt x="1" y="2466"/>
                    <a:pt x="1" y="2466"/>
                  </a:cubicBezTo>
                  <a:cubicBezTo>
                    <a:pt x="1" y="2466"/>
                    <a:pt x="23" y="2375"/>
                    <a:pt x="92" y="2215"/>
                  </a:cubicBezTo>
                  <a:cubicBezTo>
                    <a:pt x="138" y="2055"/>
                    <a:pt x="229" y="1827"/>
                    <a:pt x="343" y="1576"/>
                  </a:cubicBezTo>
                  <a:cubicBezTo>
                    <a:pt x="480" y="1325"/>
                    <a:pt x="640" y="1028"/>
                    <a:pt x="845" y="800"/>
                  </a:cubicBezTo>
                  <a:cubicBezTo>
                    <a:pt x="959" y="686"/>
                    <a:pt x="1096" y="594"/>
                    <a:pt x="1233" y="526"/>
                  </a:cubicBezTo>
                  <a:cubicBezTo>
                    <a:pt x="1302" y="480"/>
                    <a:pt x="1393" y="457"/>
                    <a:pt x="1439" y="457"/>
                  </a:cubicBezTo>
                  <a:cubicBezTo>
                    <a:pt x="1503" y="441"/>
                    <a:pt x="1579" y="425"/>
                    <a:pt x="1642" y="425"/>
                  </a:cubicBezTo>
                  <a:cubicBezTo>
                    <a:pt x="1669" y="425"/>
                    <a:pt x="1692" y="428"/>
                    <a:pt x="1713" y="435"/>
                  </a:cubicBezTo>
                  <a:cubicBezTo>
                    <a:pt x="1731" y="432"/>
                    <a:pt x="1750" y="430"/>
                    <a:pt x="1769" y="430"/>
                  </a:cubicBezTo>
                  <a:cubicBezTo>
                    <a:pt x="1891" y="430"/>
                    <a:pt x="2025" y="489"/>
                    <a:pt x="2123" y="549"/>
                  </a:cubicBezTo>
                  <a:cubicBezTo>
                    <a:pt x="2260" y="617"/>
                    <a:pt x="2374" y="731"/>
                    <a:pt x="2466" y="868"/>
                  </a:cubicBezTo>
                  <a:cubicBezTo>
                    <a:pt x="2557" y="982"/>
                    <a:pt x="2648" y="1119"/>
                    <a:pt x="2717" y="1279"/>
                  </a:cubicBezTo>
                  <a:cubicBezTo>
                    <a:pt x="2785" y="1416"/>
                    <a:pt x="2831" y="1553"/>
                    <a:pt x="2877" y="1690"/>
                  </a:cubicBezTo>
                  <a:cubicBezTo>
                    <a:pt x="2945" y="1964"/>
                    <a:pt x="3014" y="2192"/>
                    <a:pt x="3036" y="2352"/>
                  </a:cubicBezTo>
                  <a:cubicBezTo>
                    <a:pt x="3059" y="2535"/>
                    <a:pt x="3059" y="2626"/>
                    <a:pt x="3059" y="2626"/>
                  </a:cubicBezTo>
                  <a:cubicBezTo>
                    <a:pt x="3059" y="2626"/>
                    <a:pt x="3082" y="2535"/>
                    <a:pt x="3105" y="2352"/>
                  </a:cubicBezTo>
                  <a:cubicBezTo>
                    <a:pt x="3128" y="2192"/>
                    <a:pt x="3151" y="1941"/>
                    <a:pt x="3105" y="1644"/>
                  </a:cubicBezTo>
                  <a:cubicBezTo>
                    <a:pt x="3082" y="1348"/>
                    <a:pt x="2991" y="982"/>
                    <a:pt x="2785" y="640"/>
                  </a:cubicBezTo>
                  <a:cubicBezTo>
                    <a:pt x="2671" y="480"/>
                    <a:pt x="2534" y="321"/>
                    <a:pt x="2352" y="184"/>
                  </a:cubicBezTo>
                  <a:cubicBezTo>
                    <a:pt x="2146" y="69"/>
                    <a:pt x="1941" y="1"/>
                    <a:pt x="1690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1" name="Google Shape;13531;p52"/>
            <p:cNvSpPr/>
            <p:nvPr/>
          </p:nvSpPr>
          <p:spPr>
            <a:xfrm>
              <a:off x="1591075" y="1468850"/>
              <a:ext cx="176350" cy="36975"/>
            </a:xfrm>
            <a:custGeom>
              <a:avLst/>
              <a:gdLst/>
              <a:ahLst/>
              <a:cxnLst/>
              <a:rect l="l" t="t" r="r" b="b"/>
              <a:pathLst>
                <a:path w="7054" h="1479" extrusionOk="0">
                  <a:moveTo>
                    <a:pt x="1" y="1"/>
                  </a:moveTo>
                  <a:lnTo>
                    <a:pt x="1" y="1"/>
                  </a:lnTo>
                  <a:cubicBezTo>
                    <a:pt x="1222" y="1117"/>
                    <a:pt x="2457" y="1479"/>
                    <a:pt x="3545" y="1479"/>
                  </a:cubicBezTo>
                  <a:cubicBezTo>
                    <a:pt x="5549" y="1479"/>
                    <a:pt x="7054" y="252"/>
                    <a:pt x="7054" y="2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2" name="Google Shape;13532;p52"/>
            <p:cNvSpPr/>
            <p:nvPr/>
          </p:nvSpPr>
          <p:spPr>
            <a:xfrm>
              <a:off x="836975" y="4167375"/>
              <a:ext cx="517325" cy="731725"/>
            </a:xfrm>
            <a:custGeom>
              <a:avLst/>
              <a:gdLst/>
              <a:ahLst/>
              <a:cxnLst/>
              <a:rect l="l" t="t" r="r" b="b"/>
              <a:pathLst>
                <a:path w="20693" h="29269" extrusionOk="0">
                  <a:moveTo>
                    <a:pt x="20692" y="0"/>
                  </a:moveTo>
                  <a:lnTo>
                    <a:pt x="11562" y="7031"/>
                  </a:lnTo>
                  <a:lnTo>
                    <a:pt x="10238" y="23784"/>
                  </a:lnTo>
                  <a:cubicBezTo>
                    <a:pt x="1148" y="27981"/>
                    <a:pt x="0" y="29268"/>
                    <a:pt x="1907" y="29268"/>
                  </a:cubicBezTo>
                  <a:cubicBezTo>
                    <a:pt x="4750" y="29268"/>
                    <a:pt x="14379" y="26408"/>
                    <a:pt x="14598" y="26067"/>
                  </a:cubicBezTo>
                  <a:cubicBezTo>
                    <a:pt x="14986" y="25496"/>
                    <a:pt x="20692" y="1"/>
                    <a:pt x="20692" y="0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3" name="Google Shape;13533;p52"/>
            <p:cNvSpPr/>
            <p:nvPr/>
          </p:nvSpPr>
          <p:spPr>
            <a:xfrm>
              <a:off x="1099200" y="4167375"/>
              <a:ext cx="255100" cy="527900"/>
            </a:xfrm>
            <a:custGeom>
              <a:avLst/>
              <a:gdLst/>
              <a:ahLst/>
              <a:cxnLst/>
              <a:rect l="l" t="t" r="r" b="b"/>
              <a:pathLst>
                <a:path w="10204" h="21116" extrusionOk="0">
                  <a:moveTo>
                    <a:pt x="10203" y="0"/>
                  </a:moveTo>
                  <a:lnTo>
                    <a:pt x="1073" y="7031"/>
                  </a:lnTo>
                  <a:lnTo>
                    <a:pt x="0" y="20589"/>
                  </a:lnTo>
                  <a:cubicBezTo>
                    <a:pt x="1214" y="20977"/>
                    <a:pt x="2590" y="21115"/>
                    <a:pt x="3953" y="21115"/>
                  </a:cubicBezTo>
                  <a:cubicBezTo>
                    <a:pt x="4435" y="21115"/>
                    <a:pt x="4916" y="21098"/>
                    <a:pt x="5387" y="21068"/>
                  </a:cubicBezTo>
                  <a:cubicBezTo>
                    <a:pt x="7168" y="13513"/>
                    <a:pt x="10203" y="1"/>
                    <a:pt x="10203" y="0"/>
                  </a:cubicBezTo>
                  <a:close/>
                </a:path>
              </a:pathLst>
            </a:custGeom>
            <a:solidFill>
              <a:srgbClr val="863F38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4" name="Google Shape;13534;p52"/>
            <p:cNvSpPr/>
            <p:nvPr/>
          </p:nvSpPr>
          <p:spPr>
            <a:xfrm>
              <a:off x="803950" y="4787075"/>
              <a:ext cx="408250" cy="119925"/>
            </a:xfrm>
            <a:custGeom>
              <a:avLst/>
              <a:gdLst/>
              <a:ahLst/>
              <a:cxnLst/>
              <a:rect l="l" t="t" r="r" b="b"/>
              <a:pathLst>
                <a:path w="16330" h="4797" extrusionOk="0">
                  <a:moveTo>
                    <a:pt x="16330" y="1"/>
                  </a:moveTo>
                  <a:cubicBezTo>
                    <a:pt x="16330" y="1"/>
                    <a:pt x="11788" y="1849"/>
                    <a:pt x="8820" y="2169"/>
                  </a:cubicBezTo>
                  <a:cubicBezTo>
                    <a:pt x="8533" y="2202"/>
                    <a:pt x="8289" y="2217"/>
                    <a:pt x="8083" y="2217"/>
                  </a:cubicBezTo>
                  <a:cubicBezTo>
                    <a:pt x="6156" y="2217"/>
                    <a:pt x="7496" y="914"/>
                    <a:pt x="7496" y="914"/>
                  </a:cubicBezTo>
                  <a:lnTo>
                    <a:pt x="7496" y="914"/>
                  </a:lnTo>
                  <a:cubicBezTo>
                    <a:pt x="4635" y="2186"/>
                    <a:pt x="1" y="4796"/>
                    <a:pt x="2792" y="4796"/>
                  </a:cubicBezTo>
                  <a:cubicBezTo>
                    <a:pt x="3007" y="4796"/>
                    <a:pt x="3265" y="4781"/>
                    <a:pt x="3570" y="4748"/>
                  </a:cubicBezTo>
                  <a:cubicBezTo>
                    <a:pt x="7862" y="4292"/>
                    <a:pt x="15987" y="1416"/>
                    <a:pt x="15987" y="1416"/>
                  </a:cubicBezTo>
                  <a:lnTo>
                    <a:pt x="16330" y="1"/>
                  </a:ln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5" name="Google Shape;13535;p52"/>
            <p:cNvSpPr/>
            <p:nvPr/>
          </p:nvSpPr>
          <p:spPr>
            <a:xfrm>
              <a:off x="850150" y="4812175"/>
              <a:ext cx="355775" cy="94750"/>
            </a:xfrm>
            <a:custGeom>
              <a:avLst/>
              <a:gdLst/>
              <a:ahLst/>
              <a:cxnLst/>
              <a:rect l="l" t="t" r="r" b="b"/>
              <a:pathLst>
                <a:path w="14231" h="3790" extrusionOk="0">
                  <a:moveTo>
                    <a:pt x="14231" y="1"/>
                  </a:moveTo>
                  <a:lnTo>
                    <a:pt x="14231" y="1"/>
                  </a:lnTo>
                  <a:cubicBezTo>
                    <a:pt x="13226" y="343"/>
                    <a:pt x="5740" y="2968"/>
                    <a:pt x="1654" y="3402"/>
                  </a:cubicBezTo>
                  <a:cubicBezTo>
                    <a:pt x="1352" y="3435"/>
                    <a:pt x="1094" y="3450"/>
                    <a:pt x="877" y="3450"/>
                  </a:cubicBezTo>
                  <a:cubicBezTo>
                    <a:pt x="504" y="3450"/>
                    <a:pt x="255" y="3406"/>
                    <a:pt x="125" y="3333"/>
                  </a:cubicBezTo>
                  <a:lnTo>
                    <a:pt x="125" y="3333"/>
                  </a:lnTo>
                  <a:cubicBezTo>
                    <a:pt x="1" y="3616"/>
                    <a:pt x="220" y="3790"/>
                    <a:pt x="951" y="3790"/>
                  </a:cubicBezTo>
                  <a:cubicBezTo>
                    <a:pt x="1163" y="3790"/>
                    <a:pt x="1419" y="3775"/>
                    <a:pt x="1722" y="3744"/>
                  </a:cubicBezTo>
                  <a:cubicBezTo>
                    <a:pt x="6014" y="3288"/>
                    <a:pt x="14139" y="412"/>
                    <a:pt x="14139" y="412"/>
                  </a:cubicBezTo>
                  <a:lnTo>
                    <a:pt x="14231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6" name="Google Shape;13536;p52"/>
            <p:cNvSpPr/>
            <p:nvPr/>
          </p:nvSpPr>
          <p:spPr>
            <a:xfrm>
              <a:off x="1751425" y="4162225"/>
              <a:ext cx="480700" cy="752925"/>
            </a:xfrm>
            <a:custGeom>
              <a:avLst/>
              <a:gdLst/>
              <a:ahLst/>
              <a:cxnLst/>
              <a:rect l="l" t="t" r="r" b="b"/>
              <a:pathLst>
                <a:path w="19228" h="30117" extrusionOk="0">
                  <a:moveTo>
                    <a:pt x="1" y="1"/>
                  </a:moveTo>
                  <a:cubicBezTo>
                    <a:pt x="1" y="1"/>
                    <a:pt x="4497" y="25725"/>
                    <a:pt x="4863" y="26318"/>
                  </a:cubicBezTo>
                  <a:cubicBezTo>
                    <a:pt x="5072" y="26681"/>
                    <a:pt x="14942" y="30116"/>
                    <a:pt x="17559" y="30116"/>
                  </a:cubicBezTo>
                  <a:cubicBezTo>
                    <a:pt x="19227" y="30116"/>
                    <a:pt x="17947" y="28720"/>
                    <a:pt x="9336" y="24241"/>
                  </a:cubicBezTo>
                  <a:lnTo>
                    <a:pt x="8788" y="7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7" name="Google Shape;13537;p52"/>
            <p:cNvSpPr/>
            <p:nvPr/>
          </p:nvSpPr>
          <p:spPr>
            <a:xfrm>
              <a:off x="1751425" y="4162225"/>
              <a:ext cx="230575" cy="535125"/>
            </a:xfrm>
            <a:custGeom>
              <a:avLst/>
              <a:gdLst/>
              <a:ahLst/>
              <a:cxnLst/>
              <a:rect l="l" t="t" r="r" b="b"/>
              <a:pathLst>
                <a:path w="9223" h="21405" extrusionOk="0">
                  <a:moveTo>
                    <a:pt x="1" y="1"/>
                  </a:moveTo>
                  <a:cubicBezTo>
                    <a:pt x="1" y="1"/>
                    <a:pt x="2375" y="13628"/>
                    <a:pt x="3813" y="21274"/>
                  </a:cubicBezTo>
                  <a:cubicBezTo>
                    <a:pt x="4580" y="21352"/>
                    <a:pt x="5371" y="21405"/>
                    <a:pt x="6156" y="21405"/>
                  </a:cubicBezTo>
                  <a:cubicBezTo>
                    <a:pt x="7217" y="21405"/>
                    <a:pt x="8265" y="21308"/>
                    <a:pt x="9222" y="21046"/>
                  </a:cubicBezTo>
                  <a:lnTo>
                    <a:pt x="8788" y="7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3F38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8" name="Google Shape;13538;p52"/>
            <p:cNvSpPr/>
            <p:nvPr/>
          </p:nvSpPr>
          <p:spPr>
            <a:xfrm>
              <a:off x="1864425" y="4788225"/>
              <a:ext cx="397300" cy="135650"/>
            </a:xfrm>
            <a:custGeom>
              <a:avLst/>
              <a:gdLst/>
              <a:ahLst/>
              <a:cxnLst/>
              <a:rect l="l" t="t" r="r" b="b"/>
              <a:pathLst>
                <a:path w="15892" h="5426" extrusionOk="0">
                  <a:moveTo>
                    <a:pt x="0" y="0"/>
                  </a:moveTo>
                  <a:lnTo>
                    <a:pt x="274" y="1415"/>
                  </a:lnTo>
                  <a:cubicBezTo>
                    <a:pt x="274" y="1415"/>
                    <a:pt x="8240" y="4679"/>
                    <a:pt x="12508" y="5341"/>
                  </a:cubicBezTo>
                  <a:cubicBezTo>
                    <a:pt x="12893" y="5399"/>
                    <a:pt x="13203" y="5426"/>
                    <a:pt x="13445" y="5426"/>
                  </a:cubicBezTo>
                  <a:cubicBezTo>
                    <a:pt x="15891" y="5426"/>
                    <a:pt x="11506" y="2695"/>
                    <a:pt x="8765" y="1324"/>
                  </a:cubicBezTo>
                  <a:lnTo>
                    <a:pt x="8765" y="1324"/>
                  </a:lnTo>
                  <a:cubicBezTo>
                    <a:pt x="8765" y="1324"/>
                    <a:pt x="9969" y="2598"/>
                    <a:pt x="8304" y="2598"/>
                  </a:cubicBezTo>
                  <a:cubicBezTo>
                    <a:pt x="8065" y="2598"/>
                    <a:pt x="7766" y="2571"/>
                    <a:pt x="7396" y="2511"/>
                  </a:cubicBezTo>
                  <a:cubicBezTo>
                    <a:pt x="4451" y="203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9" name="Google Shape;13539;p52"/>
            <p:cNvSpPr/>
            <p:nvPr/>
          </p:nvSpPr>
          <p:spPr>
            <a:xfrm>
              <a:off x="1868975" y="4813325"/>
              <a:ext cx="351150" cy="110350"/>
            </a:xfrm>
            <a:custGeom>
              <a:avLst/>
              <a:gdLst/>
              <a:ahLst/>
              <a:cxnLst/>
              <a:rect l="l" t="t" r="r" b="b"/>
              <a:pathLst>
                <a:path w="14046" h="4414" extrusionOk="0">
                  <a:moveTo>
                    <a:pt x="1" y="1"/>
                  </a:moveTo>
                  <a:lnTo>
                    <a:pt x="92" y="411"/>
                  </a:lnTo>
                  <a:cubicBezTo>
                    <a:pt x="92" y="411"/>
                    <a:pt x="8058" y="3675"/>
                    <a:pt x="12326" y="4337"/>
                  </a:cubicBezTo>
                  <a:cubicBezTo>
                    <a:pt x="12701" y="4389"/>
                    <a:pt x="13004" y="4413"/>
                    <a:pt x="13243" y="4413"/>
                  </a:cubicBezTo>
                  <a:cubicBezTo>
                    <a:pt x="13850" y="4413"/>
                    <a:pt x="14045" y="4257"/>
                    <a:pt x="13947" y="3995"/>
                  </a:cubicBezTo>
                  <a:lnTo>
                    <a:pt x="13947" y="3995"/>
                  </a:lnTo>
                  <a:cubicBezTo>
                    <a:pt x="13833" y="4052"/>
                    <a:pt x="13656" y="4081"/>
                    <a:pt x="13405" y="4081"/>
                  </a:cubicBezTo>
                  <a:cubicBezTo>
                    <a:pt x="13154" y="4081"/>
                    <a:pt x="12829" y="4052"/>
                    <a:pt x="12418" y="3995"/>
                  </a:cubicBezTo>
                  <a:cubicBezTo>
                    <a:pt x="8355" y="3356"/>
                    <a:pt x="1005" y="411"/>
                    <a:pt x="1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0" name="Google Shape;13540;p52"/>
            <p:cNvSpPr/>
            <p:nvPr/>
          </p:nvSpPr>
          <p:spPr>
            <a:xfrm>
              <a:off x="1077525" y="2542775"/>
              <a:ext cx="1058525" cy="2136050"/>
            </a:xfrm>
            <a:custGeom>
              <a:avLst/>
              <a:gdLst/>
              <a:ahLst/>
              <a:cxnLst/>
              <a:rect l="l" t="t" r="r" b="b"/>
              <a:pathLst>
                <a:path w="42341" h="85442" extrusionOk="0">
                  <a:moveTo>
                    <a:pt x="11709" y="1"/>
                  </a:moveTo>
                  <a:cubicBezTo>
                    <a:pt x="1552" y="23328"/>
                    <a:pt x="0" y="78451"/>
                    <a:pt x="137" y="83633"/>
                  </a:cubicBezTo>
                  <a:cubicBezTo>
                    <a:pt x="137" y="83633"/>
                    <a:pt x="3293" y="84722"/>
                    <a:pt x="5559" y="84722"/>
                  </a:cubicBezTo>
                  <a:cubicBezTo>
                    <a:pt x="6370" y="84722"/>
                    <a:pt x="7067" y="84582"/>
                    <a:pt x="7464" y="84203"/>
                  </a:cubicBezTo>
                  <a:cubicBezTo>
                    <a:pt x="8080" y="79661"/>
                    <a:pt x="20748" y="25542"/>
                    <a:pt x="21091" y="23077"/>
                  </a:cubicBezTo>
                  <a:lnTo>
                    <a:pt x="26820" y="67061"/>
                  </a:lnTo>
                  <a:cubicBezTo>
                    <a:pt x="26820" y="67061"/>
                    <a:pt x="28418" y="83199"/>
                    <a:pt x="28691" y="84705"/>
                  </a:cubicBezTo>
                  <a:cubicBezTo>
                    <a:pt x="30583" y="85269"/>
                    <a:pt x="32296" y="85442"/>
                    <a:pt x="33685" y="85442"/>
                  </a:cubicBezTo>
                  <a:cubicBezTo>
                    <a:pt x="35900" y="85442"/>
                    <a:pt x="37297" y="85002"/>
                    <a:pt x="37297" y="85002"/>
                  </a:cubicBezTo>
                  <a:cubicBezTo>
                    <a:pt x="37297" y="85002"/>
                    <a:pt x="39853" y="42068"/>
                    <a:pt x="41291" y="26980"/>
                  </a:cubicBezTo>
                  <a:cubicBezTo>
                    <a:pt x="42341" y="16161"/>
                    <a:pt x="39625" y="5958"/>
                    <a:pt x="38004" y="1051"/>
                  </a:cubicBezTo>
                  <a:cubicBezTo>
                    <a:pt x="37251" y="1256"/>
                    <a:pt x="36475" y="1462"/>
                    <a:pt x="35676" y="1621"/>
                  </a:cubicBezTo>
                  <a:cubicBezTo>
                    <a:pt x="32138" y="2329"/>
                    <a:pt x="28623" y="2329"/>
                    <a:pt x="25039" y="2420"/>
                  </a:cubicBezTo>
                  <a:cubicBezTo>
                    <a:pt x="24822" y="2424"/>
                    <a:pt x="24607" y="2426"/>
                    <a:pt x="24395" y="2426"/>
                  </a:cubicBezTo>
                  <a:cubicBezTo>
                    <a:pt x="19777" y="2426"/>
                    <a:pt x="16380" y="1485"/>
                    <a:pt x="11709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1" name="Google Shape;13541;p52"/>
            <p:cNvSpPr/>
            <p:nvPr/>
          </p:nvSpPr>
          <p:spPr>
            <a:xfrm>
              <a:off x="1342850" y="2542775"/>
              <a:ext cx="719025" cy="161600"/>
            </a:xfrm>
            <a:custGeom>
              <a:avLst/>
              <a:gdLst/>
              <a:ahLst/>
              <a:cxnLst/>
              <a:rect l="l" t="t" r="r" b="b"/>
              <a:pathLst>
                <a:path w="28761" h="6464" extrusionOk="0">
                  <a:moveTo>
                    <a:pt x="1096" y="1"/>
                  </a:moveTo>
                  <a:cubicBezTo>
                    <a:pt x="708" y="845"/>
                    <a:pt x="366" y="1758"/>
                    <a:pt x="1" y="2694"/>
                  </a:cubicBezTo>
                  <a:cubicBezTo>
                    <a:pt x="5811" y="5456"/>
                    <a:pt x="12454" y="6464"/>
                    <a:pt x="18835" y="6464"/>
                  </a:cubicBezTo>
                  <a:cubicBezTo>
                    <a:pt x="19047" y="6464"/>
                    <a:pt x="19259" y="6463"/>
                    <a:pt x="19471" y="6460"/>
                  </a:cubicBezTo>
                  <a:cubicBezTo>
                    <a:pt x="22575" y="6415"/>
                    <a:pt x="25679" y="6187"/>
                    <a:pt x="28761" y="5753"/>
                  </a:cubicBezTo>
                  <a:cubicBezTo>
                    <a:pt x="28281" y="3881"/>
                    <a:pt x="27802" y="2283"/>
                    <a:pt x="27391" y="1051"/>
                  </a:cubicBezTo>
                  <a:cubicBezTo>
                    <a:pt x="26638" y="1256"/>
                    <a:pt x="25862" y="1462"/>
                    <a:pt x="25063" y="1621"/>
                  </a:cubicBezTo>
                  <a:cubicBezTo>
                    <a:pt x="21525" y="2329"/>
                    <a:pt x="18010" y="2329"/>
                    <a:pt x="14426" y="2420"/>
                  </a:cubicBezTo>
                  <a:cubicBezTo>
                    <a:pt x="14209" y="2424"/>
                    <a:pt x="13994" y="2426"/>
                    <a:pt x="13782" y="2426"/>
                  </a:cubicBezTo>
                  <a:cubicBezTo>
                    <a:pt x="9164" y="2426"/>
                    <a:pt x="5767" y="1485"/>
                    <a:pt x="1096" y="1"/>
                  </a:cubicBezTo>
                  <a:close/>
                </a:path>
              </a:pathLst>
            </a:custGeom>
            <a:solidFill>
              <a:srgbClr val="403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2" name="Google Shape;13542;p52"/>
            <p:cNvSpPr/>
            <p:nvPr/>
          </p:nvSpPr>
          <p:spPr>
            <a:xfrm>
              <a:off x="1078075" y="2868050"/>
              <a:ext cx="525575" cy="1792775"/>
            </a:xfrm>
            <a:custGeom>
              <a:avLst/>
              <a:gdLst/>
              <a:ahLst/>
              <a:cxnLst/>
              <a:rect l="l" t="t" r="r" b="b"/>
              <a:pathLst>
                <a:path w="21023" h="71711" extrusionOk="0">
                  <a:moveTo>
                    <a:pt x="7533" y="0"/>
                  </a:moveTo>
                  <a:cubicBezTo>
                    <a:pt x="1074" y="26774"/>
                    <a:pt x="1" y="66262"/>
                    <a:pt x="115" y="70622"/>
                  </a:cubicBezTo>
                  <a:cubicBezTo>
                    <a:pt x="115" y="70622"/>
                    <a:pt x="3271" y="71711"/>
                    <a:pt x="5537" y="71711"/>
                  </a:cubicBezTo>
                  <a:cubicBezTo>
                    <a:pt x="6348" y="71711"/>
                    <a:pt x="7045" y="71571"/>
                    <a:pt x="7442" y="71192"/>
                  </a:cubicBezTo>
                  <a:cubicBezTo>
                    <a:pt x="8035" y="66764"/>
                    <a:pt x="20110" y="15202"/>
                    <a:pt x="21023" y="10340"/>
                  </a:cubicBezTo>
                  <a:cubicBezTo>
                    <a:pt x="21023" y="10180"/>
                    <a:pt x="21000" y="10021"/>
                    <a:pt x="21000" y="9884"/>
                  </a:cubicBezTo>
                  <a:cubicBezTo>
                    <a:pt x="18330" y="8468"/>
                    <a:pt x="14700" y="6848"/>
                    <a:pt x="12349" y="4771"/>
                  </a:cubicBezTo>
                  <a:cubicBezTo>
                    <a:pt x="10318" y="2990"/>
                    <a:pt x="9177" y="2123"/>
                    <a:pt x="7533" y="0"/>
                  </a:cubicBezTo>
                  <a:close/>
                </a:path>
              </a:pathLst>
            </a:custGeom>
            <a:solidFill>
              <a:srgbClr val="403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3" name="Google Shape;13543;p52"/>
            <p:cNvSpPr/>
            <p:nvPr/>
          </p:nvSpPr>
          <p:spPr>
            <a:xfrm>
              <a:off x="1316050" y="1692550"/>
              <a:ext cx="780075" cy="939700"/>
            </a:xfrm>
            <a:custGeom>
              <a:avLst/>
              <a:gdLst/>
              <a:ahLst/>
              <a:cxnLst/>
              <a:rect l="l" t="t" r="r" b="b"/>
              <a:pathLst>
                <a:path w="31203" h="37588" extrusionOk="0">
                  <a:moveTo>
                    <a:pt x="10888" y="0"/>
                  </a:moveTo>
                  <a:lnTo>
                    <a:pt x="6049" y="571"/>
                  </a:lnTo>
                  <a:cubicBezTo>
                    <a:pt x="6049" y="571"/>
                    <a:pt x="4634" y="2602"/>
                    <a:pt x="3972" y="7350"/>
                  </a:cubicBezTo>
                  <a:cubicBezTo>
                    <a:pt x="3880" y="7966"/>
                    <a:pt x="3812" y="8879"/>
                    <a:pt x="3766" y="9975"/>
                  </a:cubicBezTo>
                  <a:lnTo>
                    <a:pt x="3378" y="9861"/>
                  </a:lnTo>
                  <a:lnTo>
                    <a:pt x="3378" y="9861"/>
                  </a:lnTo>
                  <a:cubicBezTo>
                    <a:pt x="3378" y="9861"/>
                    <a:pt x="0" y="13079"/>
                    <a:pt x="3629" y="18146"/>
                  </a:cubicBezTo>
                  <a:cubicBezTo>
                    <a:pt x="3652" y="25610"/>
                    <a:pt x="2762" y="34535"/>
                    <a:pt x="2762" y="34535"/>
                  </a:cubicBezTo>
                  <a:cubicBezTo>
                    <a:pt x="2762" y="34535"/>
                    <a:pt x="14118" y="37587"/>
                    <a:pt x="21416" y="37587"/>
                  </a:cubicBezTo>
                  <a:cubicBezTo>
                    <a:pt x="24660" y="37587"/>
                    <a:pt x="27102" y="36984"/>
                    <a:pt x="27390" y="35242"/>
                  </a:cubicBezTo>
                  <a:cubicBezTo>
                    <a:pt x="28303" y="29605"/>
                    <a:pt x="25382" y="23510"/>
                    <a:pt x="25382" y="23510"/>
                  </a:cubicBezTo>
                  <a:cubicBezTo>
                    <a:pt x="30997" y="16868"/>
                    <a:pt x="31202" y="10797"/>
                    <a:pt x="31202" y="10797"/>
                  </a:cubicBezTo>
                  <a:lnTo>
                    <a:pt x="26843" y="1301"/>
                  </a:lnTo>
                  <a:lnTo>
                    <a:pt x="22666" y="480"/>
                  </a:lnTo>
                  <a:cubicBezTo>
                    <a:pt x="22666" y="480"/>
                    <a:pt x="21283" y="4569"/>
                    <a:pt x="16127" y="4569"/>
                  </a:cubicBezTo>
                  <a:cubicBezTo>
                    <a:pt x="15741" y="4569"/>
                    <a:pt x="15334" y="4546"/>
                    <a:pt x="14905" y="4497"/>
                  </a:cubicBezTo>
                  <a:cubicBezTo>
                    <a:pt x="9746" y="3903"/>
                    <a:pt x="10888" y="0"/>
                    <a:pt x="10888" y="0"/>
                  </a:cubicBezTo>
                  <a:close/>
                </a:path>
              </a:pathLst>
            </a:custGeom>
            <a:solidFill>
              <a:srgbClr val="FF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4" name="Google Shape;13544;p52"/>
            <p:cNvSpPr/>
            <p:nvPr/>
          </p:nvSpPr>
          <p:spPr>
            <a:xfrm>
              <a:off x="1335450" y="1921925"/>
              <a:ext cx="760675" cy="711100"/>
            </a:xfrm>
            <a:custGeom>
              <a:avLst/>
              <a:gdLst/>
              <a:ahLst/>
              <a:cxnLst/>
              <a:rect l="l" t="t" r="r" b="b"/>
              <a:pathLst>
                <a:path w="30427" h="28444" extrusionOk="0">
                  <a:moveTo>
                    <a:pt x="29673" y="1"/>
                  </a:moveTo>
                  <a:cubicBezTo>
                    <a:pt x="27847" y="1690"/>
                    <a:pt x="25268" y="2580"/>
                    <a:pt x="22917" y="3265"/>
                  </a:cubicBezTo>
                  <a:cubicBezTo>
                    <a:pt x="19978" y="4124"/>
                    <a:pt x="16885" y="4841"/>
                    <a:pt x="13801" y="4841"/>
                  </a:cubicBezTo>
                  <a:cubicBezTo>
                    <a:pt x="12789" y="4841"/>
                    <a:pt x="11778" y="4764"/>
                    <a:pt x="10774" y="4589"/>
                  </a:cubicBezTo>
                  <a:cubicBezTo>
                    <a:pt x="7852" y="4064"/>
                    <a:pt x="4908" y="2717"/>
                    <a:pt x="2237" y="1119"/>
                  </a:cubicBezTo>
                  <a:lnTo>
                    <a:pt x="2237" y="1119"/>
                  </a:lnTo>
                  <a:cubicBezTo>
                    <a:pt x="1484" y="2147"/>
                    <a:pt x="0" y="4977"/>
                    <a:pt x="2853" y="8971"/>
                  </a:cubicBezTo>
                  <a:cubicBezTo>
                    <a:pt x="2876" y="16435"/>
                    <a:pt x="2305" y="25497"/>
                    <a:pt x="2305" y="25497"/>
                  </a:cubicBezTo>
                  <a:cubicBezTo>
                    <a:pt x="2305" y="25497"/>
                    <a:pt x="13358" y="28443"/>
                    <a:pt x="20567" y="28443"/>
                  </a:cubicBezTo>
                  <a:cubicBezTo>
                    <a:pt x="23841" y="28443"/>
                    <a:pt x="26322" y="27836"/>
                    <a:pt x="26614" y="26067"/>
                  </a:cubicBezTo>
                  <a:cubicBezTo>
                    <a:pt x="27527" y="20430"/>
                    <a:pt x="24606" y="14335"/>
                    <a:pt x="24606" y="14335"/>
                  </a:cubicBezTo>
                  <a:cubicBezTo>
                    <a:pt x="30221" y="7693"/>
                    <a:pt x="30426" y="1622"/>
                    <a:pt x="30426" y="1622"/>
                  </a:cubicBezTo>
                  <a:lnTo>
                    <a:pt x="296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5" name="Google Shape;13545;p52"/>
            <p:cNvSpPr/>
            <p:nvPr/>
          </p:nvSpPr>
          <p:spPr>
            <a:xfrm>
              <a:off x="1652150" y="1706250"/>
              <a:ext cx="543250" cy="1172700"/>
            </a:xfrm>
            <a:custGeom>
              <a:avLst/>
              <a:gdLst/>
              <a:ahLst/>
              <a:cxnLst/>
              <a:rect l="l" t="t" r="r" b="b"/>
              <a:pathLst>
                <a:path w="21730" h="46908" extrusionOk="0">
                  <a:moveTo>
                    <a:pt x="10500" y="0"/>
                  </a:moveTo>
                  <a:cubicBezTo>
                    <a:pt x="10500" y="0"/>
                    <a:pt x="0" y="24218"/>
                    <a:pt x="1392" y="46792"/>
                  </a:cubicBezTo>
                  <a:cubicBezTo>
                    <a:pt x="1392" y="46792"/>
                    <a:pt x="2653" y="46907"/>
                    <a:pt x="4622" y="46907"/>
                  </a:cubicBezTo>
                  <a:cubicBezTo>
                    <a:pt x="8191" y="46907"/>
                    <a:pt x="14086" y="46528"/>
                    <a:pt x="19014" y="44395"/>
                  </a:cubicBezTo>
                  <a:lnTo>
                    <a:pt x="14540" y="22574"/>
                  </a:lnTo>
                  <a:cubicBezTo>
                    <a:pt x="14540" y="22574"/>
                    <a:pt x="17964" y="15110"/>
                    <a:pt x="18374" y="13672"/>
                  </a:cubicBezTo>
                  <a:cubicBezTo>
                    <a:pt x="19630" y="9244"/>
                    <a:pt x="21730" y="3218"/>
                    <a:pt x="18169" y="2031"/>
                  </a:cubicBezTo>
                  <a:cubicBezTo>
                    <a:pt x="14631" y="845"/>
                    <a:pt x="10500" y="0"/>
                    <a:pt x="10500" y="0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6" name="Google Shape;13546;p52"/>
            <p:cNvSpPr/>
            <p:nvPr/>
          </p:nvSpPr>
          <p:spPr>
            <a:xfrm>
              <a:off x="1884775" y="2258850"/>
              <a:ext cx="551450" cy="384475"/>
            </a:xfrm>
            <a:custGeom>
              <a:avLst/>
              <a:gdLst/>
              <a:ahLst/>
              <a:cxnLst/>
              <a:rect l="l" t="t" r="r" b="b"/>
              <a:pathLst>
                <a:path w="22058" h="15379" extrusionOk="0">
                  <a:moveTo>
                    <a:pt x="15781" y="1"/>
                  </a:moveTo>
                  <a:cubicBezTo>
                    <a:pt x="15334" y="1"/>
                    <a:pt x="15050" y="14"/>
                    <a:pt x="15050" y="14"/>
                  </a:cubicBezTo>
                  <a:lnTo>
                    <a:pt x="14342" y="516"/>
                  </a:lnTo>
                  <a:lnTo>
                    <a:pt x="8134" y="11449"/>
                  </a:lnTo>
                  <a:cubicBezTo>
                    <a:pt x="8134" y="11449"/>
                    <a:pt x="7772" y="9030"/>
                    <a:pt x="7161" y="9030"/>
                  </a:cubicBezTo>
                  <a:cubicBezTo>
                    <a:pt x="7158" y="9030"/>
                    <a:pt x="7155" y="9030"/>
                    <a:pt x="7152" y="9030"/>
                  </a:cubicBezTo>
                  <a:cubicBezTo>
                    <a:pt x="6707" y="9030"/>
                    <a:pt x="1511" y="10647"/>
                    <a:pt x="2957" y="10647"/>
                  </a:cubicBezTo>
                  <a:cubicBezTo>
                    <a:pt x="3439" y="10647"/>
                    <a:pt x="4658" y="10468"/>
                    <a:pt x="7038" y="9988"/>
                  </a:cubicBezTo>
                  <a:lnTo>
                    <a:pt x="7038" y="9988"/>
                  </a:lnTo>
                  <a:cubicBezTo>
                    <a:pt x="7038" y="9988"/>
                    <a:pt x="0" y="12271"/>
                    <a:pt x="1752" y="12271"/>
                  </a:cubicBezTo>
                  <a:cubicBezTo>
                    <a:pt x="2344" y="12271"/>
                    <a:pt x="3941" y="12010"/>
                    <a:pt x="7152" y="11312"/>
                  </a:cubicBezTo>
                  <a:lnTo>
                    <a:pt x="7152" y="11312"/>
                  </a:lnTo>
                  <a:cubicBezTo>
                    <a:pt x="7152" y="11312"/>
                    <a:pt x="956" y="13373"/>
                    <a:pt x="2537" y="13373"/>
                  </a:cubicBezTo>
                  <a:cubicBezTo>
                    <a:pt x="3048" y="13373"/>
                    <a:pt x="4368" y="13159"/>
                    <a:pt x="6970" y="12590"/>
                  </a:cubicBezTo>
                  <a:lnTo>
                    <a:pt x="6970" y="12590"/>
                  </a:lnTo>
                  <a:cubicBezTo>
                    <a:pt x="6969" y="12591"/>
                    <a:pt x="1875" y="14426"/>
                    <a:pt x="2722" y="14426"/>
                  </a:cubicBezTo>
                  <a:cubicBezTo>
                    <a:pt x="3040" y="14426"/>
                    <a:pt x="4193" y="14167"/>
                    <a:pt x="6764" y="13458"/>
                  </a:cubicBezTo>
                  <a:cubicBezTo>
                    <a:pt x="6764" y="13458"/>
                    <a:pt x="6841" y="15379"/>
                    <a:pt x="8440" y="15379"/>
                  </a:cubicBezTo>
                  <a:cubicBezTo>
                    <a:pt x="8584" y="15379"/>
                    <a:pt x="8740" y="15363"/>
                    <a:pt x="8910" y="15329"/>
                  </a:cubicBezTo>
                  <a:cubicBezTo>
                    <a:pt x="10941" y="14896"/>
                    <a:pt x="22057" y="3141"/>
                    <a:pt x="21258" y="1452"/>
                  </a:cubicBezTo>
                  <a:cubicBezTo>
                    <a:pt x="20642" y="150"/>
                    <a:pt x="17287" y="1"/>
                    <a:pt x="15781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7" name="Google Shape;13547;p52"/>
            <p:cNvSpPr/>
            <p:nvPr/>
          </p:nvSpPr>
          <p:spPr>
            <a:xfrm>
              <a:off x="1914625" y="1706250"/>
              <a:ext cx="559825" cy="907900"/>
            </a:xfrm>
            <a:custGeom>
              <a:avLst/>
              <a:gdLst/>
              <a:ahLst/>
              <a:cxnLst/>
              <a:rect l="l" t="t" r="r" b="b"/>
              <a:pathLst>
                <a:path w="22393" h="36316" extrusionOk="0">
                  <a:moveTo>
                    <a:pt x="1" y="0"/>
                  </a:moveTo>
                  <a:lnTo>
                    <a:pt x="6437" y="12234"/>
                  </a:lnTo>
                  <a:lnTo>
                    <a:pt x="12714" y="21228"/>
                  </a:lnTo>
                  <a:lnTo>
                    <a:pt x="6848" y="32275"/>
                  </a:lnTo>
                  <a:lnTo>
                    <a:pt x="10386" y="36315"/>
                  </a:lnTo>
                  <a:cubicBezTo>
                    <a:pt x="10386" y="36315"/>
                    <a:pt x="21365" y="25998"/>
                    <a:pt x="21867" y="23921"/>
                  </a:cubicBezTo>
                  <a:cubicBezTo>
                    <a:pt x="22392" y="21867"/>
                    <a:pt x="14860" y="5935"/>
                    <a:pt x="12167" y="3469"/>
                  </a:cubicBezTo>
                  <a:cubicBezTo>
                    <a:pt x="9450" y="100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8" name="Google Shape;13548;p52"/>
            <p:cNvSpPr/>
            <p:nvPr/>
          </p:nvSpPr>
          <p:spPr>
            <a:xfrm>
              <a:off x="1234425" y="1686825"/>
              <a:ext cx="336700" cy="1144150"/>
            </a:xfrm>
            <a:custGeom>
              <a:avLst/>
              <a:gdLst/>
              <a:ahLst/>
              <a:cxnLst/>
              <a:rect l="l" t="t" r="r" b="b"/>
              <a:pathLst>
                <a:path w="13468" h="45766" extrusionOk="0">
                  <a:moveTo>
                    <a:pt x="13468" y="1"/>
                  </a:moveTo>
                  <a:lnTo>
                    <a:pt x="8024" y="1013"/>
                  </a:lnTo>
                  <a:lnTo>
                    <a:pt x="8024" y="1013"/>
                  </a:lnTo>
                  <a:cubicBezTo>
                    <a:pt x="8022" y="985"/>
                    <a:pt x="8015" y="975"/>
                    <a:pt x="8004" y="975"/>
                  </a:cubicBezTo>
                  <a:cubicBezTo>
                    <a:pt x="7981" y="975"/>
                    <a:pt x="7944" y="1028"/>
                    <a:pt x="7944" y="1028"/>
                  </a:cubicBezTo>
                  <a:lnTo>
                    <a:pt x="8024" y="1013"/>
                  </a:lnTo>
                  <a:lnTo>
                    <a:pt x="8024" y="1013"/>
                  </a:lnTo>
                  <a:cubicBezTo>
                    <a:pt x="8035" y="1229"/>
                    <a:pt x="7670" y="2523"/>
                    <a:pt x="5137" y="8720"/>
                  </a:cubicBezTo>
                  <a:cubicBezTo>
                    <a:pt x="2124" y="16161"/>
                    <a:pt x="5821" y="19699"/>
                    <a:pt x="5821" y="19699"/>
                  </a:cubicBezTo>
                  <a:cubicBezTo>
                    <a:pt x="5365" y="26661"/>
                    <a:pt x="1" y="40539"/>
                    <a:pt x="1" y="40539"/>
                  </a:cubicBezTo>
                  <a:cubicBezTo>
                    <a:pt x="2147" y="44761"/>
                    <a:pt x="9702" y="45766"/>
                    <a:pt x="9702" y="45766"/>
                  </a:cubicBezTo>
                  <a:cubicBezTo>
                    <a:pt x="8789" y="26752"/>
                    <a:pt x="13468" y="1"/>
                    <a:pt x="13468" y="1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9" name="Google Shape;13549;p52"/>
            <p:cNvSpPr/>
            <p:nvPr/>
          </p:nvSpPr>
          <p:spPr>
            <a:xfrm>
              <a:off x="976500" y="2179725"/>
              <a:ext cx="505150" cy="410225"/>
            </a:xfrm>
            <a:custGeom>
              <a:avLst/>
              <a:gdLst/>
              <a:ahLst/>
              <a:cxnLst/>
              <a:rect l="l" t="t" r="r" b="b"/>
              <a:pathLst>
                <a:path w="20206" h="16409" extrusionOk="0">
                  <a:moveTo>
                    <a:pt x="4080" y="1"/>
                  </a:moveTo>
                  <a:cubicBezTo>
                    <a:pt x="2770" y="1"/>
                    <a:pt x="1463" y="195"/>
                    <a:pt x="1005" y="896"/>
                  </a:cubicBezTo>
                  <a:cubicBezTo>
                    <a:pt x="1" y="2471"/>
                    <a:pt x="9473" y="15596"/>
                    <a:pt x="11459" y="16280"/>
                  </a:cubicBezTo>
                  <a:cubicBezTo>
                    <a:pt x="11715" y="16370"/>
                    <a:pt x="11945" y="16409"/>
                    <a:pt x="12150" y="16409"/>
                  </a:cubicBezTo>
                  <a:cubicBezTo>
                    <a:pt x="13517" y="16409"/>
                    <a:pt x="13810" y="14683"/>
                    <a:pt x="13810" y="14683"/>
                  </a:cubicBezTo>
                  <a:cubicBezTo>
                    <a:pt x="16406" y="15790"/>
                    <a:pt x="17496" y="16183"/>
                    <a:pt x="17733" y="16183"/>
                  </a:cubicBezTo>
                  <a:cubicBezTo>
                    <a:pt x="18316" y="16183"/>
                    <a:pt x="13719" y="13793"/>
                    <a:pt x="13719" y="13792"/>
                  </a:cubicBezTo>
                  <a:lnTo>
                    <a:pt x="13719" y="13792"/>
                  </a:lnTo>
                  <a:cubicBezTo>
                    <a:pt x="16508" y="14809"/>
                    <a:pt x="17782" y="15179"/>
                    <a:pt x="18159" y="15179"/>
                  </a:cubicBezTo>
                  <a:cubicBezTo>
                    <a:pt x="19170" y="15179"/>
                    <a:pt x="13719" y="12514"/>
                    <a:pt x="13719" y="12514"/>
                  </a:cubicBezTo>
                  <a:lnTo>
                    <a:pt x="13719" y="12514"/>
                  </a:lnTo>
                  <a:cubicBezTo>
                    <a:pt x="17136" y="13745"/>
                    <a:pt x="18666" y="14188"/>
                    <a:pt x="19096" y="14188"/>
                  </a:cubicBezTo>
                  <a:cubicBezTo>
                    <a:pt x="20205" y="14188"/>
                    <a:pt x="13993" y="11236"/>
                    <a:pt x="13993" y="11236"/>
                  </a:cubicBezTo>
                  <a:lnTo>
                    <a:pt x="13993" y="11236"/>
                  </a:lnTo>
                  <a:cubicBezTo>
                    <a:pt x="16562" y="12109"/>
                    <a:pt x="17742" y="12425"/>
                    <a:pt x="18096" y="12425"/>
                  </a:cubicBezTo>
                  <a:cubicBezTo>
                    <a:pt x="19010" y="12425"/>
                    <a:pt x="14421" y="10320"/>
                    <a:pt x="13993" y="10255"/>
                  </a:cubicBezTo>
                  <a:cubicBezTo>
                    <a:pt x="13982" y="10253"/>
                    <a:pt x="13970" y="10252"/>
                    <a:pt x="13959" y="10252"/>
                  </a:cubicBezTo>
                  <a:cubicBezTo>
                    <a:pt x="13374" y="10252"/>
                    <a:pt x="12715" y="12514"/>
                    <a:pt x="12715" y="12514"/>
                  </a:cubicBezTo>
                  <a:lnTo>
                    <a:pt x="7990" y="873"/>
                  </a:lnTo>
                  <a:lnTo>
                    <a:pt x="7351" y="303"/>
                  </a:lnTo>
                  <a:cubicBezTo>
                    <a:pt x="7351" y="303"/>
                    <a:pt x="5713" y="1"/>
                    <a:pt x="4080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0" name="Google Shape;13550;p52"/>
            <p:cNvSpPr/>
            <p:nvPr/>
          </p:nvSpPr>
          <p:spPr>
            <a:xfrm>
              <a:off x="949700" y="1685350"/>
              <a:ext cx="621425" cy="864875"/>
            </a:xfrm>
            <a:custGeom>
              <a:avLst/>
              <a:gdLst/>
              <a:ahLst/>
              <a:cxnLst/>
              <a:rect l="l" t="t" r="r" b="b"/>
              <a:pathLst>
                <a:path w="24857" h="34595" extrusionOk="0">
                  <a:moveTo>
                    <a:pt x="22754" y="1"/>
                  </a:moveTo>
                  <a:cubicBezTo>
                    <a:pt x="20371" y="1"/>
                    <a:pt x="16554" y="217"/>
                    <a:pt x="14517" y="1475"/>
                  </a:cubicBezTo>
                  <a:cubicBezTo>
                    <a:pt x="10819" y="3735"/>
                    <a:pt x="0" y="18685"/>
                    <a:pt x="251" y="20808"/>
                  </a:cubicBezTo>
                  <a:cubicBezTo>
                    <a:pt x="479" y="22931"/>
                    <a:pt x="10020" y="34595"/>
                    <a:pt x="10020" y="34595"/>
                  </a:cubicBezTo>
                  <a:lnTo>
                    <a:pt x="14061" y="31057"/>
                  </a:lnTo>
                  <a:lnTo>
                    <a:pt x="9678" y="19325"/>
                  </a:lnTo>
                  <a:lnTo>
                    <a:pt x="17073" y="11244"/>
                  </a:lnTo>
                  <a:lnTo>
                    <a:pt x="24857" y="60"/>
                  </a:lnTo>
                  <a:cubicBezTo>
                    <a:pt x="24857" y="60"/>
                    <a:pt x="24002" y="1"/>
                    <a:pt x="22754" y="1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5" name="Google Shape;13555;g242e8836994_0_0"/>
          <p:cNvSpPr/>
          <p:nvPr/>
        </p:nvSpPr>
        <p:spPr>
          <a:xfrm>
            <a:off x="1960739" y="1660848"/>
            <a:ext cx="21074" cy="10905"/>
          </a:xfrm>
          <a:custGeom>
            <a:avLst/>
            <a:gdLst/>
            <a:ahLst/>
            <a:cxnLst/>
            <a:rect l="l" t="t" r="r" b="b"/>
            <a:pathLst>
              <a:path w="315" h="163" extrusionOk="0">
                <a:moveTo>
                  <a:pt x="21" y="0"/>
                </a:moveTo>
                <a:lnTo>
                  <a:pt x="1" y="51"/>
                </a:lnTo>
                <a:lnTo>
                  <a:pt x="294" y="162"/>
                </a:lnTo>
                <a:lnTo>
                  <a:pt x="314" y="112"/>
                </a:lnTo>
                <a:lnTo>
                  <a:pt x="21" y="0"/>
                </a:lnTo>
                <a:close/>
              </a:path>
            </a:pathLst>
          </a:custGeom>
          <a:solidFill>
            <a:srgbClr val="888D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56" name="Google Shape;13556;g242e8836994_0_0"/>
          <p:cNvSpPr/>
          <p:nvPr/>
        </p:nvSpPr>
        <p:spPr>
          <a:xfrm>
            <a:off x="3395157" y="1624320"/>
            <a:ext cx="33918" cy="30506"/>
          </a:xfrm>
          <a:custGeom>
            <a:avLst/>
            <a:gdLst/>
            <a:ahLst/>
            <a:cxnLst/>
            <a:rect l="l" t="t" r="r" b="b"/>
            <a:pathLst>
              <a:path w="507" h="456" extrusionOk="0">
                <a:moveTo>
                  <a:pt x="476" y="1"/>
                </a:moveTo>
                <a:lnTo>
                  <a:pt x="1" y="415"/>
                </a:lnTo>
                <a:lnTo>
                  <a:pt x="41" y="456"/>
                </a:lnTo>
                <a:lnTo>
                  <a:pt x="506" y="41"/>
                </a:lnTo>
                <a:lnTo>
                  <a:pt x="476" y="1"/>
                </a:lnTo>
                <a:close/>
              </a:path>
            </a:pathLst>
          </a:custGeom>
          <a:solidFill>
            <a:srgbClr val="888D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57" name="Google Shape;13557;g242e8836994_0_0"/>
          <p:cNvSpPr/>
          <p:nvPr/>
        </p:nvSpPr>
        <p:spPr>
          <a:xfrm>
            <a:off x="3427604" y="1643253"/>
            <a:ext cx="18331" cy="16324"/>
          </a:xfrm>
          <a:custGeom>
            <a:avLst/>
            <a:gdLst/>
            <a:ahLst/>
            <a:cxnLst/>
            <a:rect l="l" t="t" r="r" b="b"/>
            <a:pathLst>
              <a:path w="274" h="244" extrusionOk="0">
                <a:moveTo>
                  <a:pt x="233" y="1"/>
                </a:moveTo>
                <a:lnTo>
                  <a:pt x="1" y="203"/>
                </a:lnTo>
                <a:lnTo>
                  <a:pt x="31" y="243"/>
                </a:lnTo>
                <a:lnTo>
                  <a:pt x="274" y="41"/>
                </a:lnTo>
                <a:lnTo>
                  <a:pt x="233" y="1"/>
                </a:lnTo>
                <a:close/>
              </a:path>
            </a:pathLst>
          </a:custGeom>
          <a:solidFill>
            <a:srgbClr val="888D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58" name="Google Shape;13558;g242e8836994_0_0"/>
          <p:cNvSpPr/>
          <p:nvPr/>
        </p:nvSpPr>
        <p:spPr>
          <a:xfrm>
            <a:off x="3418840" y="1633151"/>
            <a:ext cx="18331" cy="16257"/>
          </a:xfrm>
          <a:custGeom>
            <a:avLst/>
            <a:gdLst/>
            <a:ahLst/>
            <a:cxnLst/>
            <a:rect l="l" t="t" r="r" b="b"/>
            <a:pathLst>
              <a:path w="274" h="243" extrusionOk="0">
                <a:moveTo>
                  <a:pt x="233" y="0"/>
                </a:moveTo>
                <a:lnTo>
                  <a:pt x="0" y="202"/>
                </a:lnTo>
                <a:lnTo>
                  <a:pt x="41" y="243"/>
                </a:lnTo>
                <a:lnTo>
                  <a:pt x="273" y="41"/>
                </a:lnTo>
                <a:lnTo>
                  <a:pt x="233" y="0"/>
                </a:lnTo>
                <a:close/>
              </a:path>
            </a:pathLst>
          </a:custGeom>
          <a:solidFill>
            <a:srgbClr val="888D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59" name="Google Shape;13559;g242e8836994_0_0"/>
          <p:cNvSpPr/>
          <p:nvPr/>
        </p:nvSpPr>
        <p:spPr>
          <a:xfrm>
            <a:off x="3443192" y="1660179"/>
            <a:ext cx="18331" cy="16257"/>
          </a:xfrm>
          <a:custGeom>
            <a:avLst/>
            <a:gdLst/>
            <a:ahLst/>
            <a:cxnLst/>
            <a:rect l="l" t="t" r="r" b="b"/>
            <a:pathLst>
              <a:path w="274" h="243" extrusionOk="0">
                <a:moveTo>
                  <a:pt x="233" y="0"/>
                </a:moveTo>
                <a:lnTo>
                  <a:pt x="0" y="202"/>
                </a:lnTo>
                <a:lnTo>
                  <a:pt x="41" y="243"/>
                </a:lnTo>
                <a:lnTo>
                  <a:pt x="273" y="41"/>
                </a:lnTo>
                <a:lnTo>
                  <a:pt x="233" y="0"/>
                </a:lnTo>
                <a:close/>
              </a:path>
            </a:pathLst>
          </a:custGeom>
          <a:solidFill>
            <a:srgbClr val="888D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60" name="Google Shape;13560;g242e8836994_0_0"/>
          <p:cNvGrpSpPr/>
          <p:nvPr/>
        </p:nvGrpSpPr>
        <p:grpSpPr>
          <a:xfrm>
            <a:off x="1165825" y="1490050"/>
            <a:ext cx="3191298" cy="2993747"/>
            <a:chOff x="1165825" y="1490050"/>
            <a:chExt cx="3191298" cy="2993747"/>
          </a:xfrm>
        </p:grpSpPr>
        <p:sp>
          <p:nvSpPr>
            <p:cNvPr id="13561" name="Google Shape;13561;g242e8836994_0_0"/>
            <p:cNvSpPr/>
            <p:nvPr/>
          </p:nvSpPr>
          <p:spPr>
            <a:xfrm>
              <a:off x="2911866" y="1671954"/>
              <a:ext cx="342796" cy="262047"/>
            </a:xfrm>
            <a:custGeom>
              <a:avLst/>
              <a:gdLst/>
              <a:ahLst/>
              <a:cxnLst/>
              <a:rect l="l" t="t" r="r" b="b"/>
              <a:pathLst>
                <a:path w="5124" h="3917" extrusionOk="0">
                  <a:moveTo>
                    <a:pt x="4627" y="1"/>
                  </a:moveTo>
                  <a:cubicBezTo>
                    <a:pt x="4554" y="1"/>
                    <a:pt x="4480" y="23"/>
                    <a:pt x="4416" y="67"/>
                  </a:cubicBezTo>
                  <a:lnTo>
                    <a:pt x="0" y="3209"/>
                  </a:lnTo>
                  <a:cubicBezTo>
                    <a:pt x="21" y="3209"/>
                    <a:pt x="51" y="3219"/>
                    <a:pt x="71" y="3219"/>
                  </a:cubicBezTo>
                  <a:cubicBezTo>
                    <a:pt x="152" y="3260"/>
                    <a:pt x="233" y="3310"/>
                    <a:pt x="283" y="3391"/>
                  </a:cubicBezTo>
                  <a:lnTo>
                    <a:pt x="425" y="3593"/>
                  </a:lnTo>
                  <a:cubicBezTo>
                    <a:pt x="495" y="3684"/>
                    <a:pt x="526" y="3805"/>
                    <a:pt x="506" y="3917"/>
                  </a:cubicBezTo>
                  <a:lnTo>
                    <a:pt x="4931" y="784"/>
                  </a:lnTo>
                  <a:cubicBezTo>
                    <a:pt x="5083" y="673"/>
                    <a:pt x="5123" y="451"/>
                    <a:pt x="5012" y="299"/>
                  </a:cubicBezTo>
                  <a:lnTo>
                    <a:pt x="4911" y="148"/>
                  </a:lnTo>
                  <a:cubicBezTo>
                    <a:pt x="4844" y="50"/>
                    <a:pt x="4737" y="1"/>
                    <a:pt x="4627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2" name="Google Shape;13562;g242e8836994_0_0"/>
            <p:cNvSpPr/>
            <p:nvPr/>
          </p:nvSpPr>
          <p:spPr>
            <a:xfrm>
              <a:off x="2888853" y="1654961"/>
              <a:ext cx="384742" cy="303392"/>
            </a:xfrm>
            <a:custGeom>
              <a:avLst/>
              <a:gdLst/>
              <a:ahLst/>
              <a:cxnLst/>
              <a:rect l="l" t="t" r="r" b="b"/>
              <a:pathLst>
                <a:path w="5751" h="4535" extrusionOk="0">
                  <a:moveTo>
                    <a:pt x="4960" y="0"/>
                  </a:moveTo>
                  <a:cubicBezTo>
                    <a:pt x="4842" y="0"/>
                    <a:pt x="4723" y="35"/>
                    <a:pt x="4618" y="109"/>
                  </a:cubicBezTo>
                  <a:lnTo>
                    <a:pt x="506" y="3029"/>
                  </a:lnTo>
                  <a:lnTo>
                    <a:pt x="466" y="3069"/>
                  </a:lnTo>
                  <a:lnTo>
                    <a:pt x="1" y="3393"/>
                  </a:lnTo>
                  <a:lnTo>
                    <a:pt x="142" y="3595"/>
                  </a:lnTo>
                  <a:lnTo>
                    <a:pt x="344" y="3453"/>
                  </a:lnTo>
                  <a:lnTo>
                    <a:pt x="4770" y="311"/>
                  </a:lnTo>
                  <a:cubicBezTo>
                    <a:pt x="4828" y="268"/>
                    <a:pt x="4896" y="248"/>
                    <a:pt x="4964" y="248"/>
                  </a:cubicBezTo>
                  <a:cubicBezTo>
                    <a:pt x="5075" y="248"/>
                    <a:pt x="5186" y="302"/>
                    <a:pt x="5255" y="402"/>
                  </a:cubicBezTo>
                  <a:lnTo>
                    <a:pt x="5356" y="543"/>
                  </a:lnTo>
                  <a:cubicBezTo>
                    <a:pt x="5467" y="705"/>
                    <a:pt x="5437" y="917"/>
                    <a:pt x="5275" y="1028"/>
                  </a:cubicBezTo>
                  <a:lnTo>
                    <a:pt x="860" y="4171"/>
                  </a:lnTo>
                  <a:lnTo>
                    <a:pt x="627" y="4332"/>
                  </a:lnTo>
                  <a:lnTo>
                    <a:pt x="779" y="4534"/>
                  </a:lnTo>
                  <a:lnTo>
                    <a:pt x="930" y="4433"/>
                  </a:lnTo>
                  <a:lnTo>
                    <a:pt x="5417" y="1240"/>
                  </a:lnTo>
                  <a:cubicBezTo>
                    <a:pt x="5689" y="1048"/>
                    <a:pt x="5750" y="675"/>
                    <a:pt x="5558" y="402"/>
                  </a:cubicBezTo>
                  <a:lnTo>
                    <a:pt x="5457" y="260"/>
                  </a:lnTo>
                  <a:cubicBezTo>
                    <a:pt x="5338" y="92"/>
                    <a:pt x="5150" y="0"/>
                    <a:pt x="4960" y="0"/>
                  </a:cubicBez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3" name="Google Shape;13563;g242e8836994_0_0"/>
            <p:cNvSpPr/>
            <p:nvPr/>
          </p:nvSpPr>
          <p:spPr>
            <a:xfrm>
              <a:off x="2938894" y="1688746"/>
              <a:ext cx="306268" cy="218228"/>
            </a:xfrm>
            <a:custGeom>
              <a:avLst/>
              <a:gdLst/>
              <a:ahLst/>
              <a:cxnLst/>
              <a:rect l="l" t="t" r="r" b="b"/>
              <a:pathLst>
                <a:path w="4578" h="3262" extrusionOk="0">
                  <a:moveTo>
                    <a:pt x="4552" y="0"/>
                  </a:moveTo>
                  <a:cubicBezTo>
                    <a:pt x="4547" y="0"/>
                    <a:pt x="4542" y="3"/>
                    <a:pt x="4537" y="8"/>
                  </a:cubicBezTo>
                  <a:lnTo>
                    <a:pt x="11" y="3231"/>
                  </a:lnTo>
                  <a:cubicBezTo>
                    <a:pt x="1" y="3241"/>
                    <a:pt x="1" y="3251"/>
                    <a:pt x="11" y="3261"/>
                  </a:cubicBezTo>
                  <a:lnTo>
                    <a:pt x="31" y="3261"/>
                  </a:lnTo>
                  <a:lnTo>
                    <a:pt x="4568" y="38"/>
                  </a:lnTo>
                  <a:cubicBezTo>
                    <a:pt x="4578" y="28"/>
                    <a:pt x="4578" y="18"/>
                    <a:pt x="4568" y="8"/>
                  </a:cubicBezTo>
                  <a:cubicBezTo>
                    <a:pt x="4563" y="3"/>
                    <a:pt x="4557" y="0"/>
                    <a:pt x="4552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4" name="Google Shape;13564;g242e8836994_0_0"/>
            <p:cNvSpPr/>
            <p:nvPr/>
          </p:nvSpPr>
          <p:spPr>
            <a:xfrm>
              <a:off x="2924711" y="1673559"/>
              <a:ext cx="304663" cy="217157"/>
            </a:xfrm>
            <a:custGeom>
              <a:avLst/>
              <a:gdLst/>
              <a:ahLst/>
              <a:cxnLst/>
              <a:rect l="l" t="t" r="r" b="b"/>
              <a:pathLst>
                <a:path w="4554" h="3246" extrusionOk="0">
                  <a:moveTo>
                    <a:pt x="4515" y="0"/>
                  </a:moveTo>
                  <a:cubicBezTo>
                    <a:pt x="4512" y="0"/>
                    <a:pt x="4510" y="1"/>
                    <a:pt x="4507" y="2"/>
                  </a:cubicBezTo>
                  <a:lnTo>
                    <a:pt x="10" y="3205"/>
                  </a:lnTo>
                  <a:cubicBezTo>
                    <a:pt x="0" y="3216"/>
                    <a:pt x="0" y="3226"/>
                    <a:pt x="10" y="3236"/>
                  </a:cubicBezTo>
                  <a:cubicBezTo>
                    <a:pt x="10" y="3236"/>
                    <a:pt x="10" y="3246"/>
                    <a:pt x="21" y="3246"/>
                  </a:cubicBezTo>
                  <a:lnTo>
                    <a:pt x="31" y="3236"/>
                  </a:lnTo>
                  <a:lnTo>
                    <a:pt x="4527" y="43"/>
                  </a:lnTo>
                  <a:cubicBezTo>
                    <a:pt x="4553" y="25"/>
                    <a:pt x="4534" y="0"/>
                    <a:pt x="4515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5" name="Google Shape;13565;g242e8836994_0_0"/>
            <p:cNvSpPr/>
            <p:nvPr/>
          </p:nvSpPr>
          <p:spPr>
            <a:xfrm>
              <a:off x="2933475" y="1681989"/>
              <a:ext cx="306937" cy="218897"/>
            </a:xfrm>
            <a:custGeom>
              <a:avLst/>
              <a:gdLst/>
              <a:ahLst/>
              <a:cxnLst/>
              <a:rect l="l" t="t" r="r" b="b"/>
              <a:pathLst>
                <a:path w="4588" h="3272" extrusionOk="0">
                  <a:moveTo>
                    <a:pt x="4568" y="0"/>
                  </a:moveTo>
                  <a:cubicBezTo>
                    <a:pt x="4563" y="0"/>
                    <a:pt x="4558" y="3"/>
                    <a:pt x="4558" y="8"/>
                  </a:cubicBezTo>
                  <a:lnTo>
                    <a:pt x="11" y="3241"/>
                  </a:lnTo>
                  <a:cubicBezTo>
                    <a:pt x="1" y="3241"/>
                    <a:pt x="1" y="3261"/>
                    <a:pt x="11" y="3261"/>
                  </a:cubicBezTo>
                  <a:cubicBezTo>
                    <a:pt x="11" y="3271"/>
                    <a:pt x="21" y="3271"/>
                    <a:pt x="21" y="3271"/>
                  </a:cubicBezTo>
                  <a:lnTo>
                    <a:pt x="31" y="3261"/>
                  </a:lnTo>
                  <a:lnTo>
                    <a:pt x="4578" y="38"/>
                  </a:lnTo>
                  <a:cubicBezTo>
                    <a:pt x="4588" y="28"/>
                    <a:pt x="4588" y="18"/>
                    <a:pt x="4578" y="8"/>
                  </a:cubicBezTo>
                  <a:cubicBezTo>
                    <a:pt x="4578" y="3"/>
                    <a:pt x="4573" y="0"/>
                    <a:pt x="4568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6" name="Google Shape;13566;g242e8836994_0_0"/>
            <p:cNvSpPr/>
            <p:nvPr/>
          </p:nvSpPr>
          <p:spPr>
            <a:xfrm>
              <a:off x="2940901" y="1692492"/>
              <a:ext cx="307472" cy="218562"/>
            </a:xfrm>
            <a:custGeom>
              <a:avLst/>
              <a:gdLst/>
              <a:ahLst/>
              <a:cxnLst/>
              <a:rect l="l" t="t" r="r" b="b"/>
              <a:pathLst>
                <a:path w="4596" h="3267" extrusionOk="0">
                  <a:moveTo>
                    <a:pt x="4566" y="0"/>
                  </a:moveTo>
                  <a:cubicBezTo>
                    <a:pt x="4563" y="0"/>
                    <a:pt x="4561" y="1"/>
                    <a:pt x="4558" y="2"/>
                  </a:cubicBezTo>
                  <a:lnTo>
                    <a:pt x="11" y="3236"/>
                  </a:lnTo>
                  <a:cubicBezTo>
                    <a:pt x="1" y="3236"/>
                    <a:pt x="1" y="3256"/>
                    <a:pt x="11" y="3256"/>
                  </a:cubicBezTo>
                  <a:cubicBezTo>
                    <a:pt x="11" y="3266"/>
                    <a:pt x="21" y="3266"/>
                    <a:pt x="31" y="3266"/>
                  </a:cubicBezTo>
                  <a:lnTo>
                    <a:pt x="4578" y="33"/>
                  </a:lnTo>
                  <a:cubicBezTo>
                    <a:pt x="4595" y="24"/>
                    <a:pt x="4583" y="0"/>
                    <a:pt x="4566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7" name="Google Shape;13567;g242e8836994_0_0"/>
            <p:cNvSpPr/>
            <p:nvPr/>
          </p:nvSpPr>
          <p:spPr>
            <a:xfrm>
              <a:off x="2949063" y="1711693"/>
              <a:ext cx="300180" cy="214214"/>
            </a:xfrm>
            <a:custGeom>
              <a:avLst/>
              <a:gdLst/>
              <a:ahLst/>
              <a:cxnLst/>
              <a:rect l="l" t="t" r="r" b="b"/>
              <a:pathLst>
                <a:path w="4487" h="3202" extrusionOk="0">
                  <a:moveTo>
                    <a:pt x="4471" y="1"/>
                  </a:moveTo>
                  <a:cubicBezTo>
                    <a:pt x="4466" y="1"/>
                    <a:pt x="4461" y="3"/>
                    <a:pt x="4456" y="8"/>
                  </a:cubicBezTo>
                  <a:lnTo>
                    <a:pt x="0" y="3171"/>
                  </a:lnTo>
                  <a:cubicBezTo>
                    <a:pt x="0" y="3181"/>
                    <a:pt x="0" y="3191"/>
                    <a:pt x="0" y="3201"/>
                  </a:cubicBezTo>
                  <a:lnTo>
                    <a:pt x="30" y="3201"/>
                  </a:lnTo>
                  <a:lnTo>
                    <a:pt x="4486" y="29"/>
                  </a:lnTo>
                  <a:cubicBezTo>
                    <a:pt x="4486" y="18"/>
                    <a:pt x="4486" y="8"/>
                    <a:pt x="4486" y="8"/>
                  </a:cubicBezTo>
                  <a:cubicBezTo>
                    <a:pt x="4481" y="3"/>
                    <a:pt x="4476" y="1"/>
                    <a:pt x="4471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8" name="Google Shape;13568;g242e8836994_0_0"/>
            <p:cNvSpPr/>
            <p:nvPr/>
          </p:nvSpPr>
          <p:spPr>
            <a:xfrm>
              <a:off x="2944313" y="1699517"/>
              <a:ext cx="309814" cy="220302"/>
            </a:xfrm>
            <a:custGeom>
              <a:avLst/>
              <a:gdLst/>
              <a:ahLst/>
              <a:cxnLst/>
              <a:rect l="l" t="t" r="r" b="b"/>
              <a:pathLst>
                <a:path w="4631" h="3293" extrusionOk="0">
                  <a:moveTo>
                    <a:pt x="4571" y="0"/>
                  </a:moveTo>
                  <a:cubicBezTo>
                    <a:pt x="4563" y="0"/>
                    <a:pt x="4555" y="3"/>
                    <a:pt x="4547" y="9"/>
                  </a:cubicBezTo>
                  <a:lnTo>
                    <a:pt x="21" y="3222"/>
                  </a:lnTo>
                  <a:cubicBezTo>
                    <a:pt x="0" y="3242"/>
                    <a:pt x="0" y="3262"/>
                    <a:pt x="10" y="3282"/>
                  </a:cubicBezTo>
                  <a:cubicBezTo>
                    <a:pt x="10" y="3292"/>
                    <a:pt x="31" y="3292"/>
                    <a:pt x="41" y="3292"/>
                  </a:cubicBezTo>
                  <a:lnTo>
                    <a:pt x="61" y="3292"/>
                  </a:lnTo>
                  <a:lnTo>
                    <a:pt x="4598" y="69"/>
                  </a:lnTo>
                  <a:cubicBezTo>
                    <a:pt x="4630" y="45"/>
                    <a:pt x="4604" y="0"/>
                    <a:pt x="4571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9" name="Google Shape;13569;g242e8836994_0_0"/>
            <p:cNvSpPr/>
            <p:nvPr/>
          </p:nvSpPr>
          <p:spPr>
            <a:xfrm>
              <a:off x="2916616" y="1672556"/>
              <a:ext cx="303525" cy="216154"/>
            </a:xfrm>
            <a:custGeom>
              <a:avLst/>
              <a:gdLst/>
              <a:ahLst/>
              <a:cxnLst/>
              <a:rect l="l" t="t" r="r" b="b"/>
              <a:pathLst>
                <a:path w="4537" h="3231" extrusionOk="0">
                  <a:moveTo>
                    <a:pt x="4496" y="1"/>
                  </a:moveTo>
                  <a:cubicBezTo>
                    <a:pt x="4488" y="1"/>
                    <a:pt x="4480" y="3"/>
                    <a:pt x="4476" y="7"/>
                  </a:cubicBezTo>
                  <a:lnTo>
                    <a:pt x="30" y="3160"/>
                  </a:lnTo>
                  <a:cubicBezTo>
                    <a:pt x="0" y="3190"/>
                    <a:pt x="10" y="3231"/>
                    <a:pt x="51" y="3231"/>
                  </a:cubicBezTo>
                  <a:lnTo>
                    <a:pt x="71" y="3231"/>
                  </a:lnTo>
                  <a:lnTo>
                    <a:pt x="4517" y="68"/>
                  </a:lnTo>
                  <a:cubicBezTo>
                    <a:pt x="4537" y="58"/>
                    <a:pt x="4537" y="28"/>
                    <a:pt x="4527" y="17"/>
                  </a:cubicBezTo>
                  <a:cubicBezTo>
                    <a:pt x="4521" y="6"/>
                    <a:pt x="4508" y="1"/>
                    <a:pt x="449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0" name="Google Shape;13570;g242e8836994_0_0"/>
            <p:cNvSpPr/>
            <p:nvPr/>
          </p:nvSpPr>
          <p:spPr>
            <a:xfrm>
              <a:off x="1447008" y="1983979"/>
              <a:ext cx="433378" cy="331958"/>
            </a:xfrm>
            <a:custGeom>
              <a:avLst/>
              <a:gdLst/>
              <a:ahLst/>
              <a:cxnLst/>
              <a:rect l="l" t="t" r="r" b="b"/>
              <a:pathLst>
                <a:path w="6478" h="4962" extrusionOk="0">
                  <a:moveTo>
                    <a:pt x="5847" y="1"/>
                  </a:moveTo>
                  <a:cubicBezTo>
                    <a:pt x="5759" y="1"/>
                    <a:pt x="5672" y="27"/>
                    <a:pt x="5598" y="81"/>
                  </a:cubicBezTo>
                  <a:lnTo>
                    <a:pt x="1" y="4052"/>
                  </a:lnTo>
                  <a:cubicBezTo>
                    <a:pt x="31" y="4062"/>
                    <a:pt x="61" y="4072"/>
                    <a:pt x="92" y="4082"/>
                  </a:cubicBezTo>
                  <a:cubicBezTo>
                    <a:pt x="203" y="4123"/>
                    <a:pt x="294" y="4193"/>
                    <a:pt x="364" y="4295"/>
                  </a:cubicBezTo>
                  <a:lnTo>
                    <a:pt x="546" y="4547"/>
                  </a:lnTo>
                  <a:cubicBezTo>
                    <a:pt x="627" y="4668"/>
                    <a:pt x="668" y="4810"/>
                    <a:pt x="647" y="4961"/>
                  </a:cubicBezTo>
                  <a:lnTo>
                    <a:pt x="6235" y="990"/>
                  </a:lnTo>
                  <a:cubicBezTo>
                    <a:pt x="6437" y="849"/>
                    <a:pt x="6477" y="576"/>
                    <a:pt x="6336" y="374"/>
                  </a:cubicBezTo>
                  <a:lnTo>
                    <a:pt x="6215" y="192"/>
                  </a:lnTo>
                  <a:cubicBezTo>
                    <a:pt x="6128" y="68"/>
                    <a:pt x="5987" y="1"/>
                    <a:pt x="5847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1" name="Google Shape;13571;g242e8836994_0_0"/>
            <p:cNvSpPr/>
            <p:nvPr/>
          </p:nvSpPr>
          <p:spPr>
            <a:xfrm>
              <a:off x="1417973" y="1963106"/>
              <a:ext cx="486095" cy="383270"/>
            </a:xfrm>
            <a:custGeom>
              <a:avLst/>
              <a:gdLst/>
              <a:ahLst/>
              <a:cxnLst/>
              <a:rect l="l" t="t" r="r" b="b"/>
              <a:pathLst>
                <a:path w="7266" h="5729" extrusionOk="0">
                  <a:moveTo>
                    <a:pt x="6280" y="1"/>
                  </a:moveTo>
                  <a:cubicBezTo>
                    <a:pt x="6128" y="1"/>
                    <a:pt x="5974" y="46"/>
                    <a:pt x="5840" y="140"/>
                  </a:cubicBezTo>
                  <a:lnTo>
                    <a:pt x="647" y="3829"/>
                  </a:lnTo>
                  <a:lnTo>
                    <a:pt x="586" y="3869"/>
                  </a:lnTo>
                  <a:lnTo>
                    <a:pt x="0" y="4293"/>
                  </a:lnTo>
                  <a:lnTo>
                    <a:pt x="182" y="4546"/>
                  </a:lnTo>
                  <a:lnTo>
                    <a:pt x="435" y="4364"/>
                  </a:lnTo>
                  <a:lnTo>
                    <a:pt x="6022" y="393"/>
                  </a:lnTo>
                  <a:cubicBezTo>
                    <a:pt x="6099" y="337"/>
                    <a:pt x="6189" y="309"/>
                    <a:pt x="6280" y="309"/>
                  </a:cubicBezTo>
                  <a:cubicBezTo>
                    <a:pt x="6417" y="309"/>
                    <a:pt x="6553" y="372"/>
                    <a:pt x="6639" y="494"/>
                  </a:cubicBezTo>
                  <a:lnTo>
                    <a:pt x="6760" y="676"/>
                  </a:lnTo>
                  <a:cubicBezTo>
                    <a:pt x="6901" y="878"/>
                    <a:pt x="6861" y="1151"/>
                    <a:pt x="6659" y="1292"/>
                  </a:cubicBezTo>
                  <a:lnTo>
                    <a:pt x="1071" y="5263"/>
                  </a:lnTo>
                  <a:lnTo>
                    <a:pt x="788" y="5475"/>
                  </a:lnTo>
                  <a:lnTo>
                    <a:pt x="970" y="5728"/>
                  </a:lnTo>
                  <a:lnTo>
                    <a:pt x="1162" y="5587"/>
                  </a:lnTo>
                  <a:lnTo>
                    <a:pt x="6841" y="1545"/>
                  </a:lnTo>
                  <a:cubicBezTo>
                    <a:pt x="7184" y="1302"/>
                    <a:pt x="7265" y="848"/>
                    <a:pt x="7033" y="504"/>
                  </a:cubicBezTo>
                  <a:lnTo>
                    <a:pt x="6901" y="322"/>
                  </a:lnTo>
                  <a:cubicBezTo>
                    <a:pt x="6753" y="113"/>
                    <a:pt x="6518" y="1"/>
                    <a:pt x="6280" y="1"/>
                  </a:cubicBezTo>
                  <a:close/>
                </a:path>
              </a:pathLst>
            </a:custGeom>
            <a:solidFill>
              <a:srgbClr val="F4B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2" name="Google Shape;13572;g242e8836994_0_0"/>
            <p:cNvSpPr/>
            <p:nvPr/>
          </p:nvSpPr>
          <p:spPr>
            <a:xfrm>
              <a:off x="1481529" y="2005923"/>
              <a:ext cx="386950" cy="275561"/>
            </a:xfrm>
            <a:custGeom>
              <a:avLst/>
              <a:gdLst/>
              <a:ahLst/>
              <a:cxnLst/>
              <a:rect l="l" t="t" r="r" b="b"/>
              <a:pathLst>
                <a:path w="5784" h="4119" extrusionOk="0">
                  <a:moveTo>
                    <a:pt x="5752" y="0"/>
                  </a:moveTo>
                  <a:cubicBezTo>
                    <a:pt x="5747" y="0"/>
                    <a:pt x="5743" y="2"/>
                    <a:pt x="5739" y="6"/>
                  </a:cubicBezTo>
                  <a:lnTo>
                    <a:pt x="10" y="4078"/>
                  </a:lnTo>
                  <a:cubicBezTo>
                    <a:pt x="0" y="4088"/>
                    <a:pt x="0" y="4098"/>
                    <a:pt x="10" y="4108"/>
                  </a:cubicBezTo>
                  <a:cubicBezTo>
                    <a:pt x="10" y="4108"/>
                    <a:pt x="20" y="4118"/>
                    <a:pt x="20" y="4118"/>
                  </a:cubicBezTo>
                  <a:lnTo>
                    <a:pt x="30" y="4108"/>
                  </a:lnTo>
                  <a:lnTo>
                    <a:pt x="5759" y="36"/>
                  </a:lnTo>
                  <a:cubicBezTo>
                    <a:pt x="5784" y="28"/>
                    <a:pt x="5769" y="0"/>
                    <a:pt x="5752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3" name="Google Shape;13573;g242e8836994_0_0"/>
            <p:cNvSpPr/>
            <p:nvPr/>
          </p:nvSpPr>
          <p:spPr>
            <a:xfrm>
              <a:off x="1463265" y="1986990"/>
              <a:ext cx="384407" cy="273487"/>
            </a:xfrm>
            <a:custGeom>
              <a:avLst/>
              <a:gdLst/>
              <a:ahLst/>
              <a:cxnLst/>
              <a:rect l="l" t="t" r="r" b="b"/>
              <a:pathLst>
                <a:path w="5746" h="4088" extrusionOk="0">
                  <a:moveTo>
                    <a:pt x="5721" y="0"/>
                  </a:moveTo>
                  <a:cubicBezTo>
                    <a:pt x="5717" y="0"/>
                    <a:pt x="5713" y="2"/>
                    <a:pt x="5709" y="6"/>
                  </a:cubicBezTo>
                  <a:lnTo>
                    <a:pt x="10" y="4047"/>
                  </a:lnTo>
                  <a:cubicBezTo>
                    <a:pt x="0" y="4058"/>
                    <a:pt x="0" y="4068"/>
                    <a:pt x="10" y="4078"/>
                  </a:cubicBezTo>
                  <a:cubicBezTo>
                    <a:pt x="10" y="4078"/>
                    <a:pt x="20" y="4088"/>
                    <a:pt x="31" y="4088"/>
                  </a:cubicBezTo>
                  <a:cubicBezTo>
                    <a:pt x="31" y="4088"/>
                    <a:pt x="31" y="4088"/>
                    <a:pt x="41" y="4078"/>
                  </a:cubicBezTo>
                  <a:lnTo>
                    <a:pt x="5729" y="36"/>
                  </a:lnTo>
                  <a:cubicBezTo>
                    <a:pt x="5746" y="28"/>
                    <a:pt x="5736" y="0"/>
                    <a:pt x="5721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g242e8836994_0_0"/>
            <p:cNvSpPr/>
            <p:nvPr/>
          </p:nvSpPr>
          <p:spPr>
            <a:xfrm>
              <a:off x="1474705" y="1997493"/>
              <a:ext cx="388087" cy="275829"/>
            </a:xfrm>
            <a:custGeom>
              <a:avLst/>
              <a:gdLst/>
              <a:ahLst/>
              <a:cxnLst/>
              <a:rect l="l" t="t" r="r" b="b"/>
              <a:pathLst>
                <a:path w="5801" h="4123" extrusionOk="0">
                  <a:moveTo>
                    <a:pt x="5770" y="0"/>
                  </a:moveTo>
                  <a:lnTo>
                    <a:pt x="11" y="4093"/>
                  </a:lnTo>
                  <a:cubicBezTo>
                    <a:pt x="1" y="4093"/>
                    <a:pt x="1" y="4113"/>
                    <a:pt x="11" y="4113"/>
                  </a:cubicBezTo>
                  <a:cubicBezTo>
                    <a:pt x="11" y="4123"/>
                    <a:pt x="21" y="4123"/>
                    <a:pt x="21" y="4123"/>
                  </a:cubicBezTo>
                  <a:cubicBezTo>
                    <a:pt x="31" y="4123"/>
                    <a:pt x="41" y="4123"/>
                    <a:pt x="41" y="4113"/>
                  </a:cubicBezTo>
                  <a:lnTo>
                    <a:pt x="5791" y="31"/>
                  </a:lnTo>
                  <a:cubicBezTo>
                    <a:pt x="5801" y="21"/>
                    <a:pt x="5801" y="10"/>
                    <a:pt x="5791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g242e8836994_0_0"/>
            <p:cNvSpPr/>
            <p:nvPr/>
          </p:nvSpPr>
          <p:spPr>
            <a:xfrm>
              <a:off x="1484205" y="2010539"/>
              <a:ext cx="387752" cy="275628"/>
            </a:xfrm>
            <a:custGeom>
              <a:avLst/>
              <a:gdLst/>
              <a:ahLst/>
              <a:cxnLst/>
              <a:rect l="l" t="t" r="r" b="b"/>
              <a:pathLst>
                <a:path w="5796" h="4120" extrusionOk="0">
                  <a:moveTo>
                    <a:pt x="5773" y="1"/>
                  </a:moveTo>
                  <a:cubicBezTo>
                    <a:pt x="5769" y="1"/>
                    <a:pt x="5764" y="3"/>
                    <a:pt x="5760" y="7"/>
                  </a:cubicBezTo>
                  <a:lnTo>
                    <a:pt x="11" y="4090"/>
                  </a:lnTo>
                  <a:cubicBezTo>
                    <a:pt x="0" y="4090"/>
                    <a:pt x="0" y="4110"/>
                    <a:pt x="11" y="4110"/>
                  </a:cubicBezTo>
                  <a:cubicBezTo>
                    <a:pt x="11" y="4120"/>
                    <a:pt x="21" y="4120"/>
                    <a:pt x="31" y="4120"/>
                  </a:cubicBezTo>
                  <a:lnTo>
                    <a:pt x="5780" y="38"/>
                  </a:lnTo>
                  <a:cubicBezTo>
                    <a:pt x="5796" y="22"/>
                    <a:pt x="5787" y="1"/>
                    <a:pt x="5773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6" name="Google Shape;13576;g242e8836994_0_0"/>
            <p:cNvSpPr/>
            <p:nvPr/>
          </p:nvSpPr>
          <p:spPr>
            <a:xfrm>
              <a:off x="1493638" y="2034958"/>
              <a:ext cx="380393" cy="270811"/>
            </a:xfrm>
            <a:custGeom>
              <a:avLst/>
              <a:gdLst/>
              <a:ahLst/>
              <a:cxnLst/>
              <a:rect l="l" t="t" r="r" b="b"/>
              <a:pathLst>
                <a:path w="5686" h="4048" extrusionOk="0">
                  <a:moveTo>
                    <a:pt x="5657" y="1"/>
                  </a:moveTo>
                  <a:cubicBezTo>
                    <a:pt x="5654" y="1"/>
                    <a:pt x="5651" y="2"/>
                    <a:pt x="5649" y="6"/>
                  </a:cubicBezTo>
                  <a:lnTo>
                    <a:pt x="11" y="4007"/>
                  </a:lnTo>
                  <a:cubicBezTo>
                    <a:pt x="1" y="4018"/>
                    <a:pt x="1" y="4028"/>
                    <a:pt x="11" y="4038"/>
                  </a:cubicBezTo>
                  <a:cubicBezTo>
                    <a:pt x="11" y="4038"/>
                    <a:pt x="21" y="4048"/>
                    <a:pt x="31" y="4048"/>
                  </a:cubicBezTo>
                  <a:lnTo>
                    <a:pt x="41" y="4038"/>
                  </a:lnTo>
                  <a:lnTo>
                    <a:pt x="5669" y="36"/>
                  </a:lnTo>
                  <a:cubicBezTo>
                    <a:pt x="5686" y="28"/>
                    <a:pt x="5669" y="1"/>
                    <a:pt x="565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7" name="Google Shape;13577;g242e8836994_0_0"/>
            <p:cNvSpPr/>
            <p:nvPr/>
          </p:nvSpPr>
          <p:spPr>
            <a:xfrm>
              <a:off x="1488286" y="2019370"/>
              <a:ext cx="389425" cy="277635"/>
            </a:xfrm>
            <a:custGeom>
              <a:avLst/>
              <a:gdLst/>
              <a:ahLst/>
              <a:cxnLst/>
              <a:rect l="l" t="t" r="r" b="b"/>
              <a:pathLst>
                <a:path w="5821" h="4150" extrusionOk="0">
                  <a:moveTo>
                    <a:pt x="5779" y="0"/>
                  </a:moveTo>
                  <a:cubicBezTo>
                    <a:pt x="5771" y="0"/>
                    <a:pt x="5764" y="3"/>
                    <a:pt x="5759" y="7"/>
                  </a:cubicBezTo>
                  <a:lnTo>
                    <a:pt x="20" y="4079"/>
                  </a:lnTo>
                  <a:cubicBezTo>
                    <a:pt x="10" y="4089"/>
                    <a:pt x="0" y="4119"/>
                    <a:pt x="20" y="4139"/>
                  </a:cubicBezTo>
                  <a:cubicBezTo>
                    <a:pt x="20" y="4139"/>
                    <a:pt x="30" y="4149"/>
                    <a:pt x="51" y="4149"/>
                  </a:cubicBezTo>
                  <a:lnTo>
                    <a:pt x="71" y="4149"/>
                  </a:lnTo>
                  <a:lnTo>
                    <a:pt x="5800" y="67"/>
                  </a:lnTo>
                  <a:cubicBezTo>
                    <a:pt x="5820" y="57"/>
                    <a:pt x="5820" y="37"/>
                    <a:pt x="5810" y="17"/>
                  </a:cubicBezTo>
                  <a:cubicBezTo>
                    <a:pt x="5804" y="5"/>
                    <a:pt x="5791" y="0"/>
                    <a:pt x="5779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8" name="Google Shape;13578;g242e8836994_0_0"/>
            <p:cNvSpPr/>
            <p:nvPr/>
          </p:nvSpPr>
          <p:spPr>
            <a:xfrm>
              <a:off x="1454434" y="1985451"/>
              <a:ext cx="382200" cy="272350"/>
            </a:xfrm>
            <a:custGeom>
              <a:avLst/>
              <a:gdLst/>
              <a:ahLst/>
              <a:cxnLst/>
              <a:rect l="l" t="t" r="r" b="b"/>
              <a:pathLst>
                <a:path w="5713" h="4071" extrusionOk="0">
                  <a:moveTo>
                    <a:pt x="5662" y="0"/>
                  </a:moveTo>
                  <a:cubicBezTo>
                    <a:pt x="5654" y="0"/>
                    <a:pt x="5647" y="3"/>
                    <a:pt x="5639" y="9"/>
                  </a:cubicBezTo>
                  <a:lnTo>
                    <a:pt x="21" y="4000"/>
                  </a:lnTo>
                  <a:cubicBezTo>
                    <a:pt x="1" y="4010"/>
                    <a:pt x="1" y="4040"/>
                    <a:pt x="11" y="4050"/>
                  </a:cubicBezTo>
                  <a:cubicBezTo>
                    <a:pt x="21" y="4060"/>
                    <a:pt x="31" y="4070"/>
                    <a:pt x="41" y="4070"/>
                  </a:cubicBezTo>
                  <a:cubicBezTo>
                    <a:pt x="51" y="4070"/>
                    <a:pt x="61" y="4070"/>
                    <a:pt x="61" y="4060"/>
                  </a:cubicBezTo>
                  <a:lnTo>
                    <a:pt x="5679" y="69"/>
                  </a:lnTo>
                  <a:cubicBezTo>
                    <a:pt x="5712" y="45"/>
                    <a:pt x="5692" y="0"/>
                    <a:pt x="5662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9" name="Google Shape;13579;g242e8836994_0_0"/>
            <p:cNvSpPr/>
            <p:nvPr/>
          </p:nvSpPr>
          <p:spPr>
            <a:xfrm>
              <a:off x="2427171" y="1914336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0" name="Google Shape;13580;g242e8836994_0_0"/>
            <p:cNvSpPr/>
            <p:nvPr/>
          </p:nvSpPr>
          <p:spPr>
            <a:xfrm>
              <a:off x="2427171" y="1914336"/>
              <a:ext cx="1405" cy="736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1" y="1"/>
                  </a:moveTo>
                  <a:lnTo>
                    <a:pt x="21" y="1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1" name="Google Shape;13581;g242e8836994_0_0"/>
            <p:cNvSpPr/>
            <p:nvPr/>
          </p:nvSpPr>
          <p:spPr>
            <a:xfrm>
              <a:off x="2426502" y="1913667"/>
              <a:ext cx="736" cy="736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" y="0"/>
                  </a:moveTo>
                  <a:cubicBezTo>
                    <a:pt x="1" y="11"/>
                    <a:pt x="11" y="11"/>
                    <a:pt x="11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2" name="Google Shape;13582;g242e8836994_0_0"/>
            <p:cNvSpPr/>
            <p:nvPr/>
          </p:nvSpPr>
          <p:spPr>
            <a:xfrm>
              <a:off x="2428509" y="1915674"/>
              <a:ext cx="1472" cy="67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3" name="Google Shape;13583;g242e8836994_0_0"/>
            <p:cNvSpPr/>
            <p:nvPr/>
          </p:nvSpPr>
          <p:spPr>
            <a:xfrm>
              <a:off x="2278450" y="1708147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cubicBezTo>
                    <a:pt x="1" y="1"/>
                    <a:pt x="1" y="11"/>
                    <a:pt x="1" y="11"/>
                  </a:cubicBezTo>
                  <a:cubicBezTo>
                    <a:pt x="1" y="1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4" name="Google Shape;13584;g242e8836994_0_0"/>
            <p:cNvSpPr/>
            <p:nvPr/>
          </p:nvSpPr>
          <p:spPr>
            <a:xfrm>
              <a:off x="2277781" y="1706140"/>
              <a:ext cx="736" cy="2074"/>
            </a:xfrm>
            <a:custGeom>
              <a:avLst/>
              <a:gdLst/>
              <a:ahLst/>
              <a:cxnLst/>
              <a:rect l="l" t="t" r="r" b="b"/>
              <a:pathLst>
                <a:path w="11" h="31" extrusionOk="0">
                  <a:moveTo>
                    <a:pt x="1" y="0"/>
                  </a:moveTo>
                  <a:cubicBezTo>
                    <a:pt x="1" y="6"/>
                    <a:pt x="3" y="11"/>
                    <a:pt x="6" y="16"/>
                  </a:cubicBezTo>
                  <a:lnTo>
                    <a:pt x="6" y="16"/>
                  </a:lnTo>
                  <a:lnTo>
                    <a:pt x="1" y="0"/>
                  </a:lnTo>
                  <a:close/>
                  <a:moveTo>
                    <a:pt x="6" y="16"/>
                  </a:moveTo>
                  <a:lnTo>
                    <a:pt x="11" y="31"/>
                  </a:lnTo>
                  <a:cubicBezTo>
                    <a:pt x="11" y="26"/>
                    <a:pt x="8" y="21"/>
                    <a:pt x="6" y="16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5" name="Google Shape;13585;g242e8836994_0_0"/>
            <p:cNvSpPr/>
            <p:nvPr/>
          </p:nvSpPr>
          <p:spPr>
            <a:xfrm>
              <a:off x="2277781" y="1704133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6" name="Google Shape;13586;g242e8836994_0_0"/>
            <p:cNvSpPr/>
            <p:nvPr/>
          </p:nvSpPr>
          <p:spPr>
            <a:xfrm>
              <a:off x="2277781" y="170139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7" name="Google Shape;13587;g242e8836994_0_0"/>
            <p:cNvSpPr/>
            <p:nvPr/>
          </p:nvSpPr>
          <p:spPr>
            <a:xfrm>
              <a:off x="2277781" y="1700052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1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8" name="Google Shape;13588;g242e8836994_0_0"/>
            <p:cNvSpPr/>
            <p:nvPr/>
          </p:nvSpPr>
          <p:spPr>
            <a:xfrm>
              <a:off x="2278450" y="1697376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9" name="Google Shape;13589;g242e8836994_0_0"/>
            <p:cNvSpPr/>
            <p:nvPr/>
          </p:nvSpPr>
          <p:spPr>
            <a:xfrm>
              <a:off x="2278450" y="1554074"/>
              <a:ext cx="299511" cy="361862"/>
            </a:xfrm>
            <a:custGeom>
              <a:avLst/>
              <a:gdLst/>
              <a:ahLst/>
              <a:cxnLst/>
              <a:rect l="l" t="t" r="r" b="b"/>
              <a:pathLst>
                <a:path w="4477" h="5409" extrusionOk="0">
                  <a:moveTo>
                    <a:pt x="1942" y="1015"/>
                  </a:moveTo>
                  <a:cubicBezTo>
                    <a:pt x="1956" y="1015"/>
                    <a:pt x="1971" y="1021"/>
                    <a:pt x="1981" y="1031"/>
                  </a:cubicBezTo>
                  <a:lnTo>
                    <a:pt x="2305" y="1485"/>
                  </a:lnTo>
                  <a:cubicBezTo>
                    <a:pt x="2315" y="1506"/>
                    <a:pt x="2315" y="1536"/>
                    <a:pt x="2305" y="1546"/>
                  </a:cubicBezTo>
                  <a:lnTo>
                    <a:pt x="1324" y="2536"/>
                  </a:lnTo>
                  <a:cubicBezTo>
                    <a:pt x="1316" y="2540"/>
                    <a:pt x="1306" y="2543"/>
                    <a:pt x="1296" y="2543"/>
                  </a:cubicBezTo>
                  <a:cubicBezTo>
                    <a:pt x="1281" y="2543"/>
                    <a:pt x="1266" y="2538"/>
                    <a:pt x="1254" y="2526"/>
                  </a:cubicBezTo>
                  <a:lnTo>
                    <a:pt x="930" y="2071"/>
                  </a:lnTo>
                  <a:cubicBezTo>
                    <a:pt x="920" y="2051"/>
                    <a:pt x="920" y="2031"/>
                    <a:pt x="930" y="2011"/>
                  </a:cubicBezTo>
                  <a:lnTo>
                    <a:pt x="1910" y="1031"/>
                  </a:lnTo>
                  <a:cubicBezTo>
                    <a:pt x="1916" y="1021"/>
                    <a:pt x="1928" y="1015"/>
                    <a:pt x="1942" y="1015"/>
                  </a:cubicBezTo>
                  <a:close/>
                  <a:moveTo>
                    <a:pt x="2133" y="0"/>
                  </a:moveTo>
                  <a:cubicBezTo>
                    <a:pt x="2113" y="10"/>
                    <a:pt x="2092" y="20"/>
                    <a:pt x="2072" y="30"/>
                  </a:cubicBezTo>
                  <a:lnTo>
                    <a:pt x="2052" y="40"/>
                  </a:lnTo>
                  <a:lnTo>
                    <a:pt x="1042" y="1071"/>
                  </a:lnTo>
                  <a:lnTo>
                    <a:pt x="31" y="2102"/>
                  </a:lnTo>
                  <a:cubicBezTo>
                    <a:pt x="21" y="2102"/>
                    <a:pt x="21" y="2122"/>
                    <a:pt x="11" y="2132"/>
                  </a:cubicBezTo>
                  <a:lnTo>
                    <a:pt x="1" y="2142"/>
                  </a:lnTo>
                  <a:lnTo>
                    <a:pt x="21" y="2183"/>
                  </a:lnTo>
                  <a:cubicBezTo>
                    <a:pt x="11" y="2193"/>
                    <a:pt x="11" y="2193"/>
                    <a:pt x="11" y="2203"/>
                  </a:cubicBezTo>
                  <a:lnTo>
                    <a:pt x="11" y="2213"/>
                  </a:lnTo>
                  <a:cubicBezTo>
                    <a:pt x="11" y="2223"/>
                    <a:pt x="11" y="2223"/>
                    <a:pt x="11" y="2223"/>
                  </a:cubicBezTo>
                  <a:lnTo>
                    <a:pt x="11" y="2233"/>
                  </a:lnTo>
                  <a:cubicBezTo>
                    <a:pt x="11" y="2243"/>
                    <a:pt x="11" y="2253"/>
                    <a:pt x="11" y="2273"/>
                  </a:cubicBezTo>
                  <a:cubicBezTo>
                    <a:pt x="11" y="2273"/>
                    <a:pt x="11" y="2273"/>
                    <a:pt x="11" y="2284"/>
                  </a:cubicBezTo>
                  <a:lnTo>
                    <a:pt x="11" y="2294"/>
                  </a:lnTo>
                  <a:lnTo>
                    <a:pt x="21" y="2324"/>
                  </a:lnTo>
                  <a:cubicBezTo>
                    <a:pt x="21" y="2324"/>
                    <a:pt x="21" y="2334"/>
                    <a:pt x="21" y="2334"/>
                  </a:cubicBezTo>
                  <a:lnTo>
                    <a:pt x="31" y="2344"/>
                  </a:lnTo>
                  <a:lnTo>
                    <a:pt x="2193" y="5365"/>
                  </a:lnTo>
                  <a:cubicBezTo>
                    <a:pt x="2203" y="5375"/>
                    <a:pt x="2214" y="5386"/>
                    <a:pt x="2214" y="5396"/>
                  </a:cubicBezTo>
                  <a:cubicBezTo>
                    <a:pt x="2224" y="5396"/>
                    <a:pt x="2224" y="5406"/>
                    <a:pt x="2234" y="5406"/>
                  </a:cubicBezTo>
                  <a:lnTo>
                    <a:pt x="2264" y="5406"/>
                  </a:lnTo>
                  <a:cubicBezTo>
                    <a:pt x="2273" y="5408"/>
                    <a:pt x="2282" y="5408"/>
                    <a:pt x="2290" y="5408"/>
                  </a:cubicBezTo>
                  <a:cubicBezTo>
                    <a:pt x="2329" y="5408"/>
                    <a:pt x="2362" y="5390"/>
                    <a:pt x="2395" y="5365"/>
                  </a:cubicBezTo>
                  <a:lnTo>
                    <a:pt x="4406" y="3324"/>
                  </a:lnTo>
                  <a:cubicBezTo>
                    <a:pt x="4467" y="3264"/>
                    <a:pt x="4477" y="3163"/>
                    <a:pt x="4426" y="3082"/>
                  </a:cubicBezTo>
                  <a:lnTo>
                    <a:pt x="2264" y="51"/>
                  </a:lnTo>
                  <a:cubicBezTo>
                    <a:pt x="2244" y="30"/>
                    <a:pt x="2214" y="10"/>
                    <a:pt x="2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0" name="Google Shape;13590;g242e8836994_0_0"/>
            <p:cNvSpPr/>
            <p:nvPr/>
          </p:nvSpPr>
          <p:spPr>
            <a:xfrm>
              <a:off x="2279119" y="1695971"/>
              <a:ext cx="736" cy="736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"/>
                  </a:moveTo>
                  <a:cubicBezTo>
                    <a:pt x="1" y="1"/>
                    <a:pt x="1" y="1"/>
                    <a:pt x="1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1" name="Google Shape;13591;g242e8836994_0_0"/>
            <p:cNvSpPr/>
            <p:nvPr/>
          </p:nvSpPr>
          <p:spPr>
            <a:xfrm>
              <a:off x="2339999" y="1621443"/>
              <a:ext cx="93994" cy="102692"/>
            </a:xfrm>
            <a:custGeom>
              <a:avLst/>
              <a:gdLst/>
              <a:ahLst/>
              <a:cxnLst/>
              <a:rect l="l" t="t" r="r" b="b"/>
              <a:pathLst>
                <a:path w="1405" h="1535" extrusionOk="0">
                  <a:moveTo>
                    <a:pt x="1022" y="1"/>
                  </a:moveTo>
                  <a:cubicBezTo>
                    <a:pt x="1008" y="1"/>
                    <a:pt x="996" y="8"/>
                    <a:pt x="990" y="24"/>
                  </a:cubicBezTo>
                  <a:lnTo>
                    <a:pt x="10" y="1004"/>
                  </a:lnTo>
                  <a:cubicBezTo>
                    <a:pt x="0" y="1014"/>
                    <a:pt x="0" y="1044"/>
                    <a:pt x="10" y="1064"/>
                  </a:cubicBezTo>
                  <a:lnTo>
                    <a:pt x="334" y="1519"/>
                  </a:lnTo>
                  <a:cubicBezTo>
                    <a:pt x="344" y="1529"/>
                    <a:pt x="356" y="1534"/>
                    <a:pt x="370" y="1534"/>
                  </a:cubicBezTo>
                  <a:cubicBezTo>
                    <a:pt x="384" y="1534"/>
                    <a:pt x="399" y="1529"/>
                    <a:pt x="415" y="1519"/>
                  </a:cubicBezTo>
                  <a:lnTo>
                    <a:pt x="1385" y="539"/>
                  </a:lnTo>
                  <a:cubicBezTo>
                    <a:pt x="1405" y="519"/>
                    <a:pt x="1405" y="488"/>
                    <a:pt x="1385" y="478"/>
                  </a:cubicBezTo>
                  <a:lnTo>
                    <a:pt x="1061" y="24"/>
                  </a:lnTo>
                  <a:cubicBezTo>
                    <a:pt x="1051" y="8"/>
                    <a:pt x="1036" y="1"/>
                    <a:pt x="1022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2" name="Google Shape;13592;g242e8836994_0_0"/>
            <p:cNvSpPr/>
            <p:nvPr/>
          </p:nvSpPr>
          <p:spPr>
            <a:xfrm>
              <a:off x="2274436" y="1553138"/>
              <a:ext cx="154874" cy="361260"/>
            </a:xfrm>
            <a:custGeom>
              <a:avLst/>
              <a:gdLst/>
              <a:ahLst/>
              <a:cxnLst/>
              <a:rect l="l" t="t" r="r" b="b"/>
              <a:pathLst>
                <a:path w="2315" h="5400" extrusionOk="0">
                  <a:moveTo>
                    <a:pt x="2147" y="0"/>
                  </a:moveTo>
                  <a:cubicBezTo>
                    <a:pt x="2109" y="0"/>
                    <a:pt x="2074" y="13"/>
                    <a:pt x="2051" y="44"/>
                  </a:cubicBezTo>
                  <a:lnTo>
                    <a:pt x="1041" y="1075"/>
                  </a:lnTo>
                  <a:lnTo>
                    <a:pt x="30" y="2095"/>
                  </a:lnTo>
                  <a:cubicBezTo>
                    <a:pt x="20" y="2106"/>
                    <a:pt x="10" y="2116"/>
                    <a:pt x="10" y="2126"/>
                  </a:cubicBezTo>
                  <a:lnTo>
                    <a:pt x="10" y="2136"/>
                  </a:lnTo>
                  <a:cubicBezTo>
                    <a:pt x="10" y="2136"/>
                    <a:pt x="0" y="2146"/>
                    <a:pt x="0" y="2156"/>
                  </a:cubicBezTo>
                  <a:cubicBezTo>
                    <a:pt x="0" y="2156"/>
                    <a:pt x="0" y="2166"/>
                    <a:pt x="0" y="2166"/>
                  </a:cubicBezTo>
                  <a:lnTo>
                    <a:pt x="0" y="2176"/>
                  </a:lnTo>
                  <a:cubicBezTo>
                    <a:pt x="0" y="2176"/>
                    <a:pt x="0" y="2186"/>
                    <a:pt x="0" y="2186"/>
                  </a:cubicBezTo>
                  <a:lnTo>
                    <a:pt x="0" y="2207"/>
                  </a:lnTo>
                  <a:lnTo>
                    <a:pt x="0" y="2227"/>
                  </a:lnTo>
                  <a:cubicBezTo>
                    <a:pt x="0" y="2227"/>
                    <a:pt x="0" y="2227"/>
                    <a:pt x="0" y="2237"/>
                  </a:cubicBezTo>
                  <a:lnTo>
                    <a:pt x="0" y="2247"/>
                  </a:lnTo>
                  <a:lnTo>
                    <a:pt x="0" y="2267"/>
                  </a:lnTo>
                  <a:cubicBezTo>
                    <a:pt x="0" y="2267"/>
                    <a:pt x="0" y="2277"/>
                    <a:pt x="0" y="2287"/>
                  </a:cubicBezTo>
                  <a:cubicBezTo>
                    <a:pt x="0" y="2287"/>
                    <a:pt x="0" y="2298"/>
                    <a:pt x="10" y="2308"/>
                  </a:cubicBezTo>
                  <a:lnTo>
                    <a:pt x="1091" y="3823"/>
                  </a:lnTo>
                  <a:lnTo>
                    <a:pt x="2203" y="5379"/>
                  </a:lnTo>
                  <a:lnTo>
                    <a:pt x="2282" y="5394"/>
                  </a:lnTo>
                  <a:lnTo>
                    <a:pt x="2282" y="5394"/>
                  </a:lnTo>
                  <a:lnTo>
                    <a:pt x="2274" y="5389"/>
                  </a:lnTo>
                  <a:lnTo>
                    <a:pt x="2263" y="5379"/>
                  </a:lnTo>
                  <a:cubicBezTo>
                    <a:pt x="2253" y="5369"/>
                    <a:pt x="2243" y="5359"/>
                    <a:pt x="2243" y="5359"/>
                  </a:cubicBezTo>
                  <a:lnTo>
                    <a:pt x="71" y="2328"/>
                  </a:lnTo>
                  <a:lnTo>
                    <a:pt x="61" y="2318"/>
                  </a:lnTo>
                  <a:cubicBezTo>
                    <a:pt x="61" y="2318"/>
                    <a:pt x="61" y="2308"/>
                    <a:pt x="61" y="2308"/>
                  </a:cubicBezTo>
                  <a:cubicBezTo>
                    <a:pt x="61" y="2298"/>
                    <a:pt x="61" y="2287"/>
                    <a:pt x="61" y="2277"/>
                  </a:cubicBezTo>
                  <a:lnTo>
                    <a:pt x="61" y="2267"/>
                  </a:lnTo>
                  <a:lnTo>
                    <a:pt x="61" y="2257"/>
                  </a:lnTo>
                  <a:cubicBezTo>
                    <a:pt x="51" y="2237"/>
                    <a:pt x="51" y="2227"/>
                    <a:pt x="61" y="2217"/>
                  </a:cubicBezTo>
                  <a:cubicBezTo>
                    <a:pt x="51" y="2207"/>
                    <a:pt x="51" y="2207"/>
                    <a:pt x="61" y="2207"/>
                  </a:cubicBezTo>
                  <a:lnTo>
                    <a:pt x="61" y="2197"/>
                  </a:lnTo>
                  <a:cubicBezTo>
                    <a:pt x="61" y="2186"/>
                    <a:pt x="61" y="2176"/>
                    <a:pt x="61" y="2166"/>
                  </a:cubicBezTo>
                  <a:lnTo>
                    <a:pt x="61" y="2156"/>
                  </a:lnTo>
                  <a:lnTo>
                    <a:pt x="71" y="2146"/>
                  </a:lnTo>
                  <a:cubicBezTo>
                    <a:pt x="71" y="2136"/>
                    <a:pt x="71" y="2136"/>
                    <a:pt x="81" y="2136"/>
                  </a:cubicBezTo>
                  <a:cubicBezTo>
                    <a:pt x="81" y="2126"/>
                    <a:pt x="91" y="2106"/>
                    <a:pt x="101" y="2106"/>
                  </a:cubicBezTo>
                  <a:lnTo>
                    <a:pt x="2112" y="54"/>
                  </a:lnTo>
                  <a:lnTo>
                    <a:pt x="2122" y="44"/>
                  </a:lnTo>
                  <a:cubicBezTo>
                    <a:pt x="2142" y="24"/>
                    <a:pt x="2162" y="14"/>
                    <a:pt x="2193" y="14"/>
                  </a:cubicBezTo>
                  <a:lnTo>
                    <a:pt x="2233" y="14"/>
                  </a:lnTo>
                  <a:lnTo>
                    <a:pt x="2183" y="4"/>
                  </a:lnTo>
                  <a:cubicBezTo>
                    <a:pt x="2171" y="2"/>
                    <a:pt x="2159" y="0"/>
                    <a:pt x="2147" y="0"/>
                  </a:cubicBezTo>
                  <a:close/>
                  <a:moveTo>
                    <a:pt x="2282" y="5394"/>
                  </a:moveTo>
                  <a:lnTo>
                    <a:pt x="2294" y="5400"/>
                  </a:lnTo>
                  <a:lnTo>
                    <a:pt x="2314" y="5400"/>
                  </a:lnTo>
                  <a:lnTo>
                    <a:pt x="2282" y="539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3" name="Google Shape;13593;g242e8836994_0_0"/>
            <p:cNvSpPr/>
            <p:nvPr/>
          </p:nvSpPr>
          <p:spPr>
            <a:xfrm>
              <a:off x="2281193" y="1556081"/>
              <a:ext cx="134536" cy="137948"/>
            </a:xfrm>
            <a:custGeom>
              <a:avLst/>
              <a:gdLst/>
              <a:ahLst/>
              <a:cxnLst/>
              <a:rect l="l" t="t" r="r" b="b"/>
              <a:pathLst>
                <a:path w="2011" h="2062" extrusionOk="0">
                  <a:moveTo>
                    <a:pt x="2011" y="0"/>
                  </a:moveTo>
                  <a:lnTo>
                    <a:pt x="0" y="2062"/>
                  </a:lnTo>
                  <a:lnTo>
                    <a:pt x="0" y="2062"/>
                  </a:lnTo>
                  <a:lnTo>
                    <a:pt x="1011" y="1031"/>
                  </a:lnTo>
                  <a:lnTo>
                    <a:pt x="201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4" name="Google Shape;13594;g242e8836994_0_0"/>
            <p:cNvSpPr/>
            <p:nvPr/>
          </p:nvSpPr>
          <p:spPr>
            <a:xfrm>
              <a:off x="2260187" y="1549124"/>
              <a:ext cx="152197" cy="361929"/>
            </a:xfrm>
            <a:custGeom>
              <a:avLst/>
              <a:gdLst/>
              <a:ahLst/>
              <a:cxnLst/>
              <a:rect l="l" t="t" r="r" b="b"/>
              <a:pathLst>
                <a:path w="2275" h="5410" extrusionOk="0">
                  <a:moveTo>
                    <a:pt x="2215" y="12"/>
                  </a:moveTo>
                  <a:lnTo>
                    <a:pt x="2224" y="13"/>
                  </a:lnTo>
                  <a:cubicBezTo>
                    <a:pt x="2221" y="13"/>
                    <a:pt x="2218" y="12"/>
                    <a:pt x="2215" y="12"/>
                  </a:cubicBezTo>
                  <a:close/>
                  <a:moveTo>
                    <a:pt x="2141" y="1"/>
                  </a:moveTo>
                  <a:cubicBezTo>
                    <a:pt x="2106" y="1"/>
                    <a:pt x="2067" y="19"/>
                    <a:pt x="2042" y="44"/>
                  </a:cubicBezTo>
                  <a:lnTo>
                    <a:pt x="1032" y="1064"/>
                  </a:lnTo>
                  <a:lnTo>
                    <a:pt x="21" y="2095"/>
                  </a:lnTo>
                  <a:cubicBezTo>
                    <a:pt x="11" y="2105"/>
                    <a:pt x="1" y="2115"/>
                    <a:pt x="1" y="2125"/>
                  </a:cubicBezTo>
                  <a:lnTo>
                    <a:pt x="21" y="2155"/>
                  </a:lnTo>
                  <a:cubicBezTo>
                    <a:pt x="11" y="2155"/>
                    <a:pt x="11" y="2166"/>
                    <a:pt x="1" y="2166"/>
                  </a:cubicBezTo>
                  <a:lnTo>
                    <a:pt x="1" y="2186"/>
                  </a:lnTo>
                  <a:cubicBezTo>
                    <a:pt x="1" y="2186"/>
                    <a:pt x="1" y="2196"/>
                    <a:pt x="1" y="2196"/>
                  </a:cubicBezTo>
                  <a:cubicBezTo>
                    <a:pt x="1" y="2196"/>
                    <a:pt x="1" y="2196"/>
                    <a:pt x="1" y="2206"/>
                  </a:cubicBezTo>
                  <a:cubicBezTo>
                    <a:pt x="1" y="2206"/>
                    <a:pt x="1" y="2216"/>
                    <a:pt x="1" y="2226"/>
                  </a:cubicBezTo>
                  <a:cubicBezTo>
                    <a:pt x="1" y="2226"/>
                    <a:pt x="1" y="2236"/>
                    <a:pt x="1" y="2236"/>
                  </a:cubicBezTo>
                  <a:lnTo>
                    <a:pt x="1" y="2257"/>
                  </a:lnTo>
                  <a:cubicBezTo>
                    <a:pt x="1" y="2267"/>
                    <a:pt x="1" y="2277"/>
                    <a:pt x="1" y="2287"/>
                  </a:cubicBezTo>
                  <a:cubicBezTo>
                    <a:pt x="1" y="2297"/>
                    <a:pt x="1" y="2297"/>
                    <a:pt x="1" y="2307"/>
                  </a:cubicBezTo>
                  <a:cubicBezTo>
                    <a:pt x="1" y="2317"/>
                    <a:pt x="11" y="2327"/>
                    <a:pt x="11" y="2327"/>
                  </a:cubicBezTo>
                  <a:lnTo>
                    <a:pt x="1092" y="3843"/>
                  </a:lnTo>
                  <a:lnTo>
                    <a:pt x="2183" y="5358"/>
                  </a:lnTo>
                  <a:lnTo>
                    <a:pt x="2194" y="5379"/>
                  </a:lnTo>
                  <a:lnTo>
                    <a:pt x="2214" y="5389"/>
                  </a:lnTo>
                  <a:lnTo>
                    <a:pt x="2224" y="5399"/>
                  </a:lnTo>
                  <a:lnTo>
                    <a:pt x="2244" y="5409"/>
                  </a:lnTo>
                  <a:lnTo>
                    <a:pt x="2274" y="5409"/>
                  </a:lnTo>
                  <a:lnTo>
                    <a:pt x="1143" y="3853"/>
                  </a:lnTo>
                  <a:lnTo>
                    <a:pt x="62" y="2337"/>
                  </a:lnTo>
                  <a:cubicBezTo>
                    <a:pt x="51" y="2327"/>
                    <a:pt x="51" y="2317"/>
                    <a:pt x="41" y="2307"/>
                  </a:cubicBezTo>
                  <a:lnTo>
                    <a:pt x="41" y="2297"/>
                  </a:lnTo>
                  <a:lnTo>
                    <a:pt x="41" y="2287"/>
                  </a:lnTo>
                  <a:cubicBezTo>
                    <a:pt x="41" y="2277"/>
                    <a:pt x="41" y="2277"/>
                    <a:pt x="41" y="2267"/>
                  </a:cubicBezTo>
                  <a:lnTo>
                    <a:pt x="41" y="2246"/>
                  </a:lnTo>
                  <a:cubicBezTo>
                    <a:pt x="41" y="2246"/>
                    <a:pt x="41" y="2236"/>
                    <a:pt x="41" y="2226"/>
                  </a:cubicBezTo>
                  <a:cubicBezTo>
                    <a:pt x="41" y="2226"/>
                    <a:pt x="41" y="2216"/>
                    <a:pt x="41" y="2216"/>
                  </a:cubicBezTo>
                  <a:lnTo>
                    <a:pt x="41" y="2186"/>
                  </a:lnTo>
                  <a:cubicBezTo>
                    <a:pt x="41" y="2176"/>
                    <a:pt x="41" y="2166"/>
                    <a:pt x="51" y="2166"/>
                  </a:cubicBezTo>
                  <a:cubicBezTo>
                    <a:pt x="51" y="2155"/>
                    <a:pt x="51" y="2155"/>
                    <a:pt x="62" y="2145"/>
                  </a:cubicBezTo>
                  <a:lnTo>
                    <a:pt x="62" y="2135"/>
                  </a:lnTo>
                  <a:lnTo>
                    <a:pt x="82" y="2105"/>
                  </a:lnTo>
                  <a:lnTo>
                    <a:pt x="1092" y="1084"/>
                  </a:lnTo>
                  <a:lnTo>
                    <a:pt x="2103" y="54"/>
                  </a:lnTo>
                  <a:cubicBezTo>
                    <a:pt x="2128" y="29"/>
                    <a:pt x="2159" y="11"/>
                    <a:pt x="2198" y="11"/>
                  </a:cubicBezTo>
                  <a:cubicBezTo>
                    <a:pt x="2204" y="11"/>
                    <a:pt x="2209" y="11"/>
                    <a:pt x="2215" y="12"/>
                  </a:cubicBezTo>
                  <a:lnTo>
                    <a:pt x="2215" y="12"/>
                  </a:lnTo>
                  <a:lnTo>
                    <a:pt x="2163" y="3"/>
                  </a:lnTo>
                  <a:cubicBezTo>
                    <a:pt x="2156" y="2"/>
                    <a:pt x="2149" y="1"/>
                    <a:pt x="2141" y="1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5" name="Google Shape;13595;g242e8836994_0_0"/>
            <p:cNvSpPr/>
            <p:nvPr/>
          </p:nvSpPr>
          <p:spPr>
            <a:xfrm>
              <a:off x="2262260" y="1549993"/>
              <a:ext cx="152800" cy="361059"/>
            </a:xfrm>
            <a:custGeom>
              <a:avLst/>
              <a:gdLst/>
              <a:ahLst/>
              <a:cxnLst/>
              <a:rect l="l" t="t" r="r" b="b"/>
              <a:pathLst>
                <a:path w="2284" h="5397" extrusionOk="0">
                  <a:moveTo>
                    <a:pt x="2183" y="0"/>
                  </a:moveTo>
                  <a:cubicBezTo>
                    <a:pt x="2132" y="0"/>
                    <a:pt x="2092" y="10"/>
                    <a:pt x="2051" y="51"/>
                  </a:cubicBezTo>
                  <a:lnTo>
                    <a:pt x="1041" y="1071"/>
                  </a:lnTo>
                  <a:lnTo>
                    <a:pt x="31" y="2102"/>
                  </a:lnTo>
                  <a:lnTo>
                    <a:pt x="10" y="2122"/>
                  </a:lnTo>
                  <a:lnTo>
                    <a:pt x="10" y="2132"/>
                  </a:lnTo>
                  <a:cubicBezTo>
                    <a:pt x="10" y="2142"/>
                    <a:pt x="10" y="2153"/>
                    <a:pt x="0" y="2153"/>
                  </a:cubicBezTo>
                  <a:cubicBezTo>
                    <a:pt x="0" y="2163"/>
                    <a:pt x="0" y="2173"/>
                    <a:pt x="0" y="2173"/>
                  </a:cubicBezTo>
                  <a:lnTo>
                    <a:pt x="0" y="2183"/>
                  </a:lnTo>
                  <a:cubicBezTo>
                    <a:pt x="0" y="2193"/>
                    <a:pt x="0" y="2193"/>
                    <a:pt x="0" y="2203"/>
                  </a:cubicBezTo>
                  <a:cubicBezTo>
                    <a:pt x="0" y="2213"/>
                    <a:pt x="0" y="2213"/>
                    <a:pt x="0" y="2223"/>
                  </a:cubicBezTo>
                  <a:lnTo>
                    <a:pt x="0" y="2233"/>
                  </a:lnTo>
                  <a:cubicBezTo>
                    <a:pt x="0" y="2244"/>
                    <a:pt x="0" y="2254"/>
                    <a:pt x="0" y="2264"/>
                  </a:cubicBezTo>
                  <a:lnTo>
                    <a:pt x="0" y="2284"/>
                  </a:lnTo>
                  <a:cubicBezTo>
                    <a:pt x="10" y="2294"/>
                    <a:pt x="10" y="2304"/>
                    <a:pt x="20" y="2304"/>
                  </a:cubicBezTo>
                  <a:lnTo>
                    <a:pt x="1102" y="3820"/>
                  </a:lnTo>
                  <a:lnTo>
                    <a:pt x="2223" y="5376"/>
                  </a:lnTo>
                  <a:lnTo>
                    <a:pt x="2284" y="5396"/>
                  </a:lnTo>
                  <a:lnTo>
                    <a:pt x="1162" y="3840"/>
                  </a:lnTo>
                  <a:lnTo>
                    <a:pt x="81" y="2324"/>
                  </a:lnTo>
                  <a:cubicBezTo>
                    <a:pt x="71" y="2314"/>
                    <a:pt x="71" y="2304"/>
                    <a:pt x="61" y="2294"/>
                  </a:cubicBezTo>
                  <a:lnTo>
                    <a:pt x="61" y="2274"/>
                  </a:lnTo>
                  <a:cubicBezTo>
                    <a:pt x="61" y="2274"/>
                    <a:pt x="61" y="2264"/>
                    <a:pt x="61" y="2254"/>
                  </a:cubicBezTo>
                  <a:lnTo>
                    <a:pt x="61" y="2233"/>
                  </a:lnTo>
                  <a:cubicBezTo>
                    <a:pt x="61" y="2233"/>
                    <a:pt x="61" y="2223"/>
                    <a:pt x="61" y="2213"/>
                  </a:cubicBezTo>
                  <a:cubicBezTo>
                    <a:pt x="61" y="2213"/>
                    <a:pt x="61" y="2203"/>
                    <a:pt x="61" y="2203"/>
                  </a:cubicBezTo>
                  <a:lnTo>
                    <a:pt x="61" y="2193"/>
                  </a:lnTo>
                  <a:cubicBezTo>
                    <a:pt x="61" y="2183"/>
                    <a:pt x="61" y="2183"/>
                    <a:pt x="61" y="2183"/>
                  </a:cubicBezTo>
                  <a:cubicBezTo>
                    <a:pt x="61" y="2173"/>
                    <a:pt x="61" y="2173"/>
                    <a:pt x="71" y="2163"/>
                  </a:cubicBezTo>
                  <a:cubicBezTo>
                    <a:pt x="71" y="2153"/>
                    <a:pt x="71" y="2153"/>
                    <a:pt x="81" y="2142"/>
                  </a:cubicBezTo>
                  <a:lnTo>
                    <a:pt x="71" y="2142"/>
                  </a:lnTo>
                  <a:cubicBezTo>
                    <a:pt x="81" y="2132"/>
                    <a:pt x="81" y="2122"/>
                    <a:pt x="91" y="2112"/>
                  </a:cubicBezTo>
                  <a:lnTo>
                    <a:pt x="1102" y="1092"/>
                  </a:lnTo>
                  <a:lnTo>
                    <a:pt x="2112" y="61"/>
                  </a:lnTo>
                  <a:cubicBezTo>
                    <a:pt x="2137" y="36"/>
                    <a:pt x="2176" y="18"/>
                    <a:pt x="2217" y="18"/>
                  </a:cubicBezTo>
                  <a:cubicBezTo>
                    <a:pt x="2226" y="18"/>
                    <a:pt x="2234" y="19"/>
                    <a:pt x="2243" y="21"/>
                  </a:cubicBezTo>
                  <a:lnTo>
                    <a:pt x="2183" y="0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6" name="Google Shape;13596;g242e8836994_0_0"/>
            <p:cNvSpPr/>
            <p:nvPr/>
          </p:nvSpPr>
          <p:spPr>
            <a:xfrm>
              <a:off x="2267010" y="1551064"/>
              <a:ext cx="152131" cy="360658"/>
            </a:xfrm>
            <a:custGeom>
              <a:avLst/>
              <a:gdLst/>
              <a:ahLst/>
              <a:cxnLst/>
              <a:rect l="l" t="t" r="r" b="b"/>
              <a:pathLst>
                <a:path w="2274" h="5391" extrusionOk="0">
                  <a:moveTo>
                    <a:pt x="2235" y="13"/>
                  </a:moveTo>
                  <a:lnTo>
                    <a:pt x="2243" y="15"/>
                  </a:lnTo>
                  <a:cubicBezTo>
                    <a:pt x="2240" y="14"/>
                    <a:pt x="2237" y="14"/>
                    <a:pt x="2235" y="13"/>
                  </a:cubicBezTo>
                  <a:close/>
                  <a:moveTo>
                    <a:pt x="2148" y="1"/>
                  </a:moveTo>
                  <a:cubicBezTo>
                    <a:pt x="2113" y="1"/>
                    <a:pt x="2082" y="14"/>
                    <a:pt x="2051" y="45"/>
                  </a:cubicBezTo>
                  <a:lnTo>
                    <a:pt x="1041" y="1066"/>
                  </a:lnTo>
                  <a:lnTo>
                    <a:pt x="30" y="2096"/>
                  </a:lnTo>
                  <a:cubicBezTo>
                    <a:pt x="30" y="2106"/>
                    <a:pt x="20" y="2116"/>
                    <a:pt x="10" y="2126"/>
                  </a:cubicBezTo>
                  <a:lnTo>
                    <a:pt x="10" y="2137"/>
                  </a:lnTo>
                  <a:cubicBezTo>
                    <a:pt x="10" y="2137"/>
                    <a:pt x="10" y="2147"/>
                    <a:pt x="0" y="2147"/>
                  </a:cubicBezTo>
                  <a:cubicBezTo>
                    <a:pt x="0" y="2157"/>
                    <a:pt x="0" y="2167"/>
                    <a:pt x="0" y="2167"/>
                  </a:cubicBezTo>
                  <a:cubicBezTo>
                    <a:pt x="0" y="2167"/>
                    <a:pt x="0" y="2177"/>
                    <a:pt x="0" y="2177"/>
                  </a:cubicBezTo>
                  <a:lnTo>
                    <a:pt x="0" y="2187"/>
                  </a:lnTo>
                  <a:cubicBezTo>
                    <a:pt x="0" y="2187"/>
                    <a:pt x="0" y="2197"/>
                    <a:pt x="0" y="2207"/>
                  </a:cubicBezTo>
                  <a:cubicBezTo>
                    <a:pt x="0" y="2207"/>
                    <a:pt x="0" y="2217"/>
                    <a:pt x="0" y="2228"/>
                  </a:cubicBezTo>
                  <a:lnTo>
                    <a:pt x="0" y="2238"/>
                  </a:lnTo>
                  <a:cubicBezTo>
                    <a:pt x="0" y="2238"/>
                    <a:pt x="0" y="2238"/>
                    <a:pt x="0" y="2248"/>
                  </a:cubicBezTo>
                  <a:cubicBezTo>
                    <a:pt x="0" y="2248"/>
                    <a:pt x="0" y="2258"/>
                    <a:pt x="0" y="2268"/>
                  </a:cubicBezTo>
                  <a:lnTo>
                    <a:pt x="0" y="2278"/>
                  </a:lnTo>
                  <a:cubicBezTo>
                    <a:pt x="0" y="2288"/>
                    <a:pt x="10" y="2298"/>
                    <a:pt x="10" y="2308"/>
                  </a:cubicBezTo>
                  <a:lnTo>
                    <a:pt x="1091" y="3824"/>
                  </a:lnTo>
                  <a:lnTo>
                    <a:pt x="2213" y="5380"/>
                  </a:lnTo>
                  <a:lnTo>
                    <a:pt x="2273" y="5390"/>
                  </a:lnTo>
                  <a:lnTo>
                    <a:pt x="1152" y="3834"/>
                  </a:lnTo>
                  <a:lnTo>
                    <a:pt x="71" y="2318"/>
                  </a:lnTo>
                  <a:cubicBezTo>
                    <a:pt x="61" y="2308"/>
                    <a:pt x="61" y="2308"/>
                    <a:pt x="61" y="2298"/>
                  </a:cubicBezTo>
                  <a:lnTo>
                    <a:pt x="61" y="2278"/>
                  </a:lnTo>
                  <a:cubicBezTo>
                    <a:pt x="51" y="2268"/>
                    <a:pt x="51" y="2258"/>
                    <a:pt x="61" y="2258"/>
                  </a:cubicBezTo>
                  <a:lnTo>
                    <a:pt x="61" y="2238"/>
                  </a:lnTo>
                  <a:cubicBezTo>
                    <a:pt x="51" y="2228"/>
                    <a:pt x="51" y="2217"/>
                    <a:pt x="61" y="2217"/>
                  </a:cubicBezTo>
                  <a:lnTo>
                    <a:pt x="61" y="2197"/>
                  </a:lnTo>
                  <a:lnTo>
                    <a:pt x="61" y="2187"/>
                  </a:lnTo>
                  <a:lnTo>
                    <a:pt x="61" y="2177"/>
                  </a:lnTo>
                  <a:cubicBezTo>
                    <a:pt x="51" y="2177"/>
                    <a:pt x="51" y="2167"/>
                    <a:pt x="61" y="2167"/>
                  </a:cubicBezTo>
                  <a:cubicBezTo>
                    <a:pt x="61" y="2157"/>
                    <a:pt x="61" y="2147"/>
                    <a:pt x="61" y="2147"/>
                  </a:cubicBezTo>
                  <a:lnTo>
                    <a:pt x="71" y="2137"/>
                  </a:lnTo>
                  <a:cubicBezTo>
                    <a:pt x="81" y="2126"/>
                    <a:pt x="81" y="2116"/>
                    <a:pt x="91" y="2106"/>
                  </a:cubicBezTo>
                  <a:lnTo>
                    <a:pt x="1101" y="1086"/>
                  </a:lnTo>
                  <a:lnTo>
                    <a:pt x="2112" y="55"/>
                  </a:lnTo>
                  <a:cubicBezTo>
                    <a:pt x="2137" y="30"/>
                    <a:pt x="2175" y="12"/>
                    <a:pt x="2216" y="12"/>
                  </a:cubicBezTo>
                  <a:cubicBezTo>
                    <a:pt x="2222" y="12"/>
                    <a:pt x="2229" y="12"/>
                    <a:pt x="2235" y="13"/>
                  </a:cubicBezTo>
                  <a:lnTo>
                    <a:pt x="2235" y="13"/>
                  </a:lnTo>
                  <a:lnTo>
                    <a:pt x="2183" y="5"/>
                  </a:lnTo>
                  <a:cubicBezTo>
                    <a:pt x="2171" y="2"/>
                    <a:pt x="2159" y="1"/>
                    <a:pt x="2148" y="1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g242e8836994_0_0"/>
            <p:cNvSpPr/>
            <p:nvPr/>
          </p:nvSpPr>
          <p:spPr>
            <a:xfrm>
              <a:off x="2270355" y="1551866"/>
              <a:ext cx="152131" cy="361193"/>
            </a:xfrm>
            <a:custGeom>
              <a:avLst/>
              <a:gdLst/>
              <a:ahLst/>
              <a:cxnLst/>
              <a:rect l="l" t="t" r="r" b="b"/>
              <a:pathLst>
                <a:path w="2274" h="5399" extrusionOk="0">
                  <a:moveTo>
                    <a:pt x="2161" y="0"/>
                  </a:moveTo>
                  <a:cubicBezTo>
                    <a:pt x="2126" y="0"/>
                    <a:pt x="2087" y="20"/>
                    <a:pt x="2062" y="53"/>
                  </a:cubicBezTo>
                  <a:lnTo>
                    <a:pt x="1051" y="1074"/>
                  </a:lnTo>
                  <a:lnTo>
                    <a:pt x="41" y="2104"/>
                  </a:lnTo>
                  <a:cubicBezTo>
                    <a:pt x="31" y="2104"/>
                    <a:pt x="31" y="2114"/>
                    <a:pt x="21" y="2125"/>
                  </a:cubicBezTo>
                  <a:lnTo>
                    <a:pt x="11" y="2135"/>
                  </a:lnTo>
                  <a:cubicBezTo>
                    <a:pt x="1" y="2145"/>
                    <a:pt x="1" y="2145"/>
                    <a:pt x="1" y="2155"/>
                  </a:cubicBezTo>
                  <a:cubicBezTo>
                    <a:pt x="1" y="2165"/>
                    <a:pt x="1" y="2165"/>
                    <a:pt x="1" y="2175"/>
                  </a:cubicBezTo>
                  <a:lnTo>
                    <a:pt x="1" y="2185"/>
                  </a:lnTo>
                  <a:lnTo>
                    <a:pt x="1" y="2195"/>
                  </a:lnTo>
                  <a:lnTo>
                    <a:pt x="1" y="2216"/>
                  </a:lnTo>
                  <a:cubicBezTo>
                    <a:pt x="1" y="2216"/>
                    <a:pt x="1" y="2226"/>
                    <a:pt x="1" y="2236"/>
                  </a:cubicBezTo>
                  <a:lnTo>
                    <a:pt x="1" y="2256"/>
                  </a:lnTo>
                  <a:cubicBezTo>
                    <a:pt x="1" y="2256"/>
                    <a:pt x="1" y="2266"/>
                    <a:pt x="1" y="2276"/>
                  </a:cubicBezTo>
                  <a:lnTo>
                    <a:pt x="1" y="2296"/>
                  </a:lnTo>
                  <a:cubicBezTo>
                    <a:pt x="11" y="2296"/>
                    <a:pt x="11" y="2306"/>
                    <a:pt x="21" y="2317"/>
                  </a:cubicBezTo>
                  <a:lnTo>
                    <a:pt x="1102" y="3832"/>
                  </a:lnTo>
                  <a:lnTo>
                    <a:pt x="2223" y="5388"/>
                  </a:lnTo>
                  <a:lnTo>
                    <a:pt x="2274" y="5398"/>
                  </a:lnTo>
                  <a:lnTo>
                    <a:pt x="1163" y="3842"/>
                  </a:lnTo>
                  <a:lnTo>
                    <a:pt x="81" y="2327"/>
                  </a:lnTo>
                  <a:cubicBezTo>
                    <a:pt x="71" y="2327"/>
                    <a:pt x="71" y="2317"/>
                    <a:pt x="61" y="2306"/>
                  </a:cubicBezTo>
                  <a:cubicBezTo>
                    <a:pt x="61" y="2296"/>
                    <a:pt x="61" y="2296"/>
                    <a:pt x="61" y="2286"/>
                  </a:cubicBezTo>
                  <a:lnTo>
                    <a:pt x="61" y="2266"/>
                  </a:lnTo>
                  <a:lnTo>
                    <a:pt x="61" y="2256"/>
                  </a:lnTo>
                  <a:cubicBezTo>
                    <a:pt x="61" y="2256"/>
                    <a:pt x="61" y="2246"/>
                    <a:pt x="61" y="2246"/>
                  </a:cubicBezTo>
                  <a:lnTo>
                    <a:pt x="61" y="2226"/>
                  </a:lnTo>
                  <a:lnTo>
                    <a:pt x="61" y="2205"/>
                  </a:lnTo>
                  <a:cubicBezTo>
                    <a:pt x="61" y="2205"/>
                    <a:pt x="61" y="2205"/>
                    <a:pt x="61" y="2195"/>
                  </a:cubicBezTo>
                  <a:lnTo>
                    <a:pt x="61" y="2185"/>
                  </a:lnTo>
                  <a:cubicBezTo>
                    <a:pt x="61" y="2185"/>
                    <a:pt x="71" y="2175"/>
                    <a:pt x="71" y="2165"/>
                  </a:cubicBezTo>
                  <a:cubicBezTo>
                    <a:pt x="71" y="2165"/>
                    <a:pt x="71" y="2155"/>
                    <a:pt x="81" y="2155"/>
                  </a:cubicBezTo>
                  <a:lnTo>
                    <a:pt x="81" y="2145"/>
                  </a:lnTo>
                  <a:cubicBezTo>
                    <a:pt x="81" y="2135"/>
                    <a:pt x="91" y="2125"/>
                    <a:pt x="102" y="2114"/>
                  </a:cubicBezTo>
                  <a:lnTo>
                    <a:pt x="1112" y="1084"/>
                  </a:lnTo>
                  <a:lnTo>
                    <a:pt x="2122" y="63"/>
                  </a:lnTo>
                  <a:cubicBezTo>
                    <a:pt x="2153" y="23"/>
                    <a:pt x="2203" y="13"/>
                    <a:pt x="2244" y="13"/>
                  </a:cubicBezTo>
                  <a:lnTo>
                    <a:pt x="2183" y="3"/>
                  </a:lnTo>
                  <a:cubicBezTo>
                    <a:pt x="2176" y="1"/>
                    <a:pt x="2169" y="0"/>
                    <a:pt x="2161" y="0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8" name="Google Shape;13598;g242e8836994_0_0"/>
            <p:cNvSpPr/>
            <p:nvPr/>
          </p:nvSpPr>
          <p:spPr>
            <a:xfrm>
              <a:off x="3251856" y="1725073"/>
              <a:ext cx="465825" cy="41277"/>
            </a:xfrm>
            <a:custGeom>
              <a:avLst/>
              <a:gdLst/>
              <a:ahLst/>
              <a:cxnLst/>
              <a:rect l="l" t="t" r="r" b="b"/>
              <a:pathLst>
                <a:path w="6963" h="617" extrusionOk="0">
                  <a:moveTo>
                    <a:pt x="71" y="0"/>
                  </a:moveTo>
                  <a:cubicBezTo>
                    <a:pt x="41" y="0"/>
                    <a:pt x="11" y="21"/>
                    <a:pt x="11" y="51"/>
                  </a:cubicBezTo>
                  <a:lnTo>
                    <a:pt x="1" y="233"/>
                  </a:lnTo>
                  <a:lnTo>
                    <a:pt x="6942" y="617"/>
                  </a:lnTo>
                  <a:lnTo>
                    <a:pt x="6962" y="38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9DB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9" name="Google Shape;13599;g242e8836994_0_0"/>
            <p:cNvSpPr/>
            <p:nvPr/>
          </p:nvSpPr>
          <p:spPr>
            <a:xfrm>
              <a:off x="3716281" y="1750094"/>
              <a:ext cx="56129" cy="19000"/>
            </a:xfrm>
            <a:custGeom>
              <a:avLst/>
              <a:gdLst/>
              <a:ahLst/>
              <a:cxnLst/>
              <a:rect l="l" t="t" r="r" b="b"/>
              <a:pathLst>
                <a:path w="839" h="284" extrusionOk="0">
                  <a:moveTo>
                    <a:pt x="10" y="0"/>
                  </a:moveTo>
                  <a:lnTo>
                    <a:pt x="0" y="233"/>
                  </a:lnTo>
                  <a:lnTo>
                    <a:pt x="839" y="28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DC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0" name="Google Shape;13600;g242e8836994_0_0"/>
            <p:cNvSpPr/>
            <p:nvPr/>
          </p:nvSpPr>
          <p:spPr>
            <a:xfrm>
              <a:off x="3715612" y="1765615"/>
              <a:ext cx="56798" cy="16324"/>
            </a:xfrm>
            <a:custGeom>
              <a:avLst/>
              <a:gdLst/>
              <a:ahLst/>
              <a:cxnLst/>
              <a:rect l="l" t="t" r="r" b="b"/>
              <a:pathLst>
                <a:path w="849" h="244" extrusionOk="0">
                  <a:moveTo>
                    <a:pt x="10" y="1"/>
                  </a:moveTo>
                  <a:lnTo>
                    <a:pt x="0" y="243"/>
                  </a:lnTo>
                  <a:lnTo>
                    <a:pt x="849" y="51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1" name="Google Shape;13601;g242e8836994_0_0"/>
            <p:cNvSpPr/>
            <p:nvPr/>
          </p:nvSpPr>
          <p:spPr>
            <a:xfrm>
              <a:off x="3251187" y="1740594"/>
              <a:ext cx="465156" cy="41344"/>
            </a:xfrm>
            <a:custGeom>
              <a:avLst/>
              <a:gdLst/>
              <a:ahLst/>
              <a:cxnLst/>
              <a:rect l="l" t="t" r="r" b="b"/>
              <a:pathLst>
                <a:path w="6953" h="618" extrusionOk="0">
                  <a:moveTo>
                    <a:pt x="11" y="1"/>
                  </a:moveTo>
                  <a:lnTo>
                    <a:pt x="1" y="183"/>
                  </a:lnTo>
                  <a:cubicBezTo>
                    <a:pt x="1" y="213"/>
                    <a:pt x="21" y="233"/>
                    <a:pt x="51" y="233"/>
                  </a:cubicBezTo>
                  <a:lnTo>
                    <a:pt x="1142" y="294"/>
                  </a:lnTo>
                  <a:lnTo>
                    <a:pt x="1233" y="294"/>
                  </a:lnTo>
                  <a:lnTo>
                    <a:pt x="1385" y="304"/>
                  </a:lnTo>
                  <a:lnTo>
                    <a:pt x="1557" y="314"/>
                  </a:lnTo>
                  <a:lnTo>
                    <a:pt x="6942" y="617"/>
                  </a:lnTo>
                  <a:lnTo>
                    <a:pt x="6952" y="375"/>
                  </a:lnTo>
                  <a:lnTo>
                    <a:pt x="1577" y="82"/>
                  </a:lnTo>
                  <a:lnTo>
                    <a:pt x="1405" y="71"/>
                  </a:lnTo>
                  <a:lnTo>
                    <a:pt x="1153" y="7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80A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2" name="Google Shape;13602;g242e8836994_0_0"/>
            <p:cNvSpPr/>
            <p:nvPr/>
          </p:nvSpPr>
          <p:spPr>
            <a:xfrm>
              <a:off x="3743309" y="1767622"/>
              <a:ext cx="29101" cy="8229"/>
            </a:xfrm>
            <a:custGeom>
              <a:avLst/>
              <a:gdLst/>
              <a:ahLst/>
              <a:cxnLst/>
              <a:rect l="l" t="t" r="r" b="b"/>
              <a:pathLst>
                <a:path w="435" h="123" extrusionOk="0">
                  <a:moveTo>
                    <a:pt x="0" y="1"/>
                  </a:moveTo>
                  <a:lnTo>
                    <a:pt x="0" y="122"/>
                  </a:lnTo>
                  <a:lnTo>
                    <a:pt x="435" y="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0A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3" name="Google Shape;13603;g242e8836994_0_0"/>
            <p:cNvSpPr/>
            <p:nvPr/>
          </p:nvSpPr>
          <p:spPr>
            <a:xfrm>
              <a:off x="3743309" y="1759527"/>
              <a:ext cx="29101" cy="9567"/>
            </a:xfrm>
            <a:custGeom>
              <a:avLst/>
              <a:gdLst/>
              <a:ahLst/>
              <a:cxnLst/>
              <a:rect l="l" t="t" r="r" b="b"/>
              <a:pathLst>
                <a:path w="435" h="143" extrusionOk="0">
                  <a:moveTo>
                    <a:pt x="11" y="1"/>
                  </a:moveTo>
                  <a:lnTo>
                    <a:pt x="0" y="122"/>
                  </a:lnTo>
                  <a:lnTo>
                    <a:pt x="435" y="142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9DB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4" name="Google Shape;13604;g242e8836994_0_0"/>
            <p:cNvSpPr/>
            <p:nvPr/>
          </p:nvSpPr>
          <p:spPr>
            <a:xfrm>
              <a:off x="3848075" y="3303466"/>
              <a:ext cx="67" cy="140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1" y="1"/>
                  </a:moveTo>
                  <a:cubicBezTo>
                    <a:pt x="1" y="1"/>
                    <a:pt x="1" y="11"/>
                    <a:pt x="1" y="11"/>
                  </a:cubicBezTo>
                  <a:cubicBezTo>
                    <a:pt x="1" y="11"/>
                    <a:pt x="1" y="21"/>
                    <a:pt x="1" y="21"/>
                  </a:cubicBezTo>
                  <a:cubicBezTo>
                    <a:pt x="1" y="21"/>
                    <a:pt x="1" y="11"/>
                    <a:pt x="1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5" name="Google Shape;13605;g242e8836994_0_0"/>
            <p:cNvSpPr/>
            <p:nvPr/>
          </p:nvSpPr>
          <p:spPr>
            <a:xfrm>
              <a:off x="3847406" y="3303466"/>
              <a:ext cx="67" cy="2074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31"/>
                  </a:moveTo>
                  <a:lnTo>
                    <a:pt x="0" y="1"/>
                  </a:lnTo>
                  <a:cubicBezTo>
                    <a:pt x="0" y="1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6" name="Google Shape;13606;g242e8836994_0_0"/>
            <p:cNvSpPr/>
            <p:nvPr/>
          </p:nvSpPr>
          <p:spPr>
            <a:xfrm>
              <a:off x="3848075" y="3302797"/>
              <a:ext cx="736" cy="140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0"/>
                  </a:moveTo>
                  <a:cubicBezTo>
                    <a:pt x="1" y="0"/>
                    <a:pt x="1" y="11"/>
                    <a:pt x="1" y="21"/>
                  </a:cubicBezTo>
                  <a:cubicBezTo>
                    <a:pt x="1" y="11"/>
                    <a:pt x="1" y="0"/>
                    <a:pt x="11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7" name="Google Shape;13607;g242e8836994_0_0"/>
            <p:cNvSpPr/>
            <p:nvPr/>
          </p:nvSpPr>
          <p:spPr>
            <a:xfrm>
              <a:off x="3847406" y="3306142"/>
              <a:ext cx="67" cy="2141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31"/>
                  </a:moveTo>
                  <a:cubicBezTo>
                    <a:pt x="0" y="2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8" name="Google Shape;13608;g242e8836994_0_0"/>
            <p:cNvSpPr/>
            <p:nvPr/>
          </p:nvSpPr>
          <p:spPr>
            <a:xfrm>
              <a:off x="4065101" y="2990504"/>
              <a:ext cx="736" cy="140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0" y="0"/>
                  </a:moveTo>
                  <a:lnTo>
                    <a:pt x="10" y="0"/>
                  </a:lnTo>
                  <a:cubicBezTo>
                    <a:pt x="0" y="10"/>
                    <a:pt x="0" y="10"/>
                    <a:pt x="0" y="2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9" name="Google Shape;13609;g242e8836994_0_0"/>
            <p:cNvSpPr/>
            <p:nvPr/>
          </p:nvSpPr>
          <p:spPr>
            <a:xfrm>
              <a:off x="4065770" y="2988497"/>
              <a:ext cx="2074" cy="1405"/>
            </a:xfrm>
            <a:custGeom>
              <a:avLst/>
              <a:gdLst/>
              <a:ahLst/>
              <a:cxnLst/>
              <a:rect l="l" t="t" r="r" b="b"/>
              <a:pathLst>
                <a:path w="31" h="21" extrusionOk="0">
                  <a:moveTo>
                    <a:pt x="30" y="0"/>
                  </a:moveTo>
                  <a:cubicBezTo>
                    <a:pt x="20" y="0"/>
                    <a:pt x="10" y="10"/>
                    <a:pt x="0" y="2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0" name="Google Shape;13610;g242e8836994_0_0"/>
            <p:cNvSpPr/>
            <p:nvPr/>
          </p:nvSpPr>
          <p:spPr>
            <a:xfrm>
              <a:off x="4069784" y="2987092"/>
              <a:ext cx="736" cy="736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1" name="Google Shape;13611;g242e8836994_0_0"/>
            <p:cNvSpPr/>
            <p:nvPr/>
          </p:nvSpPr>
          <p:spPr>
            <a:xfrm>
              <a:off x="4074534" y="298575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2" name="Google Shape;13612;g242e8836994_0_0"/>
            <p:cNvSpPr/>
            <p:nvPr/>
          </p:nvSpPr>
          <p:spPr>
            <a:xfrm>
              <a:off x="4075872" y="2985085"/>
              <a:ext cx="1405" cy="67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2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3" name="Google Shape;13613;g242e8836994_0_0"/>
            <p:cNvSpPr/>
            <p:nvPr/>
          </p:nvSpPr>
          <p:spPr>
            <a:xfrm>
              <a:off x="4079284" y="298508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4" name="Google Shape;13614;g242e8836994_0_0"/>
            <p:cNvSpPr/>
            <p:nvPr/>
          </p:nvSpPr>
          <p:spPr>
            <a:xfrm>
              <a:off x="3846737" y="2985085"/>
              <a:ext cx="510380" cy="457261"/>
            </a:xfrm>
            <a:custGeom>
              <a:avLst/>
              <a:gdLst/>
              <a:ahLst/>
              <a:cxnLst/>
              <a:rect l="l" t="t" r="r" b="b"/>
              <a:pathLst>
                <a:path w="7629" h="6835" extrusionOk="0">
                  <a:moveTo>
                    <a:pt x="4129" y="1250"/>
                  </a:moveTo>
                  <a:cubicBezTo>
                    <a:pt x="4137" y="1250"/>
                    <a:pt x="4146" y="1251"/>
                    <a:pt x="4153" y="1253"/>
                  </a:cubicBezTo>
                  <a:lnTo>
                    <a:pt x="6022" y="2143"/>
                  </a:lnTo>
                  <a:cubicBezTo>
                    <a:pt x="6063" y="2163"/>
                    <a:pt x="6083" y="2213"/>
                    <a:pt x="6053" y="2244"/>
                  </a:cubicBezTo>
                  <a:lnTo>
                    <a:pt x="5578" y="2931"/>
                  </a:lnTo>
                  <a:cubicBezTo>
                    <a:pt x="5563" y="2953"/>
                    <a:pt x="5536" y="2965"/>
                    <a:pt x="5511" y="2965"/>
                  </a:cubicBezTo>
                  <a:cubicBezTo>
                    <a:pt x="5503" y="2965"/>
                    <a:pt x="5495" y="2964"/>
                    <a:pt x="5487" y="2961"/>
                  </a:cubicBezTo>
                  <a:lnTo>
                    <a:pt x="3618" y="2072"/>
                  </a:lnTo>
                  <a:cubicBezTo>
                    <a:pt x="3577" y="2052"/>
                    <a:pt x="3557" y="2001"/>
                    <a:pt x="3587" y="1961"/>
                  </a:cubicBezTo>
                  <a:lnTo>
                    <a:pt x="4062" y="1284"/>
                  </a:lnTo>
                  <a:cubicBezTo>
                    <a:pt x="4077" y="1261"/>
                    <a:pt x="4104" y="1250"/>
                    <a:pt x="4129" y="1250"/>
                  </a:cubicBezTo>
                  <a:close/>
                  <a:moveTo>
                    <a:pt x="3496" y="1"/>
                  </a:moveTo>
                  <a:lnTo>
                    <a:pt x="3466" y="11"/>
                  </a:lnTo>
                  <a:lnTo>
                    <a:pt x="3375" y="11"/>
                  </a:lnTo>
                  <a:cubicBezTo>
                    <a:pt x="3355" y="21"/>
                    <a:pt x="3335" y="21"/>
                    <a:pt x="3315" y="31"/>
                  </a:cubicBezTo>
                  <a:lnTo>
                    <a:pt x="3304" y="41"/>
                  </a:lnTo>
                  <a:cubicBezTo>
                    <a:pt x="3294" y="41"/>
                    <a:pt x="3284" y="51"/>
                    <a:pt x="3274" y="51"/>
                  </a:cubicBezTo>
                  <a:lnTo>
                    <a:pt x="3254" y="71"/>
                  </a:lnTo>
                  <a:lnTo>
                    <a:pt x="3254" y="81"/>
                  </a:lnTo>
                  <a:lnTo>
                    <a:pt x="3234" y="102"/>
                  </a:lnTo>
                  <a:lnTo>
                    <a:pt x="3224" y="112"/>
                  </a:lnTo>
                  <a:lnTo>
                    <a:pt x="31" y="4699"/>
                  </a:lnTo>
                  <a:cubicBezTo>
                    <a:pt x="21" y="4709"/>
                    <a:pt x="10" y="4719"/>
                    <a:pt x="10" y="4739"/>
                  </a:cubicBezTo>
                  <a:cubicBezTo>
                    <a:pt x="0" y="4749"/>
                    <a:pt x="0" y="4749"/>
                    <a:pt x="0" y="4760"/>
                  </a:cubicBezTo>
                  <a:cubicBezTo>
                    <a:pt x="0" y="4760"/>
                    <a:pt x="0" y="4770"/>
                    <a:pt x="0" y="4770"/>
                  </a:cubicBezTo>
                  <a:cubicBezTo>
                    <a:pt x="0" y="4770"/>
                    <a:pt x="0" y="4780"/>
                    <a:pt x="0" y="4780"/>
                  </a:cubicBezTo>
                  <a:lnTo>
                    <a:pt x="0" y="4830"/>
                  </a:lnTo>
                  <a:cubicBezTo>
                    <a:pt x="10" y="4901"/>
                    <a:pt x="61" y="4962"/>
                    <a:pt x="132" y="4992"/>
                  </a:cubicBezTo>
                  <a:lnTo>
                    <a:pt x="4042" y="6811"/>
                  </a:lnTo>
                  <a:cubicBezTo>
                    <a:pt x="4080" y="6826"/>
                    <a:pt x="4121" y="6834"/>
                    <a:pt x="4162" y="6834"/>
                  </a:cubicBezTo>
                  <a:cubicBezTo>
                    <a:pt x="4251" y="6834"/>
                    <a:pt x="4340" y="6796"/>
                    <a:pt x="4396" y="6720"/>
                  </a:cubicBezTo>
                  <a:lnTo>
                    <a:pt x="7589" y="2143"/>
                  </a:lnTo>
                  <a:cubicBezTo>
                    <a:pt x="7619" y="2102"/>
                    <a:pt x="7629" y="2052"/>
                    <a:pt x="7619" y="2011"/>
                  </a:cubicBezTo>
                  <a:cubicBezTo>
                    <a:pt x="7619" y="2001"/>
                    <a:pt x="7619" y="1991"/>
                    <a:pt x="7619" y="1981"/>
                  </a:cubicBezTo>
                  <a:lnTo>
                    <a:pt x="7619" y="1961"/>
                  </a:lnTo>
                  <a:lnTo>
                    <a:pt x="7609" y="1941"/>
                  </a:lnTo>
                  <a:cubicBezTo>
                    <a:pt x="7589" y="1910"/>
                    <a:pt x="7558" y="1880"/>
                    <a:pt x="7528" y="1860"/>
                  </a:cubicBezTo>
                  <a:lnTo>
                    <a:pt x="7508" y="1850"/>
                  </a:lnTo>
                  <a:lnTo>
                    <a:pt x="5548" y="940"/>
                  </a:lnTo>
                  <a:lnTo>
                    <a:pt x="3597" y="21"/>
                  </a:lnTo>
                  <a:cubicBezTo>
                    <a:pt x="3577" y="11"/>
                    <a:pt x="3557" y="11"/>
                    <a:pt x="3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5" name="Google Shape;13615;g242e8836994_0_0"/>
            <p:cNvSpPr/>
            <p:nvPr/>
          </p:nvSpPr>
          <p:spPr>
            <a:xfrm>
              <a:off x="4082629" y="2985754"/>
              <a:ext cx="1405" cy="67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1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6" name="Google Shape;13616;g242e8836994_0_0"/>
            <p:cNvSpPr/>
            <p:nvPr/>
          </p:nvSpPr>
          <p:spPr>
            <a:xfrm>
              <a:off x="4084703" y="3068176"/>
              <a:ext cx="169056" cy="115068"/>
            </a:xfrm>
            <a:custGeom>
              <a:avLst/>
              <a:gdLst/>
              <a:ahLst/>
              <a:cxnLst/>
              <a:rect l="l" t="t" r="r" b="b"/>
              <a:pathLst>
                <a:path w="2527" h="1720" extrusionOk="0">
                  <a:moveTo>
                    <a:pt x="562" y="1"/>
                  </a:moveTo>
                  <a:cubicBezTo>
                    <a:pt x="540" y="1"/>
                    <a:pt x="518" y="12"/>
                    <a:pt x="505" y="32"/>
                  </a:cubicBezTo>
                  <a:lnTo>
                    <a:pt x="30" y="719"/>
                  </a:lnTo>
                  <a:cubicBezTo>
                    <a:pt x="0" y="759"/>
                    <a:pt x="20" y="810"/>
                    <a:pt x="61" y="830"/>
                  </a:cubicBezTo>
                  <a:lnTo>
                    <a:pt x="1930" y="1709"/>
                  </a:lnTo>
                  <a:cubicBezTo>
                    <a:pt x="1941" y="1716"/>
                    <a:pt x="1953" y="1719"/>
                    <a:pt x="1965" y="1719"/>
                  </a:cubicBezTo>
                  <a:cubicBezTo>
                    <a:pt x="1986" y="1719"/>
                    <a:pt x="2008" y="1708"/>
                    <a:pt x="2021" y="1689"/>
                  </a:cubicBezTo>
                  <a:lnTo>
                    <a:pt x="2496" y="992"/>
                  </a:lnTo>
                  <a:cubicBezTo>
                    <a:pt x="2526" y="961"/>
                    <a:pt x="2516" y="911"/>
                    <a:pt x="2476" y="890"/>
                  </a:cubicBezTo>
                  <a:lnTo>
                    <a:pt x="596" y="11"/>
                  </a:lnTo>
                  <a:cubicBezTo>
                    <a:pt x="585" y="4"/>
                    <a:pt x="573" y="1"/>
                    <a:pt x="562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7" name="Google Shape;13617;g242e8836994_0_0"/>
            <p:cNvSpPr/>
            <p:nvPr/>
          </p:nvSpPr>
          <p:spPr>
            <a:xfrm>
              <a:off x="3846737" y="2978997"/>
              <a:ext cx="510380" cy="327944"/>
            </a:xfrm>
            <a:custGeom>
              <a:avLst/>
              <a:gdLst/>
              <a:ahLst/>
              <a:cxnLst/>
              <a:rect l="l" t="t" r="r" b="b"/>
              <a:pathLst>
                <a:path w="7629" h="4902" extrusionOk="0">
                  <a:moveTo>
                    <a:pt x="7627" y="2066"/>
                  </a:moveTo>
                  <a:lnTo>
                    <a:pt x="7629" y="2082"/>
                  </a:lnTo>
                  <a:lnTo>
                    <a:pt x="7629" y="2072"/>
                  </a:lnTo>
                  <a:lnTo>
                    <a:pt x="7627" y="2066"/>
                  </a:lnTo>
                  <a:close/>
                  <a:moveTo>
                    <a:pt x="3446" y="1"/>
                  </a:moveTo>
                  <a:lnTo>
                    <a:pt x="3446" y="31"/>
                  </a:lnTo>
                  <a:lnTo>
                    <a:pt x="3385" y="31"/>
                  </a:lnTo>
                  <a:lnTo>
                    <a:pt x="3355" y="41"/>
                  </a:lnTo>
                  <a:lnTo>
                    <a:pt x="3335" y="41"/>
                  </a:lnTo>
                  <a:lnTo>
                    <a:pt x="3304" y="51"/>
                  </a:lnTo>
                  <a:lnTo>
                    <a:pt x="3294" y="51"/>
                  </a:lnTo>
                  <a:lnTo>
                    <a:pt x="3274" y="71"/>
                  </a:lnTo>
                  <a:cubicBezTo>
                    <a:pt x="3264" y="81"/>
                    <a:pt x="3254" y="92"/>
                    <a:pt x="3244" y="102"/>
                  </a:cubicBezTo>
                  <a:lnTo>
                    <a:pt x="1647" y="2395"/>
                  </a:lnTo>
                  <a:lnTo>
                    <a:pt x="0" y="4739"/>
                  </a:lnTo>
                  <a:lnTo>
                    <a:pt x="21" y="4901"/>
                  </a:lnTo>
                  <a:cubicBezTo>
                    <a:pt x="21" y="4891"/>
                    <a:pt x="21" y="4891"/>
                    <a:pt x="21" y="4881"/>
                  </a:cubicBezTo>
                  <a:lnTo>
                    <a:pt x="21" y="4851"/>
                  </a:lnTo>
                  <a:cubicBezTo>
                    <a:pt x="31" y="4840"/>
                    <a:pt x="31" y="4830"/>
                    <a:pt x="31" y="4820"/>
                  </a:cubicBezTo>
                  <a:cubicBezTo>
                    <a:pt x="41" y="4810"/>
                    <a:pt x="51" y="4790"/>
                    <a:pt x="61" y="4780"/>
                  </a:cubicBezTo>
                  <a:lnTo>
                    <a:pt x="3244" y="203"/>
                  </a:lnTo>
                  <a:lnTo>
                    <a:pt x="3264" y="182"/>
                  </a:lnTo>
                  <a:cubicBezTo>
                    <a:pt x="3264" y="172"/>
                    <a:pt x="3274" y="172"/>
                    <a:pt x="3274" y="162"/>
                  </a:cubicBezTo>
                  <a:cubicBezTo>
                    <a:pt x="3284" y="152"/>
                    <a:pt x="3294" y="142"/>
                    <a:pt x="3304" y="132"/>
                  </a:cubicBezTo>
                  <a:cubicBezTo>
                    <a:pt x="3315" y="132"/>
                    <a:pt x="3325" y="122"/>
                    <a:pt x="3335" y="122"/>
                  </a:cubicBezTo>
                  <a:lnTo>
                    <a:pt x="3345" y="112"/>
                  </a:lnTo>
                  <a:cubicBezTo>
                    <a:pt x="3365" y="102"/>
                    <a:pt x="3385" y="102"/>
                    <a:pt x="3395" y="92"/>
                  </a:cubicBezTo>
                  <a:lnTo>
                    <a:pt x="3537" y="92"/>
                  </a:lnTo>
                  <a:cubicBezTo>
                    <a:pt x="3557" y="102"/>
                    <a:pt x="3577" y="102"/>
                    <a:pt x="3597" y="112"/>
                  </a:cubicBezTo>
                  <a:lnTo>
                    <a:pt x="7508" y="1930"/>
                  </a:lnTo>
                  <a:lnTo>
                    <a:pt x="7538" y="1951"/>
                  </a:lnTo>
                  <a:cubicBezTo>
                    <a:pt x="7568" y="1961"/>
                    <a:pt x="7589" y="1991"/>
                    <a:pt x="7609" y="2021"/>
                  </a:cubicBezTo>
                  <a:lnTo>
                    <a:pt x="7619" y="2042"/>
                  </a:lnTo>
                  <a:lnTo>
                    <a:pt x="7627" y="2066"/>
                  </a:lnTo>
                  <a:lnTo>
                    <a:pt x="7619" y="2001"/>
                  </a:lnTo>
                  <a:cubicBezTo>
                    <a:pt x="7609" y="1930"/>
                    <a:pt x="7558" y="1870"/>
                    <a:pt x="7498" y="1840"/>
                  </a:cubicBezTo>
                  <a:lnTo>
                    <a:pt x="5537" y="930"/>
                  </a:lnTo>
                  <a:lnTo>
                    <a:pt x="3587" y="21"/>
                  </a:lnTo>
                  <a:cubicBezTo>
                    <a:pt x="3567" y="11"/>
                    <a:pt x="3547" y="11"/>
                    <a:pt x="3537" y="1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8" name="Google Shape;13618;g242e8836994_0_0"/>
            <p:cNvSpPr/>
            <p:nvPr/>
          </p:nvSpPr>
          <p:spPr>
            <a:xfrm>
              <a:off x="4087379" y="2987092"/>
              <a:ext cx="261646" cy="121758"/>
            </a:xfrm>
            <a:custGeom>
              <a:avLst/>
              <a:gdLst/>
              <a:ahLst/>
              <a:cxnLst/>
              <a:rect l="l" t="t" r="r" b="b"/>
              <a:pathLst>
                <a:path w="3911" h="1820" extrusionOk="0">
                  <a:moveTo>
                    <a:pt x="0" y="1"/>
                  </a:moveTo>
                  <a:lnTo>
                    <a:pt x="1951" y="910"/>
                  </a:lnTo>
                  <a:lnTo>
                    <a:pt x="3911" y="1820"/>
                  </a:lnTo>
                  <a:lnTo>
                    <a:pt x="3911" y="18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9" name="Google Shape;13619;g242e8836994_0_0"/>
            <p:cNvSpPr/>
            <p:nvPr/>
          </p:nvSpPr>
          <p:spPr>
            <a:xfrm>
              <a:off x="3845399" y="2956050"/>
              <a:ext cx="509042" cy="323796"/>
            </a:xfrm>
            <a:custGeom>
              <a:avLst/>
              <a:gdLst/>
              <a:ahLst/>
              <a:cxnLst/>
              <a:rect l="l" t="t" r="r" b="b"/>
              <a:pathLst>
                <a:path w="7609" h="4840" extrusionOk="0">
                  <a:moveTo>
                    <a:pt x="3516" y="0"/>
                  </a:moveTo>
                  <a:lnTo>
                    <a:pt x="3496" y="20"/>
                  </a:lnTo>
                  <a:lnTo>
                    <a:pt x="3365" y="20"/>
                  </a:lnTo>
                  <a:lnTo>
                    <a:pt x="3335" y="30"/>
                  </a:lnTo>
                  <a:lnTo>
                    <a:pt x="3304" y="30"/>
                  </a:lnTo>
                  <a:cubicBezTo>
                    <a:pt x="3294" y="40"/>
                    <a:pt x="3284" y="40"/>
                    <a:pt x="3274" y="51"/>
                  </a:cubicBezTo>
                  <a:lnTo>
                    <a:pt x="3264" y="51"/>
                  </a:lnTo>
                  <a:lnTo>
                    <a:pt x="3244" y="61"/>
                  </a:lnTo>
                  <a:cubicBezTo>
                    <a:pt x="3233" y="71"/>
                    <a:pt x="3223" y="81"/>
                    <a:pt x="3213" y="101"/>
                  </a:cubicBezTo>
                  <a:lnTo>
                    <a:pt x="1617" y="2385"/>
                  </a:lnTo>
                  <a:lnTo>
                    <a:pt x="20" y="4678"/>
                  </a:lnTo>
                  <a:cubicBezTo>
                    <a:pt x="20" y="4688"/>
                    <a:pt x="10" y="4698"/>
                    <a:pt x="10" y="4709"/>
                  </a:cubicBezTo>
                  <a:cubicBezTo>
                    <a:pt x="10" y="4709"/>
                    <a:pt x="10" y="4719"/>
                    <a:pt x="10" y="4719"/>
                  </a:cubicBezTo>
                  <a:lnTo>
                    <a:pt x="0" y="4749"/>
                  </a:lnTo>
                  <a:cubicBezTo>
                    <a:pt x="0" y="4759"/>
                    <a:pt x="0" y="4769"/>
                    <a:pt x="0" y="4779"/>
                  </a:cubicBezTo>
                  <a:cubicBezTo>
                    <a:pt x="0" y="4789"/>
                    <a:pt x="0" y="4800"/>
                    <a:pt x="0" y="4810"/>
                  </a:cubicBezTo>
                  <a:lnTo>
                    <a:pt x="0" y="4840"/>
                  </a:lnTo>
                  <a:lnTo>
                    <a:pt x="1637" y="2476"/>
                  </a:lnTo>
                  <a:lnTo>
                    <a:pt x="3233" y="182"/>
                  </a:lnTo>
                  <a:cubicBezTo>
                    <a:pt x="3244" y="172"/>
                    <a:pt x="3254" y="162"/>
                    <a:pt x="3264" y="152"/>
                  </a:cubicBezTo>
                  <a:lnTo>
                    <a:pt x="3264" y="141"/>
                  </a:lnTo>
                  <a:cubicBezTo>
                    <a:pt x="3274" y="141"/>
                    <a:pt x="3274" y="131"/>
                    <a:pt x="3284" y="131"/>
                  </a:cubicBezTo>
                  <a:lnTo>
                    <a:pt x="3294" y="131"/>
                  </a:lnTo>
                  <a:lnTo>
                    <a:pt x="3314" y="91"/>
                  </a:lnTo>
                  <a:lnTo>
                    <a:pt x="3345" y="91"/>
                  </a:lnTo>
                  <a:cubicBezTo>
                    <a:pt x="3355" y="91"/>
                    <a:pt x="3365" y="81"/>
                    <a:pt x="3375" y="81"/>
                  </a:cubicBezTo>
                  <a:lnTo>
                    <a:pt x="3527" y="81"/>
                  </a:lnTo>
                  <a:cubicBezTo>
                    <a:pt x="3537" y="91"/>
                    <a:pt x="3557" y="91"/>
                    <a:pt x="3567" y="101"/>
                  </a:cubicBezTo>
                  <a:lnTo>
                    <a:pt x="5527" y="1010"/>
                  </a:lnTo>
                  <a:lnTo>
                    <a:pt x="7477" y="1930"/>
                  </a:lnTo>
                  <a:cubicBezTo>
                    <a:pt x="7548" y="1950"/>
                    <a:pt x="7598" y="2011"/>
                    <a:pt x="7609" y="2092"/>
                  </a:cubicBezTo>
                  <a:lnTo>
                    <a:pt x="7598" y="2001"/>
                  </a:lnTo>
                  <a:cubicBezTo>
                    <a:pt x="7588" y="1920"/>
                    <a:pt x="7538" y="1859"/>
                    <a:pt x="7467" y="1839"/>
                  </a:cubicBezTo>
                  <a:lnTo>
                    <a:pt x="5517" y="930"/>
                  </a:lnTo>
                  <a:lnTo>
                    <a:pt x="3557" y="20"/>
                  </a:lnTo>
                  <a:cubicBezTo>
                    <a:pt x="3547" y="10"/>
                    <a:pt x="3527" y="0"/>
                    <a:pt x="3516" y="0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0" name="Google Shape;13620;g242e8836994_0_0"/>
            <p:cNvSpPr/>
            <p:nvPr/>
          </p:nvSpPr>
          <p:spPr>
            <a:xfrm>
              <a:off x="3844730" y="2962071"/>
              <a:ext cx="510380" cy="322525"/>
            </a:xfrm>
            <a:custGeom>
              <a:avLst/>
              <a:gdLst/>
              <a:ahLst/>
              <a:cxnLst/>
              <a:rect l="l" t="t" r="r" b="b"/>
              <a:pathLst>
                <a:path w="7629" h="4821" extrusionOk="0">
                  <a:moveTo>
                    <a:pt x="3324" y="1"/>
                  </a:moveTo>
                  <a:lnTo>
                    <a:pt x="3294" y="21"/>
                  </a:lnTo>
                  <a:cubicBezTo>
                    <a:pt x="3284" y="21"/>
                    <a:pt x="3274" y="31"/>
                    <a:pt x="3264" y="41"/>
                  </a:cubicBezTo>
                  <a:cubicBezTo>
                    <a:pt x="3254" y="51"/>
                    <a:pt x="3243" y="62"/>
                    <a:pt x="3243" y="82"/>
                  </a:cubicBezTo>
                  <a:lnTo>
                    <a:pt x="1647" y="2365"/>
                  </a:lnTo>
                  <a:lnTo>
                    <a:pt x="0" y="4740"/>
                  </a:lnTo>
                  <a:lnTo>
                    <a:pt x="10" y="4821"/>
                  </a:lnTo>
                  <a:lnTo>
                    <a:pt x="1657" y="2456"/>
                  </a:lnTo>
                  <a:lnTo>
                    <a:pt x="3254" y="163"/>
                  </a:lnTo>
                  <a:cubicBezTo>
                    <a:pt x="3254" y="153"/>
                    <a:pt x="3264" y="142"/>
                    <a:pt x="3274" y="132"/>
                  </a:cubicBezTo>
                  <a:cubicBezTo>
                    <a:pt x="3284" y="122"/>
                    <a:pt x="3294" y="112"/>
                    <a:pt x="3304" y="112"/>
                  </a:cubicBezTo>
                  <a:lnTo>
                    <a:pt x="3304" y="102"/>
                  </a:lnTo>
                  <a:cubicBezTo>
                    <a:pt x="3314" y="102"/>
                    <a:pt x="3324" y="92"/>
                    <a:pt x="3334" y="92"/>
                  </a:cubicBezTo>
                  <a:lnTo>
                    <a:pt x="3365" y="92"/>
                  </a:lnTo>
                  <a:lnTo>
                    <a:pt x="3395" y="82"/>
                  </a:lnTo>
                  <a:lnTo>
                    <a:pt x="3526" y="82"/>
                  </a:lnTo>
                  <a:lnTo>
                    <a:pt x="3547" y="92"/>
                  </a:lnTo>
                  <a:cubicBezTo>
                    <a:pt x="3557" y="92"/>
                    <a:pt x="3577" y="92"/>
                    <a:pt x="3587" y="102"/>
                  </a:cubicBezTo>
                  <a:lnTo>
                    <a:pt x="5547" y="1011"/>
                  </a:lnTo>
                  <a:lnTo>
                    <a:pt x="7497" y="1921"/>
                  </a:lnTo>
                  <a:cubicBezTo>
                    <a:pt x="7568" y="1951"/>
                    <a:pt x="7619" y="2012"/>
                    <a:pt x="7629" y="2082"/>
                  </a:cubicBezTo>
                  <a:lnTo>
                    <a:pt x="7619" y="1991"/>
                  </a:lnTo>
                  <a:cubicBezTo>
                    <a:pt x="7608" y="1921"/>
                    <a:pt x="7558" y="1860"/>
                    <a:pt x="7487" y="1830"/>
                  </a:cubicBezTo>
                  <a:lnTo>
                    <a:pt x="5537" y="920"/>
                  </a:lnTo>
                  <a:lnTo>
                    <a:pt x="3577" y="11"/>
                  </a:lnTo>
                  <a:cubicBezTo>
                    <a:pt x="3567" y="11"/>
                    <a:pt x="3547" y="1"/>
                    <a:pt x="3526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1" name="Google Shape;13621;g242e8836994_0_0"/>
            <p:cNvSpPr/>
            <p:nvPr/>
          </p:nvSpPr>
          <p:spPr>
            <a:xfrm>
              <a:off x="3845399" y="2966152"/>
              <a:ext cx="510380" cy="323194"/>
            </a:xfrm>
            <a:custGeom>
              <a:avLst/>
              <a:gdLst/>
              <a:ahLst/>
              <a:cxnLst/>
              <a:rect l="l" t="t" r="r" b="b"/>
              <a:pathLst>
                <a:path w="7629" h="4831" extrusionOk="0">
                  <a:moveTo>
                    <a:pt x="3385" y="1"/>
                  </a:moveTo>
                  <a:lnTo>
                    <a:pt x="3355" y="11"/>
                  </a:lnTo>
                  <a:lnTo>
                    <a:pt x="3324" y="11"/>
                  </a:lnTo>
                  <a:cubicBezTo>
                    <a:pt x="3314" y="11"/>
                    <a:pt x="3304" y="21"/>
                    <a:pt x="3294" y="31"/>
                  </a:cubicBezTo>
                  <a:lnTo>
                    <a:pt x="3284" y="31"/>
                  </a:lnTo>
                  <a:cubicBezTo>
                    <a:pt x="3284" y="41"/>
                    <a:pt x="3274" y="41"/>
                    <a:pt x="3264" y="51"/>
                  </a:cubicBezTo>
                  <a:cubicBezTo>
                    <a:pt x="3254" y="61"/>
                    <a:pt x="3244" y="81"/>
                    <a:pt x="3233" y="92"/>
                  </a:cubicBezTo>
                  <a:lnTo>
                    <a:pt x="1647" y="2375"/>
                  </a:lnTo>
                  <a:lnTo>
                    <a:pt x="0" y="4739"/>
                  </a:lnTo>
                  <a:lnTo>
                    <a:pt x="10" y="4830"/>
                  </a:lnTo>
                  <a:lnTo>
                    <a:pt x="1657" y="2466"/>
                  </a:lnTo>
                  <a:lnTo>
                    <a:pt x="3244" y="182"/>
                  </a:lnTo>
                  <a:cubicBezTo>
                    <a:pt x="3254" y="162"/>
                    <a:pt x="3264" y="152"/>
                    <a:pt x="3274" y="142"/>
                  </a:cubicBezTo>
                  <a:lnTo>
                    <a:pt x="3294" y="132"/>
                  </a:lnTo>
                  <a:lnTo>
                    <a:pt x="3304" y="132"/>
                  </a:lnTo>
                  <a:lnTo>
                    <a:pt x="3335" y="112"/>
                  </a:lnTo>
                  <a:lnTo>
                    <a:pt x="3365" y="112"/>
                  </a:lnTo>
                  <a:lnTo>
                    <a:pt x="3395" y="102"/>
                  </a:lnTo>
                  <a:lnTo>
                    <a:pt x="3496" y="102"/>
                  </a:lnTo>
                  <a:lnTo>
                    <a:pt x="3496" y="92"/>
                  </a:lnTo>
                  <a:lnTo>
                    <a:pt x="3547" y="92"/>
                  </a:lnTo>
                  <a:cubicBezTo>
                    <a:pt x="3557" y="92"/>
                    <a:pt x="3577" y="102"/>
                    <a:pt x="3587" y="112"/>
                  </a:cubicBezTo>
                  <a:lnTo>
                    <a:pt x="5547" y="1021"/>
                  </a:lnTo>
                  <a:lnTo>
                    <a:pt x="7497" y="1930"/>
                  </a:lnTo>
                  <a:cubicBezTo>
                    <a:pt x="7568" y="1961"/>
                    <a:pt x="7619" y="2021"/>
                    <a:pt x="7629" y="2092"/>
                  </a:cubicBezTo>
                  <a:lnTo>
                    <a:pt x="7619" y="2001"/>
                  </a:lnTo>
                  <a:cubicBezTo>
                    <a:pt x="7609" y="1930"/>
                    <a:pt x="7558" y="1870"/>
                    <a:pt x="7487" y="1840"/>
                  </a:cubicBezTo>
                  <a:lnTo>
                    <a:pt x="5537" y="930"/>
                  </a:lnTo>
                  <a:lnTo>
                    <a:pt x="3577" y="21"/>
                  </a:lnTo>
                  <a:cubicBezTo>
                    <a:pt x="3567" y="11"/>
                    <a:pt x="3547" y="11"/>
                    <a:pt x="3537" y="1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2" name="Google Shape;13622;g242e8836994_0_0"/>
            <p:cNvSpPr/>
            <p:nvPr/>
          </p:nvSpPr>
          <p:spPr>
            <a:xfrm>
              <a:off x="3845399" y="2972909"/>
              <a:ext cx="511049" cy="323863"/>
            </a:xfrm>
            <a:custGeom>
              <a:avLst/>
              <a:gdLst/>
              <a:ahLst/>
              <a:cxnLst/>
              <a:rect l="l" t="t" r="r" b="b"/>
              <a:pathLst>
                <a:path w="7639" h="4841" extrusionOk="0">
                  <a:moveTo>
                    <a:pt x="3486" y="1"/>
                  </a:moveTo>
                  <a:lnTo>
                    <a:pt x="3476" y="41"/>
                  </a:lnTo>
                  <a:lnTo>
                    <a:pt x="3385" y="41"/>
                  </a:lnTo>
                  <a:lnTo>
                    <a:pt x="3355" y="51"/>
                  </a:lnTo>
                  <a:lnTo>
                    <a:pt x="3324" y="51"/>
                  </a:lnTo>
                  <a:lnTo>
                    <a:pt x="3294" y="71"/>
                  </a:lnTo>
                  <a:lnTo>
                    <a:pt x="3284" y="71"/>
                  </a:lnTo>
                  <a:lnTo>
                    <a:pt x="3264" y="81"/>
                  </a:lnTo>
                  <a:cubicBezTo>
                    <a:pt x="3254" y="92"/>
                    <a:pt x="3244" y="102"/>
                    <a:pt x="3233" y="122"/>
                  </a:cubicBezTo>
                  <a:lnTo>
                    <a:pt x="1647" y="2405"/>
                  </a:lnTo>
                  <a:lnTo>
                    <a:pt x="0" y="4770"/>
                  </a:lnTo>
                  <a:lnTo>
                    <a:pt x="10" y="4841"/>
                  </a:lnTo>
                  <a:lnTo>
                    <a:pt x="1657" y="2496"/>
                  </a:lnTo>
                  <a:lnTo>
                    <a:pt x="3264" y="162"/>
                  </a:lnTo>
                  <a:cubicBezTo>
                    <a:pt x="3274" y="152"/>
                    <a:pt x="3284" y="142"/>
                    <a:pt x="3294" y="132"/>
                  </a:cubicBezTo>
                  <a:lnTo>
                    <a:pt x="3314" y="112"/>
                  </a:lnTo>
                  <a:lnTo>
                    <a:pt x="3324" y="112"/>
                  </a:lnTo>
                  <a:lnTo>
                    <a:pt x="3355" y="102"/>
                  </a:lnTo>
                  <a:lnTo>
                    <a:pt x="3375" y="102"/>
                  </a:lnTo>
                  <a:lnTo>
                    <a:pt x="3405" y="92"/>
                  </a:lnTo>
                  <a:lnTo>
                    <a:pt x="3557" y="92"/>
                  </a:lnTo>
                  <a:cubicBezTo>
                    <a:pt x="3567" y="92"/>
                    <a:pt x="3587" y="102"/>
                    <a:pt x="3607" y="112"/>
                  </a:cubicBezTo>
                  <a:lnTo>
                    <a:pt x="5557" y="1021"/>
                  </a:lnTo>
                  <a:lnTo>
                    <a:pt x="7518" y="1931"/>
                  </a:lnTo>
                  <a:cubicBezTo>
                    <a:pt x="7578" y="1951"/>
                    <a:pt x="7629" y="2011"/>
                    <a:pt x="7639" y="2092"/>
                  </a:cubicBezTo>
                  <a:lnTo>
                    <a:pt x="7629" y="2001"/>
                  </a:lnTo>
                  <a:cubicBezTo>
                    <a:pt x="7619" y="1931"/>
                    <a:pt x="7568" y="1870"/>
                    <a:pt x="7508" y="1840"/>
                  </a:cubicBezTo>
                  <a:lnTo>
                    <a:pt x="5547" y="930"/>
                  </a:lnTo>
                  <a:lnTo>
                    <a:pt x="3597" y="21"/>
                  </a:lnTo>
                  <a:cubicBezTo>
                    <a:pt x="3577" y="11"/>
                    <a:pt x="3557" y="1"/>
                    <a:pt x="3547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3" name="Google Shape;13623;g242e8836994_0_0"/>
            <p:cNvSpPr/>
            <p:nvPr/>
          </p:nvSpPr>
          <p:spPr>
            <a:xfrm>
              <a:off x="4348961" y="3108784"/>
              <a:ext cx="1405" cy="736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2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4" name="Google Shape;13624;g242e8836994_0_0"/>
            <p:cNvSpPr/>
            <p:nvPr/>
          </p:nvSpPr>
          <p:spPr>
            <a:xfrm>
              <a:off x="4355718" y="3114872"/>
              <a:ext cx="736" cy="2074"/>
            </a:xfrm>
            <a:custGeom>
              <a:avLst/>
              <a:gdLst/>
              <a:ahLst/>
              <a:cxnLst/>
              <a:rect l="l" t="t" r="r" b="b"/>
              <a:pathLst>
                <a:path w="11" h="31" extrusionOk="0">
                  <a:moveTo>
                    <a:pt x="11" y="3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5" name="Google Shape;13625;g242e8836994_0_0"/>
            <p:cNvSpPr/>
            <p:nvPr/>
          </p:nvSpPr>
          <p:spPr>
            <a:xfrm>
              <a:off x="4356387" y="3116210"/>
              <a:ext cx="736" cy="140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2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6" name="Google Shape;13626;g242e8836994_0_0"/>
            <p:cNvSpPr/>
            <p:nvPr/>
          </p:nvSpPr>
          <p:spPr>
            <a:xfrm>
              <a:off x="4357123" y="3117548"/>
              <a:ext cx="0" cy="2141"/>
            </a:xfrm>
            <a:custGeom>
              <a:avLst/>
              <a:gdLst/>
              <a:ahLst/>
              <a:cxnLst/>
              <a:rect l="l" t="t" r="r" b="b"/>
              <a:pathLst>
                <a:path w="120000" h="32" extrusionOk="0">
                  <a:moveTo>
                    <a:pt x="0" y="31"/>
                  </a:moveTo>
                  <a:cubicBezTo>
                    <a:pt x="0" y="21"/>
                    <a:pt x="0" y="11"/>
                    <a:pt x="0" y="1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7" name="Google Shape;13627;g242e8836994_0_0"/>
            <p:cNvSpPr/>
            <p:nvPr/>
          </p:nvSpPr>
          <p:spPr>
            <a:xfrm>
              <a:off x="1580208" y="2846533"/>
              <a:ext cx="736" cy="67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8" name="Google Shape;13628;g242e8836994_0_0"/>
            <p:cNvSpPr/>
            <p:nvPr/>
          </p:nvSpPr>
          <p:spPr>
            <a:xfrm>
              <a:off x="1580208" y="2846533"/>
              <a:ext cx="1405" cy="67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20" y="0"/>
                  </a:move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9" name="Google Shape;13629;g242e8836994_0_0"/>
            <p:cNvSpPr/>
            <p:nvPr/>
          </p:nvSpPr>
          <p:spPr>
            <a:xfrm>
              <a:off x="1578870" y="2846533"/>
              <a:ext cx="1405" cy="736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0" y="10"/>
                  </a:moveTo>
                  <a:lnTo>
                    <a:pt x="20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0" name="Google Shape;13630;g242e8836994_0_0"/>
            <p:cNvSpPr/>
            <p:nvPr/>
          </p:nvSpPr>
          <p:spPr>
            <a:xfrm>
              <a:off x="1581546" y="2846533"/>
              <a:ext cx="1405" cy="67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21" y="0"/>
                  </a:move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1" name="Google Shape;13631;g242e8836994_0_0"/>
            <p:cNvSpPr/>
            <p:nvPr/>
          </p:nvSpPr>
          <p:spPr>
            <a:xfrm>
              <a:off x="1387534" y="3023620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2" name="Google Shape;13632;g242e8836994_0_0"/>
            <p:cNvSpPr/>
            <p:nvPr/>
          </p:nvSpPr>
          <p:spPr>
            <a:xfrm>
              <a:off x="1385527" y="3024289"/>
              <a:ext cx="1405" cy="2074"/>
            </a:xfrm>
            <a:custGeom>
              <a:avLst/>
              <a:gdLst/>
              <a:ahLst/>
              <a:cxnLst/>
              <a:rect l="l" t="t" r="r" b="b"/>
              <a:pathLst>
                <a:path w="21" h="31" extrusionOk="0">
                  <a:moveTo>
                    <a:pt x="20" y="1"/>
                  </a:moveTo>
                  <a:lnTo>
                    <a:pt x="20" y="1"/>
                  </a:lnTo>
                  <a:cubicBezTo>
                    <a:pt x="10" y="11"/>
                    <a:pt x="10" y="21"/>
                    <a:pt x="0" y="21"/>
                  </a:cubicBezTo>
                  <a:lnTo>
                    <a:pt x="0" y="31"/>
                  </a:lnTo>
                  <a:cubicBezTo>
                    <a:pt x="10" y="21"/>
                    <a:pt x="10" y="11"/>
                    <a:pt x="20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3" name="Google Shape;13633;g242e8836994_0_0"/>
            <p:cNvSpPr/>
            <p:nvPr/>
          </p:nvSpPr>
          <p:spPr>
            <a:xfrm>
              <a:off x="1384858" y="3026965"/>
              <a:ext cx="67" cy="80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4" name="Google Shape;13634;g242e8836994_0_0"/>
            <p:cNvSpPr/>
            <p:nvPr/>
          </p:nvSpPr>
          <p:spPr>
            <a:xfrm>
              <a:off x="1384189" y="303037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5" name="Google Shape;13635;g242e8836994_0_0"/>
            <p:cNvSpPr/>
            <p:nvPr/>
          </p:nvSpPr>
          <p:spPr>
            <a:xfrm>
              <a:off x="1384189" y="303238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6" name="Google Shape;13636;g242e8836994_0_0"/>
            <p:cNvSpPr/>
            <p:nvPr/>
          </p:nvSpPr>
          <p:spPr>
            <a:xfrm>
              <a:off x="1384189" y="3034458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0"/>
                  </a:lnTo>
                  <a:cubicBezTo>
                    <a:pt x="0" y="1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7" name="Google Shape;13637;g242e8836994_0_0"/>
            <p:cNvSpPr/>
            <p:nvPr/>
          </p:nvSpPr>
          <p:spPr>
            <a:xfrm>
              <a:off x="1384189" y="2846533"/>
              <a:ext cx="317039" cy="365742"/>
            </a:xfrm>
            <a:custGeom>
              <a:avLst/>
              <a:gdLst/>
              <a:ahLst/>
              <a:cxnLst/>
              <a:rect l="l" t="t" r="r" b="b"/>
              <a:pathLst>
                <a:path w="4739" h="5467" extrusionOk="0">
                  <a:moveTo>
                    <a:pt x="1389" y="2684"/>
                  </a:moveTo>
                  <a:cubicBezTo>
                    <a:pt x="1404" y="2684"/>
                    <a:pt x="1419" y="2691"/>
                    <a:pt x="1425" y="2708"/>
                  </a:cubicBezTo>
                  <a:lnTo>
                    <a:pt x="2213" y="3900"/>
                  </a:lnTo>
                  <a:cubicBezTo>
                    <a:pt x="2223" y="3921"/>
                    <a:pt x="2223" y="3951"/>
                    <a:pt x="2203" y="3971"/>
                  </a:cubicBezTo>
                  <a:lnTo>
                    <a:pt x="1778" y="4355"/>
                  </a:lnTo>
                  <a:cubicBezTo>
                    <a:pt x="1765" y="4364"/>
                    <a:pt x="1751" y="4369"/>
                    <a:pt x="1738" y="4369"/>
                  </a:cubicBezTo>
                  <a:cubicBezTo>
                    <a:pt x="1723" y="4369"/>
                    <a:pt x="1709" y="4362"/>
                    <a:pt x="1698" y="4345"/>
                  </a:cubicBezTo>
                  <a:lnTo>
                    <a:pt x="919" y="3153"/>
                  </a:lnTo>
                  <a:cubicBezTo>
                    <a:pt x="909" y="3132"/>
                    <a:pt x="909" y="3102"/>
                    <a:pt x="930" y="3092"/>
                  </a:cubicBezTo>
                  <a:lnTo>
                    <a:pt x="1354" y="2698"/>
                  </a:lnTo>
                  <a:cubicBezTo>
                    <a:pt x="1363" y="2689"/>
                    <a:pt x="1376" y="2684"/>
                    <a:pt x="1389" y="2684"/>
                  </a:cubicBezTo>
                  <a:close/>
                  <a:moveTo>
                    <a:pt x="2930" y="0"/>
                  </a:moveTo>
                  <a:lnTo>
                    <a:pt x="2910" y="10"/>
                  </a:lnTo>
                  <a:cubicBezTo>
                    <a:pt x="2900" y="20"/>
                    <a:pt x="2890" y="20"/>
                    <a:pt x="2880" y="30"/>
                  </a:cubicBezTo>
                  <a:lnTo>
                    <a:pt x="61" y="2637"/>
                  </a:lnTo>
                  <a:lnTo>
                    <a:pt x="51" y="2647"/>
                  </a:lnTo>
                  <a:lnTo>
                    <a:pt x="30" y="2668"/>
                  </a:lnTo>
                  <a:cubicBezTo>
                    <a:pt x="30" y="2668"/>
                    <a:pt x="20" y="2678"/>
                    <a:pt x="20" y="2688"/>
                  </a:cubicBezTo>
                  <a:cubicBezTo>
                    <a:pt x="20" y="2688"/>
                    <a:pt x="10" y="2698"/>
                    <a:pt x="10" y="2698"/>
                  </a:cubicBezTo>
                  <a:lnTo>
                    <a:pt x="10" y="2708"/>
                  </a:lnTo>
                  <a:cubicBezTo>
                    <a:pt x="10" y="2728"/>
                    <a:pt x="10" y="2738"/>
                    <a:pt x="0" y="2748"/>
                  </a:cubicBezTo>
                  <a:lnTo>
                    <a:pt x="0" y="2779"/>
                  </a:lnTo>
                  <a:lnTo>
                    <a:pt x="0" y="2809"/>
                  </a:lnTo>
                  <a:cubicBezTo>
                    <a:pt x="0" y="2809"/>
                    <a:pt x="0" y="2850"/>
                    <a:pt x="0" y="2850"/>
                  </a:cubicBezTo>
                  <a:cubicBezTo>
                    <a:pt x="0" y="2860"/>
                    <a:pt x="0" y="2860"/>
                    <a:pt x="0" y="2870"/>
                  </a:cubicBezTo>
                  <a:cubicBezTo>
                    <a:pt x="0" y="2880"/>
                    <a:pt x="10" y="2900"/>
                    <a:pt x="20" y="2910"/>
                  </a:cubicBezTo>
                  <a:lnTo>
                    <a:pt x="818" y="4153"/>
                  </a:lnTo>
                  <a:lnTo>
                    <a:pt x="1627" y="5406"/>
                  </a:lnTo>
                  <a:cubicBezTo>
                    <a:pt x="1627" y="5406"/>
                    <a:pt x="1627" y="5416"/>
                    <a:pt x="1637" y="5416"/>
                  </a:cubicBezTo>
                  <a:cubicBezTo>
                    <a:pt x="1647" y="5436"/>
                    <a:pt x="1667" y="5456"/>
                    <a:pt x="1698" y="5467"/>
                  </a:cubicBezTo>
                  <a:lnTo>
                    <a:pt x="1738" y="5467"/>
                  </a:lnTo>
                  <a:cubicBezTo>
                    <a:pt x="1778" y="5467"/>
                    <a:pt x="1809" y="5446"/>
                    <a:pt x="1829" y="5426"/>
                  </a:cubicBezTo>
                  <a:lnTo>
                    <a:pt x="4658" y="2819"/>
                  </a:lnTo>
                  <a:cubicBezTo>
                    <a:pt x="4729" y="2759"/>
                    <a:pt x="4739" y="2647"/>
                    <a:pt x="4688" y="2567"/>
                  </a:cubicBezTo>
                  <a:lnTo>
                    <a:pt x="3082" y="71"/>
                  </a:lnTo>
                  <a:cubicBezTo>
                    <a:pt x="3051" y="30"/>
                    <a:pt x="3011" y="0"/>
                    <a:pt x="2961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8" name="Google Shape;13638;g242e8836994_0_0"/>
            <p:cNvSpPr/>
            <p:nvPr/>
          </p:nvSpPr>
          <p:spPr>
            <a:xfrm>
              <a:off x="1384858" y="3036465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lnTo>
                    <a:pt x="0" y="11"/>
                  </a:lnTo>
                  <a:cubicBezTo>
                    <a:pt x="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9" name="Google Shape;13639;g242e8836994_0_0"/>
            <p:cNvSpPr/>
            <p:nvPr/>
          </p:nvSpPr>
          <p:spPr>
            <a:xfrm>
              <a:off x="1445001" y="3026028"/>
              <a:ext cx="87907" cy="112860"/>
            </a:xfrm>
            <a:custGeom>
              <a:avLst/>
              <a:gdLst/>
              <a:ahLst/>
              <a:cxnLst/>
              <a:rect l="l" t="t" r="r" b="b"/>
              <a:pathLst>
                <a:path w="1314" h="1687" extrusionOk="0">
                  <a:moveTo>
                    <a:pt x="480" y="1"/>
                  </a:moveTo>
                  <a:cubicBezTo>
                    <a:pt x="467" y="1"/>
                    <a:pt x="454" y="6"/>
                    <a:pt x="445" y="15"/>
                  </a:cubicBezTo>
                  <a:lnTo>
                    <a:pt x="21" y="409"/>
                  </a:lnTo>
                  <a:cubicBezTo>
                    <a:pt x="0" y="419"/>
                    <a:pt x="0" y="449"/>
                    <a:pt x="10" y="470"/>
                  </a:cubicBezTo>
                  <a:lnTo>
                    <a:pt x="799" y="1662"/>
                  </a:lnTo>
                  <a:cubicBezTo>
                    <a:pt x="804" y="1679"/>
                    <a:pt x="819" y="1686"/>
                    <a:pt x="834" y="1686"/>
                  </a:cubicBezTo>
                  <a:cubicBezTo>
                    <a:pt x="847" y="1686"/>
                    <a:pt x="860" y="1681"/>
                    <a:pt x="869" y="1672"/>
                  </a:cubicBezTo>
                  <a:lnTo>
                    <a:pt x="1294" y="1288"/>
                  </a:lnTo>
                  <a:cubicBezTo>
                    <a:pt x="1314" y="1268"/>
                    <a:pt x="1314" y="1238"/>
                    <a:pt x="1304" y="1217"/>
                  </a:cubicBezTo>
                  <a:lnTo>
                    <a:pt x="516" y="25"/>
                  </a:lnTo>
                  <a:cubicBezTo>
                    <a:pt x="510" y="8"/>
                    <a:pt x="495" y="1"/>
                    <a:pt x="480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0" name="Google Shape;13640;g242e8836994_0_0"/>
            <p:cNvSpPr/>
            <p:nvPr/>
          </p:nvSpPr>
          <p:spPr>
            <a:xfrm>
              <a:off x="1380108" y="2846533"/>
              <a:ext cx="200165" cy="364404"/>
            </a:xfrm>
            <a:custGeom>
              <a:avLst/>
              <a:gdLst/>
              <a:ahLst/>
              <a:cxnLst/>
              <a:rect l="l" t="t" r="r" b="b"/>
              <a:pathLst>
                <a:path w="2992" h="5447" extrusionOk="0">
                  <a:moveTo>
                    <a:pt x="2910" y="0"/>
                  </a:moveTo>
                  <a:lnTo>
                    <a:pt x="1465" y="1344"/>
                  </a:lnTo>
                  <a:lnTo>
                    <a:pt x="61" y="2637"/>
                  </a:lnTo>
                  <a:cubicBezTo>
                    <a:pt x="51" y="2637"/>
                    <a:pt x="41" y="2647"/>
                    <a:pt x="41" y="2658"/>
                  </a:cubicBezTo>
                  <a:cubicBezTo>
                    <a:pt x="31" y="2658"/>
                    <a:pt x="31" y="2668"/>
                    <a:pt x="31" y="2678"/>
                  </a:cubicBezTo>
                  <a:cubicBezTo>
                    <a:pt x="21" y="2688"/>
                    <a:pt x="21" y="2688"/>
                    <a:pt x="21" y="2698"/>
                  </a:cubicBezTo>
                  <a:cubicBezTo>
                    <a:pt x="21" y="2698"/>
                    <a:pt x="21" y="2708"/>
                    <a:pt x="21" y="2708"/>
                  </a:cubicBezTo>
                  <a:lnTo>
                    <a:pt x="21" y="2728"/>
                  </a:lnTo>
                  <a:lnTo>
                    <a:pt x="21" y="2748"/>
                  </a:lnTo>
                  <a:lnTo>
                    <a:pt x="21" y="2769"/>
                  </a:lnTo>
                  <a:lnTo>
                    <a:pt x="0" y="2789"/>
                  </a:lnTo>
                  <a:cubicBezTo>
                    <a:pt x="0" y="2799"/>
                    <a:pt x="0" y="2809"/>
                    <a:pt x="0" y="2819"/>
                  </a:cubicBezTo>
                  <a:lnTo>
                    <a:pt x="0" y="2829"/>
                  </a:lnTo>
                  <a:cubicBezTo>
                    <a:pt x="0" y="2839"/>
                    <a:pt x="0" y="2839"/>
                    <a:pt x="0" y="2850"/>
                  </a:cubicBezTo>
                  <a:cubicBezTo>
                    <a:pt x="0" y="2860"/>
                    <a:pt x="10" y="2870"/>
                    <a:pt x="21" y="2880"/>
                  </a:cubicBezTo>
                  <a:lnTo>
                    <a:pt x="819" y="4123"/>
                  </a:lnTo>
                  <a:lnTo>
                    <a:pt x="1627" y="5376"/>
                  </a:lnTo>
                  <a:cubicBezTo>
                    <a:pt x="1647" y="5416"/>
                    <a:pt x="1698" y="5446"/>
                    <a:pt x="1748" y="5446"/>
                  </a:cubicBezTo>
                  <a:lnTo>
                    <a:pt x="1769" y="5446"/>
                  </a:lnTo>
                  <a:cubicBezTo>
                    <a:pt x="1738" y="5436"/>
                    <a:pt x="1718" y="5416"/>
                    <a:pt x="1708" y="5396"/>
                  </a:cubicBezTo>
                  <a:cubicBezTo>
                    <a:pt x="1698" y="5396"/>
                    <a:pt x="1698" y="5386"/>
                    <a:pt x="1698" y="5386"/>
                  </a:cubicBezTo>
                  <a:lnTo>
                    <a:pt x="91" y="2880"/>
                  </a:lnTo>
                  <a:cubicBezTo>
                    <a:pt x="91" y="2870"/>
                    <a:pt x="81" y="2860"/>
                    <a:pt x="81" y="2850"/>
                  </a:cubicBezTo>
                  <a:lnTo>
                    <a:pt x="81" y="2839"/>
                  </a:lnTo>
                  <a:cubicBezTo>
                    <a:pt x="71" y="2829"/>
                    <a:pt x="71" y="2819"/>
                    <a:pt x="81" y="2819"/>
                  </a:cubicBezTo>
                  <a:lnTo>
                    <a:pt x="81" y="2809"/>
                  </a:lnTo>
                  <a:lnTo>
                    <a:pt x="81" y="2779"/>
                  </a:lnTo>
                  <a:lnTo>
                    <a:pt x="81" y="2748"/>
                  </a:lnTo>
                  <a:cubicBezTo>
                    <a:pt x="81" y="2738"/>
                    <a:pt x="81" y="2728"/>
                    <a:pt x="81" y="2708"/>
                  </a:cubicBezTo>
                  <a:lnTo>
                    <a:pt x="81" y="2698"/>
                  </a:lnTo>
                  <a:cubicBezTo>
                    <a:pt x="81" y="2698"/>
                    <a:pt x="91" y="2688"/>
                    <a:pt x="91" y="2688"/>
                  </a:cubicBezTo>
                  <a:cubicBezTo>
                    <a:pt x="91" y="2678"/>
                    <a:pt x="101" y="2668"/>
                    <a:pt x="101" y="2658"/>
                  </a:cubicBezTo>
                  <a:lnTo>
                    <a:pt x="112" y="2647"/>
                  </a:lnTo>
                  <a:lnTo>
                    <a:pt x="122" y="2637"/>
                  </a:lnTo>
                  <a:lnTo>
                    <a:pt x="2941" y="30"/>
                  </a:lnTo>
                  <a:cubicBezTo>
                    <a:pt x="2951" y="20"/>
                    <a:pt x="2961" y="20"/>
                    <a:pt x="2971" y="10"/>
                  </a:cubicBezTo>
                  <a:lnTo>
                    <a:pt x="2991" y="0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1" name="Google Shape;13641;g242e8836994_0_0"/>
            <p:cNvSpPr/>
            <p:nvPr/>
          </p:nvSpPr>
          <p:spPr>
            <a:xfrm>
              <a:off x="1386196" y="3039141"/>
              <a:ext cx="107508" cy="167718"/>
            </a:xfrm>
            <a:custGeom>
              <a:avLst/>
              <a:gdLst/>
              <a:ahLst/>
              <a:cxnLst/>
              <a:rect l="l" t="t" r="r" b="b"/>
              <a:pathLst>
                <a:path w="1607" h="2507" extrusionOk="0">
                  <a:moveTo>
                    <a:pt x="0" y="1"/>
                  </a:moveTo>
                  <a:lnTo>
                    <a:pt x="1607" y="2507"/>
                  </a:lnTo>
                  <a:lnTo>
                    <a:pt x="809" y="12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2" name="Google Shape;13642;g242e8836994_0_0"/>
            <p:cNvSpPr/>
            <p:nvPr/>
          </p:nvSpPr>
          <p:spPr>
            <a:xfrm>
              <a:off x="1364520" y="2846533"/>
              <a:ext cx="199496" cy="365073"/>
            </a:xfrm>
            <a:custGeom>
              <a:avLst/>
              <a:gdLst/>
              <a:ahLst/>
              <a:cxnLst/>
              <a:rect l="l" t="t" r="r" b="b"/>
              <a:pathLst>
                <a:path w="2982" h="5457" extrusionOk="0">
                  <a:moveTo>
                    <a:pt x="2891" y="0"/>
                  </a:moveTo>
                  <a:cubicBezTo>
                    <a:pt x="2891" y="10"/>
                    <a:pt x="2881" y="10"/>
                    <a:pt x="2871" y="20"/>
                  </a:cubicBezTo>
                  <a:lnTo>
                    <a:pt x="1456" y="1324"/>
                  </a:lnTo>
                  <a:lnTo>
                    <a:pt x="41" y="2627"/>
                  </a:lnTo>
                  <a:cubicBezTo>
                    <a:pt x="41" y="2627"/>
                    <a:pt x="31" y="2637"/>
                    <a:pt x="31" y="2647"/>
                  </a:cubicBezTo>
                  <a:lnTo>
                    <a:pt x="21" y="2658"/>
                  </a:lnTo>
                  <a:cubicBezTo>
                    <a:pt x="21" y="2668"/>
                    <a:pt x="21" y="2668"/>
                    <a:pt x="21" y="2668"/>
                  </a:cubicBezTo>
                  <a:cubicBezTo>
                    <a:pt x="11" y="2678"/>
                    <a:pt x="11" y="2678"/>
                    <a:pt x="11" y="2688"/>
                  </a:cubicBezTo>
                  <a:cubicBezTo>
                    <a:pt x="11" y="2688"/>
                    <a:pt x="11" y="2698"/>
                    <a:pt x="11" y="2698"/>
                  </a:cubicBezTo>
                  <a:cubicBezTo>
                    <a:pt x="11" y="2698"/>
                    <a:pt x="11" y="2698"/>
                    <a:pt x="11" y="2708"/>
                  </a:cubicBezTo>
                  <a:cubicBezTo>
                    <a:pt x="11" y="2708"/>
                    <a:pt x="11" y="2718"/>
                    <a:pt x="11" y="2728"/>
                  </a:cubicBezTo>
                  <a:lnTo>
                    <a:pt x="11" y="2769"/>
                  </a:lnTo>
                  <a:lnTo>
                    <a:pt x="11" y="2789"/>
                  </a:lnTo>
                  <a:cubicBezTo>
                    <a:pt x="11" y="2789"/>
                    <a:pt x="11" y="2799"/>
                    <a:pt x="11" y="2809"/>
                  </a:cubicBezTo>
                  <a:lnTo>
                    <a:pt x="1" y="2860"/>
                  </a:lnTo>
                  <a:cubicBezTo>
                    <a:pt x="1" y="2870"/>
                    <a:pt x="11" y="2880"/>
                    <a:pt x="11" y="2890"/>
                  </a:cubicBezTo>
                  <a:lnTo>
                    <a:pt x="819" y="4133"/>
                  </a:lnTo>
                  <a:lnTo>
                    <a:pt x="1618" y="5386"/>
                  </a:lnTo>
                  <a:cubicBezTo>
                    <a:pt x="1648" y="5426"/>
                    <a:pt x="1698" y="5456"/>
                    <a:pt x="1749" y="5456"/>
                  </a:cubicBezTo>
                  <a:lnTo>
                    <a:pt x="1810" y="5456"/>
                  </a:lnTo>
                  <a:cubicBezTo>
                    <a:pt x="1759" y="5456"/>
                    <a:pt x="1709" y="5426"/>
                    <a:pt x="1678" y="5386"/>
                  </a:cubicBezTo>
                  <a:lnTo>
                    <a:pt x="880" y="4133"/>
                  </a:lnTo>
                  <a:lnTo>
                    <a:pt x="72" y="2890"/>
                  </a:lnTo>
                  <a:cubicBezTo>
                    <a:pt x="72" y="2880"/>
                    <a:pt x="62" y="2870"/>
                    <a:pt x="62" y="2860"/>
                  </a:cubicBezTo>
                  <a:lnTo>
                    <a:pt x="62" y="2850"/>
                  </a:lnTo>
                  <a:cubicBezTo>
                    <a:pt x="62" y="2839"/>
                    <a:pt x="62" y="2829"/>
                    <a:pt x="62" y="2829"/>
                  </a:cubicBezTo>
                  <a:lnTo>
                    <a:pt x="62" y="2809"/>
                  </a:lnTo>
                  <a:lnTo>
                    <a:pt x="62" y="2779"/>
                  </a:lnTo>
                  <a:lnTo>
                    <a:pt x="62" y="2759"/>
                  </a:lnTo>
                  <a:lnTo>
                    <a:pt x="62" y="2738"/>
                  </a:lnTo>
                  <a:cubicBezTo>
                    <a:pt x="62" y="2728"/>
                    <a:pt x="62" y="2728"/>
                    <a:pt x="62" y="2728"/>
                  </a:cubicBezTo>
                  <a:cubicBezTo>
                    <a:pt x="62" y="2728"/>
                    <a:pt x="62" y="2718"/>
                    <a:pt x="62" y="2718"/>
                  </a:cubicBezTo>
                  <a:cubicBezTo>
                    <a:pt x="62" y="2708"/>
                    <a:pt x="62" y="2708"/>
                    <a:pt x="72" y="2698"/>
                  </a:cubicBezTo>
                  <a:cubicBezTo>
                    <a:pt x="72" y="2688"/>
                    <a:pt x="72" y="2678"/>
                    <a:pt x="82" y="2678"/>
                  </a:cubicBezTo>
                  <a:cubicBezTo>
                    <a:pt x="82" y="2668"/>
                    <a:pt x="92" y="2658"/>
                    <a:pt x="102" y="2658"/>
                  </a:cubicBezTo>
                  <a:lnTo>
                    <a:pt x="1517" y="1354"/>
                  </a:lnTo>
                  <a:lnTo>
                    <a:pt x="2982" y="0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3" name="Google Shape;13643;g242e8836994_0_0"/>
            <p:cNvSpPr/>
            <p:nvPr/>
          </p:nvSpPr>
          <p:spPr>
            <a:xfrm>
              <a:off x="1368601" y="2846533"/>
              <a:ext cx="198827" cy="363066"/>
            </a:xfrm>
            <a:custGeom>
              <a:avLst/>
              <a:gdLst/>
              <a:ahLst/>
              <a:cxnLst/>
              <a:rect l="l" t="t" r="r" b="b"/>
              <a:pathLst>
                <a:path w="2972" h="5427" extrusionOk="0">
                  <a:moveTo>
                    <a:pt x="2921" y="0"/>
                  </a:moveTo>
                  <a:lnTo>
                    <a:pt x="1456" y="1334"/>
                  </a:lnTo>
                  <a:lnTo>
                    <a:pt x="41" y="2637"/>
                  </a:lnTo>
                  <a:cubicBezTo>
                    <a:pt x="31" y="2647"/>
                    <a:pt x="31" y="2647"/>
                    <a:pt x="21" y="2658"/>
                  </a:cubicBezTo>
                  <a:cubicBezTo>
                    <a:pt x="21" y="2668"/>
                    <a:pt x="11" y="2668"/>
                    <a:pt x="11" y="2678"/>
                  </a:cubicBezTo>
                  <a:cubicBezTo>
                    <a:pt x="11" y="2688"/>
                    <a:pt x="1" y="2698"/>
                    <a:pt x="1" y="2698"/>
                  </a:cubicBezTo>
                  <a:cubicBezTo>
                    <a:pt x="1" y="2708"/>
                    <a:pt x="1" y="2708"/>
                    <a:pt x="1" y="2708"/>
                  </a:cubicBezTo>
                  <a:cubicBezTo>
                    <a:pt x="1" y="2708"/>
                    <a:pt x="1" y="2718"/>
                    <a:pt x="1" y="2718"/>
                  </a:cubicBezTo>
                  <a:lnTo>
                    <a:pt x="1" y="2738"/>
                  </a:lnTo>
                  <a:lnTo>
                    <a:pt x="1" y="2759"/>
                  </a:lnTo>
                  <a:lnTo>
                    <a:pt x="1" y="2779"/>
                  </a:lnTo>
                  <a:lnTo>
                    <a:pt x="1" y="2799"/>
                  </a:lnTo>
                  <a:cubicBezTo>
                    <a:pt x="1" y="2809"/>
                    <a:pt x="1" y="2809"/>
                    <a:pt x="1" y="2819"/>
                  </a:cubicBezTo>
                  <a:lnTo>
                    <a:pt x="1" y="2829"/>
                  </a:lnTo>
                  <a:cubicBezTo>
                    <a:pt x="11" y="2839"/>
                    <a:pt x="11" y="2850"/>
                    <a:pt x="21" y="2860"/>
                  </a:cubicBezTo>
                  <a:lnTo>
                    <a:pt x="819" y="4113"/>
                  </a:lnTo>
                  <a:lnTo>
                    <a:pt x="1627" y="5355"/>
                  </a:lnTo>
                  <a:cubicBezTo>
                    <a:pt x="1648" y="5406"/>
                    <a:pt x="1698" y="5426"/>
                    <a:pt x="1749" y="5426"/>
                  </a:cubicBezTo>
                  <a:lnTo>
                    <a:pt x="1819" y="5426"/>
                  </a:lnTo>
                  <a:cubicBezTo>
                    <a:pt x="1759" y="5426"/>
                    <a:pt x="1718" y="5406"/>
                    <a:pt x="1688" y="5355"/>
                  </a:cubicBezTo>
                  <a:lnTo>
                    <a:pt x="890" y="4113"/>
                  </a:lnTo>
                  <a:lnTo>
                    <a:pt x="81" y="2860"/>
                  </a:lnTo>
                  <a:cubicBezTo>
                    <a:pt x="71" y="2850"/>
                    <a:pt x="71" y="2839"/>
                    <a:pt x="61" y="2829"/>
                  </a:cubicBezTo>
                  <a:cubicBezTo>
                    <a:pt x="61" y="2826"/>
                    <a:pt x="61" y="2823"/>
                    <a:pt x="61" y="2819"/>
                  </a:cubicBezTo>
                  <a:cubicBezTo>
                    <a:pt x="61" y="2819"/>
                    <a:pt x="61" y="2809"/>
                    <a:pt x="61" y="2799"/>
                  </a:cubicBezTo>
                  <a:lnTo>
                    <a:pt x="61" y="2779"/>
                  </a:lnTo>
                  <a:cubicBezTo>
                    <a:pt x="61" y="2769"/>
                    <a:pt x="61" y="2759"/>
                    <a:pt x="61" y="2759"/>
                  </a:cubicBezTo>
                  <a:lnTo>
                    <a:pt x="61" y="2738"/>
                  </a:lnTo>
                  <a:lnTo>
                    <a:pt x="61" y="2728"/>
                  </a:lnTo>
                  <a:lnTo>
                    <a:pt x="61" y="2718"/>
                  </a:lnTo>
                  <a:lnTo>
                    <a:pt x="61" y="2698"/>
                  </a:lnTo>
                  <a:cubicBezTo>
                    <a:pt x="71" y="2688"/>
                    <a:pt x="71" y="2678"/>
                    <a:pt x="71" y="2678"/>
                  </a:cubicBezTo>
                  <a:cubicBezTo>
                    <a:pt x="81" y="2668"/>
                    <a:pt x="92" y="2658"/>
                    <a:pt x="92" y="2658"/>
                  </a:cubicBezTo>
                  <a:lnTo>
                    <a:pt x="1506" y="1354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4" name="Google Shape;13644;g242e8836994_0_0"/>
            <p:cNvSpPr/>
            <p:nvPr/>
          </p:nvSpPr>
          <p:spPr>
            <a:xfrm>
              <a:off x="1373351" y="2846533"/>
              <a:ext cx="198091" cy="363066"/>
            </a:xfrm>
            <a:custGeom>
              <a:avLst/>
              <a:gdLst/>
              <a:ahLst/>
              <a:cxnLst/>
              <a:rect l="l" t="t" r="r" b="b"/>
              <a:pathLst>
                <a:path w="2961" h="5427" extrusionOk="0">
                  <a:moveTo>
                    <a:pt x="2900" y="0"/>
                  </a:moveTo>
                  <a:lnTo>
                    <a:pt x="1445" y="1334"/>
                  </a:lnTo>
                  <a:lnTo>
                    <a:pt x="31" y="2637"/>
                  </a:lnTo>
                  <a:cubicBezTo>
                    <a:pt x="31" y="2647"/>
                    <a:pt x="21" y="2647"/>
                    <a:pt x="10" y="2658"/>
                  </a:cubicBezTo>
                  <a:cubicBezTo>
                    <a:pt x="10" y="2668"/>
                    <a:pt x="10" y="2668"/>
                    <a:pt x="10" y="2678"/>
                  </a:cubicBezTo>
                  <a:lnTo>
                    <a:pt x="0" y="2698"/>
                  </a:lnTo>
                  <a:lnTo>
                    <a:pt x="0" y="2708"/>
                  </a:lnTo>
                  <a:lnTo>
                    <a:pt x="0" y="2718"/>
                  </a:lnTo>
                  <a:lnTo>
                    <a:pt x="0" y="2738"/>
                  </a:lnTo>
                  <a:cubicBezTo>
                    <a:pt x="0" y="2748"/>
                    <a:pt x="0" y="2748"/>
                    <a:pt x="0" y="2759"/>
                  </a:cubicBezTo>
                  <a:lnTo>
                    <a:pt x="0" y="2769"/>
                  </a:lnTo>
                  <a:cubicBezTo>
                    <a:pt x="0" y="2779"/>
                    <a:pt x="0" y="2789"/>
                    <a:pt x="0" y="2789"/>
                  </a:cubicBezTo>
                  <a:cubicBezTo>
                    <a:pt x="0" y="2799"/>
                    <a:pt x="0" y="2809"/>
                    <a:pt x="0" y="2809"/>
                  </a:cubicBezTo>
                  <a:lnTo>
                    <a:pt x="0" y="2829"/>
                  </a:lnTo>
                  <a:cubicBezTo>
                    <a:pt x="0" y="2839"/>
                    <a:pt x="10" y="2850"/>
                    <a:pt x="10" y="2860"/>
                  </a:cubicBezTo>
                  <a:lnTo>
                    <a:pt x="819" y="4102"/>
                  </a:lnTo>
                  <a:lnTo>
                    <a:pt x="1617" y="5355"/>
                  </a:lnTo>
                  <a:cubicBezTo>
                    <a:pt x="1647" y="5396"/>
                    <a:pt x="1698" y="5426"/>
                    <a:pt x="1748" y="5426"/>
                  </a:cubicBezTo>
                  <a:lnTo>
                    <a:pt x="1809" y="5426"/>
                  </a:lnTo>
                  <a:cubicBezTo>
                    <a:pt x="1758" y="5426"/>
                    <a:pt x="1708" y="5396"/>
                    <a:pt x="1688" y="5355"/>
                  </a:cubicBezTo>
                  <a:lnTo>
                    <a:pt x="879" y="4102"/>
                  </a:lnTo>
                  <a:lnTo>
                    <a:pt x="81" y="2860"/>
                  </a:lnTo>
                  <a:cubicBezTo>
                    <a:pt x="71" y="2850"/>
                    <a:pt x="61" y="2839"/>
                    <a:pt x="61" y="2819"/>
                  </a:cubicBezTo>
                  <a:lnTo>
                    <a:pt x="61" y="2809"/>
                  </a:lnTo>
                  <a:lnTo>
                    <a:pt x="61" y="2789"/>
                  </a:lnTo>
                  <a:lnTo>
                    <a:pt x="41" y="2819"/>
                  </a:lnTo>
                  <a:lnTo>
                    <a:pt x="41" y="2799"/>
                  </a:lnTo>
                  <a:lnTo>
                    <a:pt x="41" y="2779"/>
                  </a:lnTo>
                  <a:cubicBezTo>
                    <a:pt x="41" y="2769"/>
                    <a:pt x="41" y="2759"/>
                    <a:pt x="41" y="2759"/>
                  </a:cubicBezTo>
                  <a:lnTo>
                    <a:pt x="41" y="2738"/>
                  </a:lnTo>
                  <a:cubicBezTo>
                    <a:pt x="41" y="2728"/>
                    <a:pt x="41" y="2728"/>
                    <a:pt x="41" y="2728"/>
                  </a:cubicBezTo>
                  <a:lnTo>
                    <a:pt x="51" y="2708"/>
                  </a:lnTo>
                  <a:cubicBezTo>
                    <a:pt x="51" y="2698"/>
                    <a:pt x="51" y="2698"/>
                    <a:pt x="51" y="2698"/>
                  </a:cubicBezTo>
                  <a:cubicBezTo>
                    <a:pt x="51" y="2688"/>
                    <a:pt x="61" y="2688"/>
                    <a:pt x="61" y="2678"/>
                  </a:cubicBezTo>
                  <a:cubicBezTo>
                    <a:pt x="71" y="2668"/>
                    <a:pt x="71" y="2668"/>
                    <a:pt x="81" y="2658"/>
                  </a:cubicBezTo>
                  <a:lnTo>
                    <a:pt x="1496" y="1354"/>
                  </a:lnTo>
                  <a:lnTo>
                    <a:pt x="2961" y="0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5" name="Google Shape;13645;g242e8836994_0_0"/>
            <p:cNvSpPr/>
            <p:nvPr/>
          </p:nvSpPr>
          <p:spPr>
            <a:xfrm>
              <a:off x="1376027" y="2846533"/>
              <a:ext cx="199496" cy="364404"/>
            </a:xfrm>
            <a:custGeom>
              <a:avLst/>
              <a:gdLst/>
              <a:ahLst/>
              <a:cxnLst/>
              <a:rect l="l" t="t" r="r" b="b"/>
              <a:pathLst>
                <a:path w="2982" h="5447" extrusionOk="0">
                  <a:moveTo>
                    <a:pt x="2921" y="0"/>
                  </a:moveTo>
                  <a:lnTo>
                    <a:pt x="1466" y="1334"/>
                  </a:lnTo>
                  <a:lnTo>
                    <a:pt x="61" y="2637"/>
                  </a:lnTo>
                  <a:cubicBezTo>
                    <a:pt x="51" y="2647"/>
                    <a:pt x="41" y="2647"/>
                    <a:pt x="41" y="2658"/>
                  </a:cubicBezTo>
                  <a:cubicBezTo>
                    <a:pt x="31" y="2668"/>
                    <a:pt x="31" y="2668"/>
                    <a:pt x="31" y="2678"/>
                  </a:cubicBezTo>
                  <a:lnTo>
                    <a:pt x="21" y="2698"/>
                  </a:lnTo>
                  <a:cubicBezTo>
                    <a:pt x="21" y="2708"/>
                    <a:pt x="21" y="2708"/>
                    <a:pt x="21" y="2708"/>
                  </a:cubicBezTo>
                  <a:lnTo>
                    <a:pt x="21" y="2728"/>
                  </a:lnTo>
                  <a:cubicBezTo>
                    <a:pt x="21" y="2738"/>
                    <a:pt x="21" y="2748"/>
                    <a:pt x="21" y="2748"/>
                  </a:cubicBezTo>
                  <a:lnTo>
                    <a:pt x="21" y="2769"/>
                  </a:lnTo>
                  <a:cubicBezTo>
                    <a:pt x="1" y="2799"/>
                    <a:pt x="1" y="2809"/>
                    <a:pt x="1" y="2819"/>
                  </a:cubicBezTo>
                  <a:lnTo>
                    <a:pt x="1" y="2839"/>
                  </a:lnTo>
                  <a:lnTo>
                    <a:pt x="1" y="2850"/>
                  </a:lnTo>
                  <a:cubicBezTo>
                    <a:pt x="11" y="2860"/>
                    <a:pt x="11" y="2870"/>
                    <a:pt x="21" y="2880"/>
                  </a:cubicBezTo>
                  <a:lnTo>
                    <a:pt x="819" y="4133"/>
                  </a:lnTo>
                  <a:lnTo>
                    <a:pt x="1628" y="5376"/>
                  </a:lnTo>
                  <a:cubicBezTo>
                    <a:pt x="1648" y="5416"/>
                    <a:pt x="1698" y="5446"/>
                    <a:pt x="1749" y="5446"/>
                  </a:cubicBezTo>
                  <a:lnTo>
                    <a:pt x="1820" y="5446"/>
                  </a:lnTo>
                  <a:cubicBezTo>
                    <a:pt x="1759" y="5446"/>
                    <a:pt x="1718" y="5426"/>
                    <a:pt x="1688" y="5376"/>
                  </a:cubicBezTo>
                  <a:lnTo>
                    <a:pt x="890" y="4133"/>
                  </a:lnTo>
                  <a:lnTo>
                    <a:pt x="82" y="2880"/>
                  </a:lnTo>
                  <a:cubicBezTo>
                    <a:pt x="82" y="2870"/>
                    <a:pt x="71" y="2860"/>
                    <a:pt x="61" y="2850"/>
                  </a:cubicBezTo>
                  <a:cubicBezTo>
                    <a:pt x="61" y="2839"/>
                    <a:pt x="61" y="2839"/>
                    <a:pt x="61" y="2839"/>
                  </a:cubicBezTo>
                  <a:lnTo>
                    <a:pt x="61" y="2819"/>
                  </a:lnTo>
                  <a:cubicBezTo>
                    <a:pt x="61" y="2809"/>
                    <a:pt x="61" y="2799"/>
                    <a:pt x="61" y="2799"/>
                  </a:cubicBezTo>
                  <a:lnTo>
                    <a:pt x="61" y="2779"/>
                  </a:lnTo>
                  <a:lnTo>
                    <a:pt x="61" y="2759"/>
                  </a:lnTo>
                  <a:lnTo>
                    <a:pt x="61" y="2738"/>
                  </a:lnTo>
                  <a:cubicBezTo>
                    <a:pt x="61" y="2728"/>
                    <a:pt x="61" y="2728"/>
                    <a:pt x="61" y="2728"/>
                  </a:cubicBezTo>
                  <a:cubicBezTo>
                    <a:pt x="61" y="2718"/>
                    <a:pt x="71" y="2708"/>
                    <a:pt x="71" y="2708"/>
                  </a:cubicBezTo>
                  <a:lnTo>
                    <a:pt x="71" y="2698"/>
                  </a:lnTo>
                  <a:cubicBezTo>
                    <a:pt x="71" y="2688"/>
                    <a:pt x="82" y="2688"/>
                    <a:pt x="82" y="2678"/>
                  </a:cubicBezTo>
                  <a:cubicBezTo>
                    <a:pt x="92" y="2678"/>
                    <a:pt x="92" y="2668"/>
                    <a:pt x="102" y="2658"/>
                  </a:cubicBezTo>
                  <a:lnTo>
                    <a:pt x="1516" y="1354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F4B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6" name="Google Shape;13646;g242e8836994_0_0"/>
            <p:cNvSpPr/>
            <p:nvPr/>
          </p:nvSpPr>
          <p:spPr>
            <a:xfrm>
              <a:off x="1493638" y="3206794"/>
              <a:ext cx="736" cy="736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cubicBezTo>
                    <a:pt x="11" y="11"/>
                    <a:pt x="11" y="1"/>
                    <a:pt x="1" y="1"/>
                  </a:cubicBezTo>
                  <a:cubicBezTo>
                    <a:pt x="11" y="1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7" name="Google Shape;13647;g242e8836994_0_0"/>
            <p:cNvSpPr/>
            <p:nvPr/>
          </p:nvSpPr>
          <p:spPr>
            <a:xfrm>
              <a:off x="1498388" y="3210875"/>
              <a:ext cx="1405" cy="67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2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8" name="Google Shape;13648;g242e8836994_0_0"/>
            <p:cNvSpPr/>
            <p:nvPr/>
          </p:nvSpPr>
          <p:spPr>
            <a:xfrm>
              <a:off x="1499726" y="3210875"/>
              <a:ext cx="1472" cy="67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9" name="Google Shape;13649;g242e8836994_0_0"/>
            <p:cNvSpPr/>
            <p:nvPr/>
          </p:nvSpPr>
          <p:spPr>
            <a:xfrm>
              <a:off x="1501800" y="321154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g242e8836994_0_0"/>
            <p:cNvSpPr/>
            <p:nvPr/>
          </p:nvSpPr>
          <p:spPr>
            <a:xfrm>
              <a:off x="3683165" y="3411645"/>
              <a:ext cx="461744" cy="242713"/>
            </a:xfrm>
            <a:custGeom>
              <a:avLst/>
              <a:gdLst/>
              <a:ahLst/>
              <a:cxnLst/>
              <a:rect l="l" t="t" r="r" b="b"/>
              <a:pathLst>
                <a:path w="6902" h="3628" extrusionOk="0">
                  <a:moveTo>
                    <a:pt x="6790" y="0"/>
                  </a:moveTo>
                  <a:lnTo>
                    <a:pt x="0" y="3395"/>
                  </a:lnTo>
                  <a:lnTo>
                    <a:pt x="111" y="3628"/>
                  </a:lnTo>
                  <a:lnTo>
                    <a:pt x="6861" y="253"/>
                  </a:lnTo>
                  <a:cubicBezTo>
                    <a:pt x="6891" y="243"/>
                    <a:pt x="6901" y="212"/>
                    <a:pt x="6881" y="182"/>
                  </a:cubicBezTo>
                  <a:lnTo>
                    <a:pt x="6790" y="0"/>
                  </a:lnTo>
                  <a:close/>
                </a:path>
              </a:pathLst>
            </a:custGeom>
            <a:solidFill>
              <a:srgbClr val="CAC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1" name="Google Shape;13651;g242e8836994_0_0"/>
            <p:cNvSpPr/>
            <p:nvPr/>
          </p:nvSpPr>
          <p:spPr>
            <a:xfrm>
              <a:off x="3628373" y="3638773"/>
              <a:ext cx="62284" cy="27764"/>
            </a:xfrm>
            <a:custGeom>
              <a:avLst/>
              <a:gdLst/>
              <a:ahLst/>
              <a:cxnLst/>
              <a:rect l="l" t="t" r="r" b="b"/>
              <a:pathLst>
                <a:path w="931" h="415" extrusionOk="0">
                  <a:moveTo>
                    <a:pt x="819" y="0"/>
                  </a:moveTo>
                  <a:lnTo>
                    <a:pt x="1" y="414"/>
                  </a:lnTo>
                  <a:lnTo>
                    <a:pt x="930" y="233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DC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2" name="Google Shape;13652;g242e8836994_0_0"/>
            <p:cNvSpPr/>
            <p:nvPr/>
          </p:nvSpPr>
          <p:spPr>
            <a:xfrm>
              <a:off x="3628373" y="3623855"/>
              <a:ext cx="54858" cy="42682"/>
            </a:xfrm>
            <a:custGeom>
              <a:avLst/>
              <a:gdLst/>
              <a:ahLst/>
              <a:cxnLst/>
              <a:rect l="l" t="t" r="r" b="b"/>
              <a:pathLst>
                <a:path w="820" h="638" extrusionOk="0">
                  <a:moveTo>
                    <a:pt x="708" y="1"/>
                  </a:moveTo>
                  <a:lnTo>
                    <a:pt x="1" y="637"/>
                  </a:lnTo>
                  <a:lnTo>
                    <a:pt x="819" y="223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3" name="Google Shape;13653;g242e8836994_0_0"/>
            <p:cNvSpPr/>
            <p:nvPr/>
          </p:nvSpPr>
          <p:spPr>
            <a:xfrm>
              <a:off x="3675739" y="3397863"/>
              <a:ext cx="461744" cy="240974"/>
            </a:xfrm>
            <a:custGeom>
              <a:avLst/>
              <a:gdLst/>
              <a:ahLst/>
              <a:cxnLst/>
              <a:rect l="l" t="t" r="r" b="b"/>
              <a:pathLst>
                <a:path w="6902" h="3602" extrusionOk="0">
                  <a:moveTo>
                    <a:pt x="6764" y="0"/>
                  </a:moveTo>
                  <a:cubicBezTo>
                    <a:pt x="6756" y="0"/>
                    <a:pt x="6748" y="1"/>
                    <a:pt x="6739" y="4"/>
                  </a:cubicBezTo>
                  <a:lnTo>
                    <a:pt x="5668" y="540"/>
                  </a:lnTo>
                  <a:lnTo>
                    <a:pt x="5588" y="580"/>
                  </a:lnTo>
                  <a:lnTo>
                    <a:pt x="5426" y="661"/>
                  </a:lnTo>
                  <a:lnTo>
                    <a:pt x="5264" y="742"/>
                  </a:lnTo>
                  <a:lnTo>
                    <a:pt x="0" y="3379"/>
                  </a:lnTo>
                  <a:lnTo>
                    <a:pt x="111" y="3601"/>
                  </a:lnTo>
                  <a:lnTo>
                    <a:pt x="5375" y="974"/>
                  </a:lnTo>
                  <a:lnTo>
                    <a:pt x="5547" y="893"/>
                  </a:lnTo>
                  <a:lnTo>
                    <a:pt x="5699" y="812"/>
                  </a:lnTo>
                  <a:lnTo>
                    <a:pt x="5790" y="772"/>
                  </a:lnTo>
                  <a:lnTo>
                    <a:pt x="6901" y="206"/>
                  </a:lnTo>
                  <a:lnTo>
                    <a:pt x="6820" y="24"/>
                  </a:lnTo>
                  <a:cubicBezTo>
                    <a:pt x="6806" y="10"/>
                    <a:pt x="6785" y="0"/>
                    <a:pt x="6764" y="0"/>
                  </a:cubicBezTo>
                  <a:close/>
                </a:path>
              </a:pathLst>
            </a:custGeom>
            <a:solidFill>
              <a:srgbClr val="BFB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4" name="Google Shape;13654;g242e8836994_0_0"/>
            <p:cNvSpPr/>
            <p:nvPr/>
          </p:nvSpPr>
          <p:spPr>
            <a:xfrm>
              <a:off x="3628373" y="3644861"/>
              <a:ext cx="27830" cy="21676"/>
            </a:xfrm>
            <a:custGeom>
              <a:avLst/>
              <a:gdLst/>
              <a:ahLst/>
              <a:cxnLst/>
              <a:rect l="l" t="t" r="r" b="b"/>
              <a:pathLst>
                <a:path w="416" h="324" extrusionOk="0">
                  <a:moveTo>
                    <a:pt x="364" y="0"/>
                  </a:moveTo>
                  <a:lnTo>
                    <a:pt x="1" y="323"/>
                  </a:lnTo>
                  <a:lnTo>
                    <a:pt x="1" y="323"/>
                  </a:lnTo>
                  <a:lnTo>
                    <a:pt x="415" y="11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BFB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5" name="Google Shape;13655;g242e8836994_0_0"/>
            <p:cNvSpPr/>
            <p:nvPr/>
          </p:nvSpPr>
          <p:spPr>
            <a:xfrm>
              <a:off x="3628373" y="3652287"/>
              <a:ext cx="31844" cy="14250"/>
            </a:xfrm>
            <a:custGeom>
              <a:avLst/>
              <a:gdLst/>
              <a:ahLst/>
              <a:cxnLst/>
              <a:rect l="l" t="t" r="r" b="b"/>
              <a:pathLst>
                <a:path w="476" h="213" extrusionOk="0">
                  <a:moveTo>
                    <a:pt x="415" y="0"/>
                  </a:moveTo>
                  <a:lnTo>
                    <a:pt x="1" y="212"/>
                  </a:lnTo>
                  <a:lnTo>
                    <a:pt x="1" y="212"/>
                  </a:lnTo>
                  <a:lnTo>
                    <a:pt x="476" y="122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CAC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6" name="Google Shape;13656;g242e8836994_0_0"/>
            <p:cNvSpPr/>
            <p:nvPr/>
          </p:nvSpPr>
          <p:spPr>
            <a:xfrm>
              <a:off x="3875571" y="3325075"/>
              <a:ext cx="34788" cy="102089"/>
            </a:xfrm>
            <a:custGeom>
              <a:avLst/>
              <a:gdLst/>
              <a:ahLst/>
              <a:cxnLst/>
              <a:rect l="l" t="t" r="r" b="b"/>
              <a:pathLst>
                <a:path w="520" h="1526" extrusionOk="0">
                  <a:moveTo>
                    <a:pt x="246" y="1"/>
                  </a:moveTo>
                  <a:lnTo>
                    <a:pt x="206" y="132"/>
                  </a:lnTo>
                  <a:lnTo>
                    <a:pt x="368" y="173"/>
                  </a:lnTo>
                  <a:lnTo>
                    <a:pt x="24" y="1436"/>
                  </a:lnTo>
                  <a:cubicBezTo>
                    <a:pt x="0" y="1489"/>
                    <a:pt x="43" y="1525"/>
                    <a:pt x="84" y="1525"/>
                  </a:cubicBezTo>
                  <a:cubicBezTo>
                    <a:pt x="113" y="1525"/>
                    <a:pt x="141" y="1508"/>
                    <a:pt x="145" y="1466"/>
                  </a:cubicBezTo>
                  <a:lnTo>
                    <a:pt x="499" y="173"/>
                  </a:lnTo>
                  <a:cubicBezTo>
                    <a:pt x="519" y="122"/>
                    <a:pt x="499" y="72"/>
                    <a:pt x="448" y="62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7" name="Google Shape;13657;g242e8836994_0_0"/>
            <p:cNvSpPr/>
            <p:nvPr/>
          </p:nvSpPr>
          <p:spPr>
            <a:xfrm>
              <a:off x="3729126" y="3747554"/>
              <a:ext cx="44689" cy="21074"/>
            </a:xfrm>
            <a:custGeom>
              <a:avLst/>
              <a:gdLst/>
              <a:ahLst/>
              <a:cxnLst/>
              <a:rect l="l" t="t" r="r" b="b"/>
              <a:pathLst>
                <a:path w="668" h="315" extrusionOk="0">
                  <a:moveTo>
                    <a:pt x="31" y="1"/>
                  </a:moveTo>
                  <a:lnTo>
                    <a:pt x="0" y="142"/>
                  </a:lnTo>
                  <a:lnTo>
                    <a:pt x="637" y="314"/>
                  </a:lnTo>
                  <a:lnTo>
                    <a:pt x="667" y="173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8" name="Google Shape;13658;g242e8836994_0_0"/>
            <p:cNvSpPr/>
            <p:nvPr/>
          </p:nvSpPr>
          <p:spPr>
            <a:xfrm>
              <a:off x="3766991" y="3303466"/>
              <a:ext cx="127779" cy="325201"/>
            </a:xfrm>
            <a:custGeom>
              <a:avLst/>
              <a:gdLst/>
              <a:ahLst/>
              <a:cxnLst/>
              <a:rect l="l" t="t" r="r" b="b"/>
              <a:pathLst>
                <a:path w="1910" h="4861" extrusionOk="0">
                  <a:moveTo>
                    <a:pt x="1273" y="1"/>
                  </a:moveTo>
                  <a:lnTo>
                    <a:pt x="0" y="4689"/>
                  </a:lnTo>
                  <a:lnTo>
                    <a:pt x="637" y="4861"/>
                  </a:lnTo>
                  <a:lnTo>
                    <a:pt x="1839" y="455"/>
                  </a:lnTo>
                  <a:lnTo>
                    <a:pt x="1869" y="324"/>
                  </a:lnTo>
                  <a:lnTo>
                    <a:pt x="1910" y="172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F4B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9" name="Google Shape;13659;g242e8836994_0_0"/>
            <p:cNvSpPr/>
            <p:nvPr/>
          </p:nvSpPr>
          <p:spPr>
            <a:xfrm>
              <a:off x="3665570" y="3744209"/>
              <a:ext cx="44689" cy="20338"/>
            </a:xfrm>
            <a:custGeom>
              <a:avLst/>
              <a:gdLst/>
              <a:ahLst/>
              <a:cxnLst/>
              <a:rect l="l" t="t" r="r" b="b"/>
              <a:pathLst>
                <a:path w="668" h="304" extrusionOk="0">
                  <a:moveTo>
                    <a:pt x="41" y="0"/>
                  </a:moveTo>
                  <a:lnTo>
                    <a:pt x="0" y="132"/>
                  </a:lnTo>
                  <a:lnTo>
                    <a:pt x="637" y="304"/>
                  </a:lnTo>
                  <a:lnTo>
                    <a:pt x="667" y="17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0" name="Google Shape;13660;g242e8836994_0_0"/>
            <p:cNvSpPr/>
            <p:nvPr/>
          </p:nvSpPr>
          <p:spPr>
            <a:xfrm>
              <a:off x="3733140" y="3727952"/>
              <a:ext cx="45358" cy="21074"/>
            </a:xfrm>
            <a:custGeom>
              <a:avLst/>
              <a:gdLst/>
              <a:ahLst/>
              <a:cxnLst/>
              <a:rect l="l" t="t" r="r" b="b"/>
              <a:pathLst>
                <a:path w="678" h="315" extrusionOk="0">
                  <a:moveTo>
                    <a:pt x="41" y="1"/>
                  </a:moveTo>
                  <a:lnTo>
                    <a:pt x="1" y="132"/>
                  </a:lnTo>
                  <a:lnTo>
                    <a:pt x="637" y="314"/>
                  </a:lnTo>
                  <a:lnTo>
                    <a:pt x="678" y="173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1" name="Google Shape;13661;g242e8836994_0_0"/>
            <p:cNvSpPr/>
            <p:nvPr/>
          </p:nvSpPr>
          <p:spPr>
            <a:xfrm>
              <a:off x="3735883" y="3719857"/>
              <a:ext cx="45358" cy="21007"/>
            </a:xfrm>
            <a:custGeom>
              <a:avLst/>
              <a:gdLst/>
              <a:ahLst/>
              <a:cxnLst/>
              <a:rect l="l" t="t" r="r" b="b"/>
              <a:pathLst>
                <a:path w="678" h="314" extrusionOk="0">
                  <a:moveTo>
                    <a:pt x="41" y="1"/>
                  </a:moveTo>
                  <a:lnTo>
                    <a:pt x="0" y="142"/>
                  </a:lnTo>
                  <a:lnTo>
                    <a:pt x="637" y="314"/>
                  </a:lnTo>
                  <a:lnTo>
                    <a:pt x="677" y="17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2" name="Google Shape;13662;g242e8836994_0_0"/>
            <p:cNvSpPr/>
            <p:nvPr/>
          </p:nvSpPr>
          <p:spPr>
            <a:xfrm>
              <a:off x="3738559" y="3711093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41" y="0"/>
                  </a:moveTo>
                  <a:lnTo>
                    <a:pt x="1" y="132"/>
                  </a:lnTo>
                  <a:lnTo>
                    <a:pt x="637" y="303"/>
                  </a:lnTo>
                  <a:lnTo>
                    <a:pt x="678" y="17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3" name="Google Shape;13663;g242e8836994_0_0"/>
            <p:cNvSpPr/>
            <p:nvPr/>
          </p:nvSpPr>
          <p:spPr>
            <a:xfrm>
              <a:off x="3740632" y="3700924"/>
              <a:ext cx="45291" cy="21074"/>
            </a:xfrm>
            <a:custGeom>
              <a:avLst/>
              <a:gdLst/>
              <a:ahLst/>
              <a:cxnLst/>
              <a:rect l="l" t="t" r="r" b="b"/>
              <a:pathLst>
                <a:path w="677" h="315" extrusionOk="0">
                  <a:moveTo>
                    <a:pt x="40" y="1"/>
                  </a:moveTo>
                  <a:lnTo>
                    <a:pt x="0" y="142"/>
                  </a:lnTo>
                  <a:lnTo>
                    <a:pt x="637" y="314"/>
                  </a:lnTo>
                  <a:lnTo>
                    <a:pt x="677" y="183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4" name="Google Shape;13664;g242e8836994_0_0"/>
            <p:cNvSpPr/>
            <p:nvPr/>
          </p:nvSpPr>
          <p:spPr>
            <a:xfrm>
              <a:off x="3743978" y="3693498"/>
              <a:ext cx="44689" cy="20338"/>
            </a:xfrm>
            <a:custGeom>
              <a:avLst/>
              <a:gdLst/>
              <a:ahLst/>
              <a:cxnLst/>
              <a:rect l="l" t="t" r="r" b="b"/>
              <a:pathLst>
                <a:path w="668" h="304" extrusionOk="0">
                  <a:moveTo>
                    <a:pt x="31" y="1"/>
                  </a:moveTo>
                  <a:lnTo>
                    <a:pt x="1" y="132"/>
                  </a:lnTo>
                  <a:lnTo>
                    <a:pt x="637" y="304"/>
                  </a:lnTo>
                  <a:lnTo>
                    <a:pt x="667" y="172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5" name="Google Shape;13665;g242e8836994_0_0"/>
            <p:cNvSpPr/>
            <p:nvPr/>
          </p:nvSpPr>
          <p:spPr>
            <a:xfrm>
              <a:off x="3680422" y="3690822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41" y="0"/>
                  </a:moveTo>
                  <a:lnTo>
                    <a:pt x="1" y="132"/>
                  </a:lnTo>
                  <a:lnTo>
                    <a:pt x="637" y="303"/>
                  </a:lnTo>
                  <a:lnTo>
                    <a:pt x="678" y="17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6" name="Google Shape;13666;g242e8836994_0_0"/>
            <p:cNvSpPr/>
            <p:nvPr/>
          </p:nvSpPr>
          <p:spPr>
            <a:xfrm>
              <a:off x="3748727" y="3675234"/>
              <a:ext cx="45358" cy="21074"/>
            </a:xfrm>
            <a:custGeom>
              <a:avLst/>
              <a:gdLst/>
              <a:ahLst/>
              <a:cxnLst/>
              <a:rect l="l" t="t" r="r" b="b"/>
              <a:pathLst>
                <a:path w="678" h="315" extrusionOk="0">
                  <a:moveTo>
                    <a:pt x="31" y="1"/>
                  </a:moveTo>
                  <a:lnTo>
                    <a:pt x="0" y="142"/>
                  </a:lnTo>
                  <a:lnTo>
                    <a:pt x="637" y="314"/>
                  </a:lnTo>
                  <a:lnTo>
                    <a:pt x="677" y="183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7" name="Google Shape;13667;g242e8836994_0_0"/>
            <p:cNvSpPr/>
            <p:nvPr/>
          </p:nvSpPr>
          <p:spPr>
            <a:xfrm>
              <a:off x="3750734" y="3632017"/>
              <a:ext cx="54858" cy="54791"/>
            </a:xfrm>
            <a:custGeom>
              <a:avLst/>
              <a:gdLst/>
              <a:ahLst/>
              <a:cxnLst/>
              <a:rect l="l" t="t" r="r" b="b"/>
              <a:pathLst>
                <a:path w="820" h="819" extrusionOk="0">
                  <a:moveTo>
                    <a:pt x="182" y="0"/>
                  </a:moveTo>
                  <a:lnTo>
                    <a:pt x="1" y="647"/>
                  </a:lnTo>
                  <a:lnTo>
                    <a:pt x="637" y="819"/>
                  </a:lnTo>
                  <a:lnTo>
                    <a:pt x="819" y="172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8" name="Google Shape;13668;g242e8836994_0_0"/>
            <p:cNvSpPr/>
            <p:nvPr/>
          </p:nvSpPr>
          <p:spPr>
            <a:xfrm>
              <a:off x="3762910" y="3617098"/>
              <a:ext cx="46696" cy="25757"/>
            </a:xfrm>
            <a:custGeom>
              <a:avLst/>
              <a:gdLst/>
              <a:ahLst/>
              <a:cxnLst/>
              <a:rect l="l" t="t" r="r" b="b"/>
              <a:pathLst>
                <a:path w="698" h="385" extrusionOk="0">
                  <a:moveTo>
                    <a:pt x="61" y="1"/>
                  </a:moveTo>
                  <a:lnTo>
                    <a:pt x="0" y="213"/>
                  </a:lnTo>
                  <a:lnTo>
                    <a:pt x="637" y="385"/>
                  </a:lnTo>
                  <a:lnTo>
                    <a:pt x="698" y="173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9" name="Google Shape;13669;g242e8836994_0_0"/>
            <p:cNvSpPr/>
            <p:nvPr/>
          </p:nvSpPr>
          <p:spPr>
            <a:xfrm>
              <a:off x="3721031" y="3755716"/>
              <a:ext cx="50041" cy="113596"/>
            </a:xfrm>
            <a:custGeom>
              <a:avLst/>
              <a:gdLst/>
              <a:ahLst/>
              <a:cxnLst/>
              <a:rect l="l" t="t" r="r" b="b"/>
              <a:pathLst>
                <a:path w="748" h="1698" extrusionOk="0">
                  <a:moveTo>
                    <a:pt x="111" y="0"/>
                  </a:moveTo>
                  <a:lnTo>
                    <a:pt x="0" y="1698"/>
                  </a:lnTo>
                  <a:lnTo>
                    <a:pt x="748" y="18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g242e8836994_0_0"/>
            <p:cNvSpPr/>
            <p:nvPr/>
          </p:nvSpPr>
          <p:spPr>
            <a:xfrm>
              <a:off x="3862258" y="3261385"/>
              <a:ext cx="37263" cy="42816"/>
            </a:xfrm>
            <a:custGeom>
              <a:avLst/>
              <a:gdLst/>
              <a:ahLst/>
              <a:cxnLst/>
              <a:rect l="l" t="t" r="r" b="b"/>
              <a:pathLst>
                <a:path w="557" h="640" extrusionOk="0">
                  <a:moveTo>
                    <a:pt x="176" y="0"/>
                  </a:moveTo>
                  <a:cubicBezTo>
                    <a:pt x="152" y="0"/>
                    <a:pt x="130" y="17"/>
                    <a:pt x="122" y="33"/>
                  </a:cubicBezTo>
                  <a:lnTo>
                    <a:pt x="1" y="529"/>
                  </a:lnTo>
                  <a:lnTo>
                    <a:pt x="425" y="640"/>
                  </a:lnTo>
                  <a:lnTo>
                    <a:pt x="546" y="155"/>
                  </a:lnTo>
                  <a:cubicBezTo>
                    <a:pt x="557" y="124"/>
                    <a:pt x="536" y="94"/>
                    <a:pt x="516" y="94"/>
                  </a:cubicBezTo>
                  <a:lnTo>
                    <a:pt x="193" y="3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1" name="Google Shape;13671;g242e8836994_0_0"/>
            <p:cNvSpPr/>
            <p:nvPr/>
          </p:nvSpPr>
          <p:spPr>
            <a:xfrm>
              <a:off x="3852825" y="3295839"/>
              <a:ext cx="44020" cy="19200"/>
            </a:xfrm>
            <a:custGeom>
              <a:avLst/>
              <a:gdLst/>
              <a:ahLst/>
              <a:cxnLst/>
              <a:rect l="l" t="t" r="r" b="b"/>
              <a:pathLst>
                <a:path w="658" h="287" extrusionOk="0">
                  <a:moveTo>
                    <a:pt x="75" y="1"/>
                  </a:moveTo>
                  <a:cubicBezTo>
                    <a:pt x="51" y="1"/>
                    <a:pt x="29" y="19"/>
                    <a:pt x="21" y="44"/>
                  </a:cubicBezTo>
                  <a:lnTo>
                    <a:pt x="0" y="115"/>
                  </a:lnTo>
                  <a:lnTo>
                    <a:pt x="627" y="286"/>
                  </a:lnTo>
                  <a:lnTo>
                    <a:pt x="647" y="216"/>
                  </a:lnTo>
                  <a:cubicBezTo>
                    <a:pt x="657" y="185"/>
                    <a:pt x="637" y="145"/>
                    <a:pt x="596" y="135"/>
                  </a:cubicBezTo>
                  <a:lnTo>
                    <a:pt x="556" y="125"/>
                  </a:lnTo>
                  <a:lnTo>
                    <a:pt x="132" y="14"/>
                  </a:lnTo>
                  <a:lnTo>
                    <a:pt x="91" y="3"/>
                  </a:lnTo>
                  <a:cubicBezTo>
                    <a:pt x="86" y="2"/>
                    <a:pt x="81" y="1"/>
                    <a:pt x="75" y="1"/>
                  </a:cubicBez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2" name="Google Shape;13672;g242e8836994_0_0"/>
            <p:cNvSpPr/>
            <p:nvPr/>
          </p:nvSpPr>
          <p:spPr>
            <a:xfrm>
              <a:off x="1947225" y="1737918"/>
              <a:ext cx="60812" cy="11574"/>
            </a:xfrm>
            <a:custGeom>
              <a:avLst/>
              <a:gdLst/>
              <a:ahLst/>
              <a:cxnLst/>
              <a:rect l="l" t="t" r="r" b="b"/>
              <a:pathLst>
                <a:path w="909" h="173" extrusionOk="0">
                  <a:moveTo>
                    <a:pt x="61" y="0"/>
                  </a:moveTo>
                  <a:cubicBezTo>
                    <a:pt x="31" y="0"/>
                    <a:pt x="1" y="21"/>
                    <a:pt x="1" y="41"/>
                  </a:cubicBezTo>
                  <a:lnTo>
                    <a:pt x="1" y="172"/>
                  </a:lnTo>
                  <a:lnTo>
                    <a:pt x="82" y="172"/>
                  </a:lnTo>
                  <a:lnTo>
                    <a:pt x="82" y="71"/>
                  </a:lnTo>
                  <a:lnTo>
                    <a:pt x="870" y="81"/>
                  </a:lnTo>
                  <a:cubicBezTo>
                    <a:pt x="872" y="82"/>
                    <a:pt x="873" y="82"/>
                    <a:pt x="875" y="82"/>
                  </a:cubicBezTo>
                  <a:cubicBezTo>
                    <a:pt x="907" y="82"/>
                    <a:pt x="908" y="8"/>
                    <a:pt x="880" y="8"/>
                  </a:cubicBezTo>
                  <a:cubicBezTo>
                    <a:pt x="877" y="8"/>
                    <a:pt x="873" y="9"/>
                    <a:pt x="870" y="10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3" name="Google Shape;13673;g242e8836994_0_0"/>
            <p:cNvSpPr/>
            <p:nvPr/>
          </p:nvSpPr>
          <p:spPr>
            <a:xfrm>
              <a:off x="2215631" y="1752101"/>
              <a:ext cx="6155" cy="26426"/>
            </a:xfrm>
            <a:custGeom>
              <a:avLst/>
              <a:gdLst/>
              <a:ahLst/>
              <a:cxnLst/>
              <a:rect l="l" t="t" r="r" b="b"/>
              <a:pathLst>
                <a:path w="92" h="395" extrusionOk="0">
                  <a:moveTo>
                    <a:pt x="10" y="1"/>
                  </a:moveTo>
                  <a:lnTo>
                    <a:pt x="0" y="395"/>
                  </a:lnTo>
                  <a:lnTo>
                    <a:pt x="81" y="39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4" name="Google Shape;13674;g242e8836994_0_0"/>
            <p:cNvSpPr/>
            <p:nvPr/>
          </p:nvSpPr>
          <p:spPr>
            <a:xfrm>
              <a:off x="1940468" y="1749425"/>
              <a:ext cx="195415" cy="28433"/>
            </a:xfrm>
            <a:custGeom>
              <a:avLst/>
              <a:gdLst/>
              <a:ahLst/>
              <a:cxnLst/>
              <a:rect l="l" t="t" r="r" b="b"/>
              <a:pathLst>
                <a:path w="2921" h="425" extrusionOk="0">
                  <a:moveTo>
                    <a:pt x="11" y="0"/>
                  </a:moveTo>
                  <a:lnTo>
                    <a:pt x="1" y="394"/>
                  </a:lnTo>
                  <a:lnTo>
                    <a:pt x="2911" y="424"/>
                  </a:lnTo>
                  <a:lnTo>
                    <a:pt x="2921" y="3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5" name="Google Shape;13675;g242e8836994_0_0"/>
            <p:cNvSpPr/>
            <p:nvPr/>
          </p:nvSpPr>
          <p:spPr>
            <a:xfrm>
              <a:off x="2210212" y="1752770"/>
              <a:ext cx="6155" cy="26426"/>
            </a:xfrm>
            <a:custGeom>
              <a:avLst/>
              <a:gdLst/>
              <a:ahLst/>
              <a:cxnLst/>
              <a:rect l="l" t="t" r="r" b="b"/>
              <a:pathLst>
                <a:path w="92" h="395" extrusionOk="0">
                  <a:moveTo>
                    <a:pt x="10" y="1"/>
                  </a:moveTo>
                  <a:lnTo>
                    <a:pt x="0" y="395"/>
                  </a:lnTo>
                  <a:lnTo>
                    <a:pt x="91" y="39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6" name="Google Shape;13676;g242e8836994_0_0"/>
            <p:cNvSpPr/>
            <p:nvPr/>
          </p:nvSpPr>
          <p:spPr>
            <a:xfrm>
              <a:off x="2204793" y="1752770"/>
              <a:ext cx="6155" cy="26426"/>
            </a:xfrm>
            <a:custGeom>
              <a:avLst/>
              <a:gdLst/>
              <a:ahLst/>
              <a:cxnLst/>
              <a:rect l="l" t="t" r="r" b="b"/>
              <a:pathLst>
                <a:path w="92" h="395" extrusionOk="0">
                  <a:moveTo>
                    <a:pt x="11" y="1"/>
                  </a:moveTo>
                  <a:lnTo>
                    <a:pt x="0" y="395"/>
                  </a:lnTo>
                  <a:lnTo>
                    <a:pt x="81" y="39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7" name="Google Shape;13677;g242e8836994_0_0"/>
            <p:cNvSpPr/>
            <p:nvPr/>
          </p:nvSpPr>
          <p:spPr>
            <a:xfrm>
              <a:off x="2199374" y="1752770"/>
              <a:ext cx="6155" cy="26426"/>
            </a:xfrm>
            <a:custGeom>
              <a:avLst/>
              <a:gdLst/>
              <a:ahLst/>
              <a:cxnLst/>
              <a:rect l="l" t="t" r="r" b="b"/>
              <a:pathLst>
                <a:path w="92" h="395" extrusionOk="0">
                  <a:moveTo>
                    <a:pt x="1" y="1"/>
                  </a:moveTo>
                  <a:lnTo>
                    <a:pt x="1" y="395"/>
                  </a:lnTo>
                  <a:lnTo>
                    <a:pt x="81" y="395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8" name="Google Shape;13678;g242e8836994_0_0"/>
            <p:cNvSpPr/>
            <p:nvPr/>
          </p:nvSpPr>
          <p:spPr>
            <a:xfrm>
              <a:off x="2193286" y="1752101"/>
              <a:ext cx="6155" cy="26426"/>
            </a:xfrm>
            <a:custGeom>
              <a:avLst/>
              <a:gdLst/>
              <a:ahLst/>
              <a:cxnLst/>
              <a:rect l="l" t="t" r="r" b="b"/>
              <a:pathLst>
                <a:path w="92" h="395" extrusionOk="0">
                  <a:moveTo>
                    <a:pt x="1" y="1"/>
                  </a:moveTo>
                  <a:lnTo>
                    <a:pt x="1" y="395"/>
                  </a:lnTo>
                  <a:lnTo>
                    <a:pt x="82" y="395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9" name="Google Shape;13679;g242e8836994_0_0"/>
            <p:cNvSpPr/>
            <p:nvPr/>
          </p:nvSpPr>
          <p:spPr>
            <a:xfrm>
              <a:off x="2187867" y="1752101"/>
              <a:ext cx="6155" cy="27094"/>
            </a:xfrm>
            <a:custGeom>
              <a:avLst/>
              <a:gdLst/>
              <a:ahLst/>
              <a:cxnLst/>
              <a:rect l="l" t="t" r="r" b="b"/>
              <a:pathLst>
                <a:path w="92" h="405" extrusionOk="0">
                  <a:moveTo>
                    <a:pt x="11" y="1"/>
                  </a:moveTo>
                  <a:lnTo>
                    <a:pt x="1" y="405"/>
                  </a:lnTo>
                  <a:lnTo>
                    <a:pt x="92" y="405"/>
                  </a:lnTo>
                  <a:lnTo>
                    <a:pt x="92" y="1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0" name="Google Shape;13680;g242e8836994_0_0"/>
            <p:cNvSpPr/>
            <p:nvPr/>
          </p:nvSpPr>
          <p:spPr>
            <a:xfrm>
              <a:off x="2182515" y="1752101"/>
              <a:ext cx="6088" cy="27094"/>
            </a:xfrm>
            <a:custGeom>
              <a:avLst/>
              <a:gdLst/>
              <a:ahLst/>
              <a:cxnLst/>
              <a:rect l="l" t="t" r="r" b="b"/>
              <a:pathLst>
                <a:path w="91" h="405" extrusionOk="0">
                  <a:moveTo>
                    <a:pt x="10" y="1"/>
                  </a:moveTo>
                  <a:lnTo>
                    <a:pt x="0" y="395"/>
                  </a:lnTo>
                  <a:lnTo>
                    <a:pt x="81" y="40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1" name="Google Shape;13681;g242e8836994_0_0"/>
            <p:cNvSpPr/>
            <p:nvPr/>
          </p:nvSpPr>
          <p:spPr>
            <a:xfrm>
              <a:off x="2176427" y="1752101"/>
              <a:ext cx="6088" cy="26426"/>
            </a:xfrm>
            <a:custGeom>
              <a:avLst/>
              <a:gdLst/>
              <a:ahLst/>
              <a:cxnLst/>
              <a:rect l="l" t="t" r="r" b="b"/>
              <a:pathLst>
                <a:path w="91" h="395" extrusionOk="0">
                  <a:moveTo>
                    <a:pt x="10" y="1"/>
                  </a:moveTo>
                  <a:lnTo>
                    <a:pt x="0" y="395"/>
                  </a:lnTo>
                  <a:lnTo>
                    <a:pt x="91" y="39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2" name="Google Shape;13682;g242e8836994_0_0"/>
            <p:cNvSpPr/>
            <p:nvPr/>
          </p:nvSpPr>
          <p:spPr>
            <a:xfrm>
              <a:off x="2171677" y="1752101"/>
              <a:ext cx="5486" cy="26426"/>
            </a:xfrm>
            <a:custGeom>
              <a:avLst/>
              <a:gdLst/>
              <a:ahLst/>
              <a:cxnLst/>
              <a:rect l="l" t="t" r="r" b="b"/>
              <a:pathLst>
                <a:path w="82" h="395" extrusionOk="0">
                  <a:moveTo>
                    <a:pt x="0" y="1"/>
                  </a:moveTo>
                  <a:lnTo>
                    <a:pt x="0" y="395"/>
                  </a:lnTo>
                  <a:lnTo>
                    <a:pt x="81" y="39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3" name="Google Shape;13683;g242e8836994_0_0"/>
            <p:cNvSpPr/>
            <p:nvPr/>
          </p:nvSpPr>
          <p:spPr>
            <a:xfrm>
              <a:off x="2131135" y="1734506"/>
              <a:ext cx="27763" cy="27094"/>
            </a:xfrm>
            <a:custGeom>
              <a:avLst/>
              <a:gdLst/>
              <a:ahLst/>
              <a:cxnLst/>
              <a:rect l="l" t="t" r="r" b="b"/>
              <a:pathLst>
                <a:path w="415" h="405" extrusionOk="0">
                  <a:moveTo>
                    <a:pt x="0" y="1"/>
                  </a:moveTo>
                  <a:lnTo>
                    <a:pt x="0" y="395"/>
                  </a:lnTo>
                  <a:lnTo>
                    <a:pt x="404" y="405"/>
                  </a:lnTo>
                  <a:lnTo>
                    <a:pt x="414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4" name="Google Shape;13684;g242e8836994_0_0"/>
            <p:cNvSpPr/>
            <p:nvPr/>
          </p:nvSpPr>
          <p:spPr>
            <a:xfrm>
              <a:off x="2135149" y="1751432"/>
              <a:ext cx="9567" cy="26426"/>
            </a:xfrm>
            <a:custGeom>
              <a:avLst/>
              <a:gdLst/>
              <a:ahLst/>
              <a:cxnLst/>
              <a:rect l="l" t="t" r="r" b="b"/>
              <a:pathLst>
                <a:path w="143" h="395" extrusionOk="0">
                  <a:moveTo>
                    <a:pt x="1" y="0"/>
                  </a:moveTo>
                  <a:lnTo>
                    <a:pt x="1" y="394"/>
                  </a:lnTo>
                  <a:lnTo>
                    <a:pt x="132" y="394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5" name="Google Shape;13685;g242e8836994_0_0"/>
            <p:cNvSpPr/>
            <p:nvPr/>
          </p:nvSpPr>
          <p:spPr>
            <a:xfrm>
              <a:off x="2221719" y="1752770"/>
              <a:ext cx="66967" cy="26426"/>
            </a:xfrm>
            <a:custGeom>
              <a:avLst/>
              <a:gdLst/>
              <a:ahLst/>
              <a:cxnLst/>
              <a:rect l="l" t="t" r="r" b="b"/>
              <a:pathLst>
                <a:path w="1001" h="395" extrusionOk="0">
                  <a:moveTo>
                    <a:pt x="0" y="1"/>
                  </a:moveTo>
                  <a:lnTo>
                    <a:pt x="0" y="395"/>
                  </a:lnTo>
                  <a:lnTo>
                    <a:pt x="1000" y="2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6" name="Google Shape;13686;g242e8836994_0_0"/>
            <p:cNvSpPr/>
            <p:nvPr/>
          </p:nvSpPr>
          <p:spPr>
            <a:xfrm>
              <a:off x="1912771" y="1753439"/>
              <a:ext cx="22345" cy="17662"/>
            </a:xfrm>
            <a:custGeom>
              <a:avLst/>
              <a:gdLst/>
              <a:ahLst/>
              <a:cxnLst/>
              <a:rect l="l" t="t" r="r" b="b"/>
              <a:pathLst>
                <a:path w="334" h="264" extrusionOk="0">
                  <a:moveTo>
                    <a:pt x="31" y="1"/>
                  </a:moveTo>
                  <a:cubicBezTo>
                    <a:pt x="21" y="1"/>
                    <a:pt x="11" y="11"/>
                    <a:pt x="11" y="31"/>
                  </a:cubicBezTo>
                  <a:lnTo>
                    <a:pt x="11" y="233"/>
                  </a:lnTo>
                  <a:cubicBezTo>
                    <a:pt x="0" y="243"/>
                    <a:pt x="21" y="263"/>
                    <a:pt x="31" y="263"/>
                  </a:cubicBezTo>
                  <a:lnTo>
                    <a:pt x="334" y="263"/>
                  </a:lnTo>
                  <a:lnTo>
                    <a:pt x="334" y="1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7" name="Google Shape;13687;g242e8836994_0_0"/>
            <p:cNvSpPr/>
            <p:nvPr/>
          </p:nvSpPr>
          <p:spPr>
            <a:xfrm>
              <a:off x="1935049" y="1749425"/>
              <a:ext cx="5486" cy="26426"/>
            </a:xfrm>
            <a:custGeom>
              <a:avLst/>
              <a:gdLst/>
              <a:ahLst/>
              <a:cxnLst/>
              <a:rect l="l" t="t" r="r" b="b"/>
              <a:pathLst>
                <a:path w="82" h="395" extrusionOk="0">
                  <a:moveTo>
                    <a:pt x="41" y="0"/>
                  </a:moveTo>
                  <a:cubicBezTo>
                    <a:pt x="21" y="0"/>
                    <a:pt x="1" y="20"/>
                    <a:pt x="1" y="41"/>
                  </a:cubicBezTo>
                  <a:lnTo>
                    <a:pt x="1" y="71"/>
                  </a:lnTo>
                  <a:lnTo>
                    <a:pt x="1" y="334"/>
                  </a:lnTo>
                  <a:lnTo>
                    <a:pt x="1" y="354"/>
                  </a:lnTo>
                  <a:cubicBezTo>
                    <a:pt x="1" y="374"/>
                    <a:pt x="21" y="394"/>
                    <a:pt x="41" y="394"/>
                  </a:cubicBezTo>
                  <a:lnTo>
                    <a:pt x="82" y="394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8" name="Google Shape;13688;g242e8836994_0_0"/>
            <p:cNvSpPr/>
            <p:nvPr/>
          </p:nvSpPr>
          <p:spPr>
            <a:xfrm>
              <a:off x="3902867" y="4103133"/>
              <a:ext cx="1405" cy="736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10" y="1"/>
                  </a:moveTo>
                  <a:lnTo>
                    <a:pt x="0" y="1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9" name="Google Shape;13689;g242e8836994_0_0"/>
            <p:cNvSpPr/>
            <p:nvPr/>
          </p:nvSpPr>
          <p:spPr>
            <a:xfrm>
              <a:off x="3902131" y="4103133"/>
              <a:ext cx="2141" cy="736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1" y="1"/>
                  </a:moveTo>
                  <a:cubicBezTo>
                    <a:pt x="21" y="1"/>
                    <a:pt x="11" y="11"/>
                    <a:pt x="1" y="11"/>
                  </a:cubicBezTo>
                  <a:lnTo>
                    <a:pt x="11" y="1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0" name="Google Shape;13690;g242e8836994_0_0"/>
            <p:cNvSpPr/>
            <p:nvPr/>
          </p:nvSpPr>
          <p:spPr>
            <a:xfrm>
              <a:off x="3904205" y="4101795"/>
              <a:ext cx="1405" cy="140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1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1" name="Google Shape;13691;g242e8836994_0_0"/>
            <p:cNvSpPr/>
            <p:nvPr/>
          </p:nvSpPr>
          <p:spPr>
            <a:xfrm>
              <a:off x="3900124" y="4104471"/>
              <a:ext cx="2074" cy="803"/>
            </a:xfrm>
            <a:custGeom>
              <a:avLst/>
              <a:gdLst/>
              <a:ahLst/>
              <a:cxnLst/>
              <a:rect l="l" t="t" r="r" b="b"/>
              <a:pathLst>
                <a:path w="31" h="12" extrusionOk="0">
                  <a:moveTo>
                    <a:pt x="1" y="11"/>
                  </a:moveTo>
                  <a:lnTo>
                    <a:pt x="31" y="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2" name="Google Shape;13692;g242e8836994_0_0"/>
            <p:cNvSpPr/>
            <p:nvPr/>
          </p:nvSpPr>
          <p:spPr>
            <a:xfrm>
              <a:off x="4125914" y="3793582"/>
              <a:ext cx="736" cy="140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0" y="0"/>
                  </a:moveTo>
                  <a:cubicBezTo>
                    <a:pt x="10" y="10"/>
                    <a:pt x="10" y="10"/>
                    <a:pt x="0" y="20"/>
                  </a:cubicBezTo>
                  <a:cubicBezTo>
                    <a:pt x="10" y="10"/>
                    <a:pt x="10" y="10"/>
                    <a:pt x="10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3" name="Google Shape;13693;g242e8836994_0_0"/>
            <p:cNvSpPr/>
            <p:nvPr/>
          </p:nvSpPr>
          <p:spPr>
            <a:xfrm>
              <a:off x="4127252" y="3790839"/>
              <a:ext cx="736" cy="2074"/>
            </a:xfrm>
            <a:custGeom>
              <a:avLst/>
              <a:gdLst/>
              <a:ahLst/>
              <a:cxnLst/>
              <a:rect l="l" t="t" r="r" b="b"/>
              <a:pathLst>
                <a:path w="11" h="31" extrusionOk="0">
                  <a:moveTo>
                    <a:pt x="11" y="1"/>
                  </a:moveTo>
                  <a:cubicBezTo>
                    <a:pt x="1" y="11"/>
                    <a:pt x="1" y="21"/>
                    <a:pt x="1" y="31"/>
                  </a:cubicBezTo>
                  <a:cubicBezTo>
                    <a:pt x="1" y="21"/>
                    <a:pt x="1" y="1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4" name="Google Shape;13694;g242e8836994_0_0"/>
            <p:cNvSpPr/>
            <p:nvPr/>
          </p:nvSpPr>
          <p:spPr>
            <a:xfrm>
              <a:off x="4128590" y="3787494"/>
              <a:ext cx="67" cy="140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1" y="0"/>
                  </a:moveTo>
                  <a:lnTo>
                    <a:pt x="1" y="2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5" name="Google Shape;13695;g242e8836994_0_0"/>
            <p:cNvSpPr/>
            <p:nvPr/>
          </p:nvSpPr>
          <p:spPr>
            <a:xfrm>
              <a:off x="4128590" y="3783413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1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6" name="Google Shape;13696;g242e8836994_0_0"/>
            <p:cNvSpPr/>
            <p:nvPr/>
          </p:nvSpPr>
          <p:spPr>
            <a:xfrm>
              <a:off x="4127921" y="3780737"/>
              <a:ext cx="67" cy="140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1" y="0"/>
                  </a:moveTo>
                  <a:cubicBezTo>
                    <a:pt x="1" y="10"/>
                    <a:pt x="1" y="20"/>
                    <a:pt x="1" y="20"/>
                  </a:cubicBezTo>
                  <a:cubicBezTo>
                    <a:pt x="1" y="20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7" name="Google Shape;13697;g242e8836994_0_0"/>
            <p:cNvSpPr/>
            <p:nvPr/>
          </p:nvSpPr>
          <p:spPr>
            <a:xfrm>
              <a:off x="4127252" y="3777994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cubicBezTo>
                    <a:pt x="1" y="11"/>
                    <a:pt x="1" y="1"/>
                    <a:pt x="1" y="1"/>
                  </a:cubicBezTo>
                  <a:cubicBezTo>
                    <a:pt x="1" y="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g242e8836994_0_0"/>
            <p:cNvSpPr/>
            <p:nvPr/>
          </p:nvSpPr>
          <p:spPr>
            <a:xfrm>
              <a:off x="3678415" y="3561704"/>
              <a:ext cx="449568" cy="542358"/>
            </a:xfrm>
            <a:custGeom>
              <a:avLst/>
              <a:gdLst/>
              <a:ahLst/>
              <a:cxnLst/>
              <a:rect l="l" t="t" r="r" b="b"/>
              <a:pathLst>
                <a:path w="6720" h="8107" extrusionOk="0">
                  <a:moveTo>
                    <a:pt x="3790" y="1535"/>
                  </a:moveTo>
                  <a:cubicBezTo>
                    <a:pt x="3808" y="1535"/>
                    <a:pt x="3826" y="1542"/>
                    <a:pt x="3840" y="1556"/>
                  </a:cubicBezTo>
                  <a:lnTo>
                    <a:pt x="5315" y="3021"/>
                  </a:lnTo>
                  <a:cubicBezTo>
                    <a:pt x="5335" y="3052"/>
                    <a:pt x="5335" y="3082"/>
                    <a:pt x="5315" y="3112"/>
                  </a:cubicBezTo>
                  <a:lnTo>
                    <a:pt x="4820" y="3800"/>
                  </a:lnTo>
                  <a:cubicBezTo>
                    <a:pt x="4809" y="3821"/>
                    <a:pt x="4790" y="3831"/>
                    <a:pt x="4769" y="3831"/>
                  </a:cubicBezTo>
                  <a:cubicBezTo>
                    <a:pt x="4752" y="3831"/>
                    <a:pt x="4733" y="3824"/>
                    <a:pt x="4719" y="3810"/>
                  </a:cubicBezTo>
                  <a:lnTo>
                    <a:pt x="3254" y="2334"/>
                  </a:lnTo>
                  <a:cubicBezTo>
                    <a:pt x="3224" y="2314"/>
                    <a:pt x="3224" y="2274"/>
                    <a:pt x="3244" y="2243"/>
                  </a:cubicBezTo>
                  <a:lnTo>
                    <a:pt x="3739" y="1566"/>
                  </a:lnTo>
                  <a:cubicBezTo>
                    <a:pt x="3750" y="1545"/>
                    <a:pt x="3769" y="1535"/>
                    <a:pt x="3790" y="1535"/>
                  </a:cubicBezTo>
                  <a:close/>
                  <a:moveTo>
                    <a:pt x="3436" y="0"/>
                  </a:moveTo>
                  <a:cubicBezTo>
                    <a:pt x="3395" y="10"/>
                    <a:pt x="3355" y="41"/>
                    <a:pt x="3325" y="81"/>
                  </a:cubicBezTo>
                  <a:lnTo>
                    <a:pt x="71" y="4618"/>
                  </a:lnTo>
                  <a:cubicBezTo>
                    <a:pt x="0" y="4729"/>
                    <a:pt x="11" y="4881"/>
                    <a:pt x="112" y="4982"/>
                  </a:cubicBezTo>
                  <a:lnTo>
                    <a:pt x="3133" y="8043"/>
                  </a:lnTo>
                  <a:cubicBezTo>
                    <a:pt x="3166" y="8085"/>
                    <a:pt x="3228" y="8106"/>
                    <a:pt x="3289" y="8106"/>
                  </a:cubicBezTo>
                  <a:cubicBezTo>
                    <a:pt x="3301" y="8106"/>
                    <a:pt x="3313" y="8106"/>
                    <a:pt x="3325" y="8104"/>
                  </a:cubicBezTo>
                  <a:lnTo>
                    <a:pt x="3355" y="8094"/>
                  </a:lnTo>
                  <a:lnTo>
                    <a:pt x="3365" y="8094"/>
                  </a:lnTo>
                  <a:lnTo>
                    <a:pt x="3375" y="8084"/>
                  </a:lnTo>
                  <a:lnTo>
                    <a:pt x="3395" y="8074"/>
                  </a:lnTo>
                  <a:cubicBezTo>
                    <a:pt x="3406" y="8063"/>
                    <a:pt x="3426" y="8053"/>
                    <a:pt x="3436" y="8033"/>
                  </a:cubicBezTo>
                  <a:lnTo>
                    <a:pt x="6689" y="3496"/>
                  </a:lnTo>
                  <a:cubicBezTo>
                    <a:pt x="6689" y="3496"/>
                    <a:pt x="6689" y="3486"/>
                    <a:pt x="6699" y="3486"/>
                  </a:cubicBezTo>
                  <a:cubicBezTo>
                    <a:pt x="6699" y="3476"/>
                    <a:pt x="6699" y="3466"/>
                    <a:pt x="6710" y="3466"/>
                  </a:cubicBezTo>
                  <a:lnTo>
                    <a:pt x="6710" y="3456"/>
                  </a:lnTo>
                  <a:cubicBezTo>
                    <a:pt x="6710" y="3446"/>
                    <a:pt x="6710" y="3436"/>
                    <a:pt x="6720" y="3426"/>
                  </a:cubicBezTo>
                  <a:cubicBezTo>
                    <a:pt x="6720" y="3416"/>
                    <a:pt x="6720" y="3405"/>
                    <a:pt x="6720" y="3395"/>
                  </a:cubicBezTo>
                  <a:lnTo>
                    <a:pt x="6720" y="3375"/>
                  </a:lnTo>
                  <a:cubicBezTo>
                    <a:pt x="6720" y="3355"/>
                    <a:pt x="6720" y="3345"/>
                    <a:pt x="6720" y="3325"/>
                  </a:cubicBezTo>
                  <a:lnTo>
                    <a:pt x="6720" y="3315"/>
                  </a:lnTo>
                  <a:cubicBezTo>
                    <a:pt x="6720" y="3304"/>
                    <a:pt x="6720" y="3304"/>
                    <a:pt x="6720" y="3294"/>
                  </a:cubicBezTo>
                  <a:cubicBezTo>
                    <a:pt x="6720" y="3294"/>
                    <a:pt x="6720" y="3284"/>
                    <a:pt x="6720" y="3274"/>
                  </a:cubicBezTo>
                  <a:cubicBezTo>
                    <a:pt x="6720" y="3264"/>
                    <a:pt x="6710" y="3254"/>
                    <a:pt x="6710" y="3244"/>
                  </a:cubicBezTo>
                  <a:cubicBezTo>
                    <a:pt x="6710" y="3244"/>
                    <a:pt x="6710" y="3234"/>
                    <a:pt x="6699" y="3234"/>
                  </a:cubicBezTo>
                  <a:cubicBezTo>
                    <a:pt x="6699" y="3224"/>
                    <a:pt x="6699" y="3213"/>
                    <a:pt x="6689" y="3203"/>
                  </a:cubicBezTo>
                  <a:lnTo>
                    <a:pt x="6689" y="3193"/>
                  </a:lnTo>
                  <a:cubicBezTo>
                    <a:pt x="6679" y="3173"/>
                    <a:pt x="6669" y="3153"/>
                    <a:pt x="6659" y="3143"/>
                  </a:cubicBezTo>
                  <a:lnTo>
                    <a:pt x="5143" y="1607"/>
                  </a:lnTo>
                  <a:lnTo>
                    <a:pt x="3628" y="61"/>
                  </a:lnTo>
                  <a:lnTo>
                    <a:pt x="3608" y="51"/>
                  </a:lnTo>
                  <a:cubicBezTo>
                    <a:pt x="3577" y="21"/>
                    <a:pt x="3547" y="10"/>
                    <a:pt x="3517" y="0"/>
                  </a:cubicBezTo>
                  <a:close/>
                </a:path>
              </a:pathLst>
            </a:custGeom>
            <a:solidFill>
              <a:srgbClr val="6B3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g242e8836994_0_0"/>
            <p:cNvSpPr/>
            <p:nvPr/>
          </p:nvSpPr>
          <p:spPr>
            <a:xfrm>
              <a:off x="4125245" y="3774649"/>
              <a:ext cx="736" cy="140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0" y="0"/>
                  </a:moveTo>
                  <a:lnTo>
                    <a:pt x="0" y="10"/>
                  </a:lnTo>
                  <a:lnTo>
                    <a:pt x="10" y="20"/>
                  </a:lnTo>
                  <a:cubicBezTo>
                    <a:pt x="1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0" name="Google Shape;13700;g242e8836994_0_0"/>
            <p:cNvSpPr/>
            <p:nvPr/>
          </p:nvSpPr>
          <p:spPr>
            <a:xfrm>
              <a:off x="3894036" y="3664330"/>
              <a:ext cx="141360" cy="153469"/>
            </a:xfrm>
            <a:custGeom>
              <a:avLst/>
              <a:gdLst/>
              <a:ahLst/>
              <a:cxnLst/>
              <a:rect l="l" t="t" r="r" b="b"/>
              <a:pathLst>
                <a:path w="2113" h="2294" extrusionOk="0">
                  <a:moveTo>
                    <a:pt x="567" y="1"/>
                  </a:moveTo>
                  <a:cubicBezTo>
                    <a:pt x="546" y="1"/>
                    <a:pt x="527" y="11"/>
                    <a:pt x="516" y="32"/>
                  </a:cubicBezTo>
                  <a:lnTo>
                    <a:pt x="21" y="709"/>
                  </a:lnTo>
                  <a:cubicBezTo>
                    <a:pt x="1" y="740"/>
                    <a:pt x="1" y="780"/>
                    <a:pt x="31" y="800"/>
                  </a:cubicBezTo>
                  <a:lnTo>
                    <a:pt x="1496" y="2276"/>
                  </a:lnTo>
                  <a:cubicBezTo>
                    <a:pt x="1509" y="2288"/>
                    <a:pt x="1525" y="2294"/>
                    <a:pt x="1541" y="2294"/>
                  </a:cubicBezTo>
                  <a:cubicBezTo>
                    <a:pt x="1563" y="2294"/>
                    <a:pt x="1585" y="2283"/>
                    <a:pt x="1597" y="2266"/>
                  </a:cubicBezTo>
                  <a:lnTo>
                    <a:pt x="2092" y="1578"/>
                  </a:lnTo>
                  <a:cubicBezTo>
                    <a:pt x="2112" y="1548"/>
                    <a:pt x="2102" y="1518"/>
                    <a:pt x="2082" y="1487"/>
                  </a:cubicBezTo>
                  <a:lnTo>
                    <a:pt x="617" y="22"/>
                  </a:lnTo>
                  <a:cubicBezTo>
                    <a:pt x="603" y="8"/>
                    <a:pt x="585" y="1"/>
                    <a:pt x="567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1" name="Google Shape;13701;g242e8836994_0_0"/>
            <p:cNvSpPr/>
            <p:nvPr/>
          </p:nvSpPr>
          <p:spPr>
            <a:xfrm>
              <a:off x="3899455" y="3560165"/>
              <a:ext cx="233949" cy="544365"/>
            </a:xfrm>
            <a:custGeom>
              <a:avLst/>
              <a:gdLst/>
              <a:ahLst/>
              <a:cxnLst/>
              <a:rect l="l" t="t" r="r" b="b"/>
              <a:pathLst>
                <a:path w="3497" h="8137" extrusionOk="0">
                  <a:moveTo>
                    <a:pt x="247" y="1"/>
                  </a:moveTo>
                  <a:cubicBezTo>
                    <a:pt x="236" y="1"/>
                    <a:pt x="224" y="2"/>
                    <a:pt x="213" y="3"/>
                  </a:cubicBezTo>
                  <a:lnTo>
                    <a:pt x="122" y="23"/>
                  </a:lnTo>
                  <a:lnTo>
                    <a:pt x="192" y="23"/>
                  </a:lnTo>
                  <a:cubicBezTo>
                    <a:pt x="233" y="33"/>
                    <a:pt x="263" y="44"/>
                    <a:pt x="294" y="74"/>
                  </a:cubicBezTo>
                  <a:lnTo>
                    <a:pt x="314" y="84"/>
                  </a:lnTo>
                  <a:lnTo>
                    <a:pt x="3335" y="3166"/>
                  </a:lnTo>
                  <a:cubicBezTo>
                    <a:pt x="3345" y="3176"/>
                    <a:pt x="3355" y="3196"/>
                    <a:pt x="3365" y="3216"/>
                  </a:cubicBezTo>
                  <a:cubicBezTo>
                    <a:pt x="3375" y="3216"/>
                    <a:pt x="3375" y="3226"/>
                    <a:pt x="3375" y="3226"/>
                  </a:cubicBezTo>
                  <a:cubicBezTo>
                    <a:pt x="3385" y="3236"/>
                    <a:pt x="3385" y="3247"/>
                    <a:pt x="3385" y="3257"/>
                  </a:cubicBezTo>
                  <a:cubicBezTo>
                    <a:pt x="3385" y="3257"/>
                    <a:pt x="3385" y="3267"/>
                    <a:pt x="3385" y="3267"/>
                  </a:cubicBezTo>
                  <a:cubicBezTo>
                    <a:pt x="3395" y="3277"/>
                    <a:pt x="3395" y="3287"/>
                    <a:pt x="3395" y="3307"/>
                  </a:cubicBezTo>
                  <a:cubicBezTo>
                    <a:pt x="3395" y="3307"/>
                    <a:pt x="3395" y="3317"/>
                    <a:pt x="3395" y="3327"/>
                  </a:cubicBezTo>
                  <a:cubicBezTo>
                    <a:pt x="3395" y="3327"/>
                    <a:pt x="3395" y="3327"/>
                    <a:pt x="3395" y="3338"/>
                  </a:cubicBezTo>
                  <a:cubicBezTo>
                    <a:pt x="3395" y="3338"/>
                    <a:pt x="3395" y="3338"/>
                    <a:pt x="3395" y="3348"/>
                  </a:cubicBezTo>
                  <a:cubicBezTo>
                    <a:pt x="3406" y="3368"/>
                    <a:pt x="3406" y="3378"/>
                    <a:pt x="3395" y="3398"/>
                  </a:cubicBezTo>
                  <a:lnTo>
                    <a:pt x="3395" y="3418"/>
                  </a:lnTo>
                  <a:cubicBezTo>
                    <a:pt x="3395" y="3428"/>
                    <a:pt x="3395" y="3439"/>
                    <a:pt x="3395" y="3449"/>
                  </a:cubicBezTo>
                  <a:cubicBezTo>
                    <a:pt x="3395" y="3459"/>
                    <a:pt x="3395" y="3469"/>
                    <a:pt x="3385" y="3479"/>
                  </a:cubicBezTo>
                  <a:lnTo>
                    <a:pt x="3385" y="3489"/>
                  </a:lnTo>
                  <a:cubicBezTo>
                    <a:pt x="3385" y="3499"/>
                    <a:pt x="3375" y="3499"/>
                    <a:pt x="3375" y="3509"/>
                  </a:cubicBezTo>
                  <a:cubicBezTo>
                    <a:pt x="3375" y="3519"/>
                    <a:pt x="3365" y="3519"/>
                    <a:pt x="3365" y="3529"/>
                  </a:cubicBezTo>
                  <a:lnTo>
                    <a:pt x="112" y="8066"/>
                  </a:lnTo>
                  <a:cubicBezTo>
                    <a:pt x="102" y="8076"/>
                    <a:pt x="91" y="8086"/>
                    <a:pt x="81" y="8097"/>
                  </a:cubicBezTo>
                  <a:lnTo>
                    <a:pt x="61" y="8117"/>
                  </a:lnTo>
                  <a:cubicBezTo>
                    <a:pt x="51" y="8117"/>
                    <a:pt x="41" y="8127"/>
                    <a:pt x="31" y="8127"/>
                  </a:cubicBezTo>
                  <a:lnTo>
                    <a:pt x="1" y="8137"/>
                  </a:lnTo>
                  <a:lnTo>
                    <a:pt x="162" y="8107"/>
                  </a:lnTo>
                  <a:lnTo>
                    <a:pt x="1829" y="5773"/>
                  </a:lnTo>
                  <a:lnTo>
                    <a:pt x="3456" y="3499"/>
                  </a:lnTo>
                  <a:cubicBezTo>
                    <a:pt x="3466" y="3489"/>
                    <a:pt x="3476" y="3479"/>
                    <a:pt x="3476" y="3469"/>
                  </a:cubicBezTo>
                  <a:lnTo>
                    <a:pt x="3476" y="3459"/>
                  </a:lnTo>
                  <a:cubicBezTo>
                    <a:pt x="3476" y="3449"/>
                    <a:pt x="3486" y="3439"/>
                    <a:pt x="3486" y="3428"/>
                  </a:cubicBezTo>
                  <a:cubicBezTo>
                    <a:pt x="3486" y="3428"/>
                    <a:pt x="3486" y="3418"/>
                    <a:pt x="3486" y="3418"/>
                  </a:cubicBezTo>
                  <a:cubicBezTo>
                    <a:pt x="3486" y="3408"/>
                    <a:pt x="3486" y="3398"/>
                    <a:pt x="3486" y="3388"/>
                  </a:cubicBezTo>
                  <a:lnTo>
                    <a:pt x="3486" y="3378"/>
                  </a:lnTo>
                  <a:lnTo>
                    <a:pt x="3486" y="3368"/>
                  </a:lnTo>
                  <a:cubicBezTo>
                    <a:pt x="3486" y="3368"/>
                    <a:pt x="3486" y="3358"/>
                    <a:pt x="3486" y="3358"/>
                  </a:cubicBezTo>
                  <a:cubicBezTo>
                    <a:pt x="3486" y="3348"/>
                    <a:pt x="3486" y="3338"/>
                    <a:pt x="3486" y="3327"/>
                  </a:cubicBezTo>
                  <a:lnTo>
                    <a:pt x="3486" y="3297"/>
                  </a:lnTo>
                  <a:lnTo>
                    <a:pt x="3486" y="3287"/>
                  </a:lnTo>
                  <a:lnTo>
                    <a:pt x="3486" y="3277"/>
                  </a:lnTo>
                  <a:cubicBezTo>
                    <a:pt x="3486" y="3277"/>
                    <a:pt x="3497" y="3267"/>
                    <a:pt x="3497" y="3267"/>
                  </a:cubicBezTo>
                  <a:cubicBezTo>
                    <a:pt x="3497" y="3257"/>
                    <a:pt x="3497" y="3247"/>
                    <a:pt x="3486" y="3236"/>
                  </a:cubicBezTo>
                  <a:lnTo>
                    <a:pt x="3476" y="3206"/>
                  </a:lnTo>
                  <a:lnTo>
                    <a:pt x="3466" y="3186"/>
                  </a:lnTo>
                  <a:cubicBezTo>
                    <a:pt x="3456" y="3176"/>
                    <a:pt x="3446" y="3166"/>
                    <a:pt x="3426" y="3146"/>
                  </a:cubicBezTo>
                  <a:lnTo>
                    <a:pt x="1910" y="1610"/>
                  </a:lnTo>
                  <a:lnTo>
                    <a:pt x="395" y="74"/>
                  </a:lnTo>
                  <a:cubicBezTo>
                    <a:pt x="361" y="23"/>
                    <a:pt x="306" y="1"/>
                    <a:pt x="247" y="1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2" name="Google Shape;13702;g242e8836994_0_0"/>
            <p:cNvSpPr/>
            <p:nvPr/>
          </p:nvSpPr>
          <p:spPr>
            <a:xfrm>
              <a:off x="3921064" y="3565718"/>
              <a:ext cx="202172" cy="206253"/>
            </a:xfrm>
            <a:custGeom>
              <a:avLst/>
              <a:gdLst/>
              <a:ahLst/>
              <a:cxnLst/>
              <a:rect l="l" t="t" r="r" b="b"/>
              <a:pathLst>
                <a:path w="3022" h="3083" extrusionOk="0">
                  <a:moveTo>
                    <a:pt x="1" y="1"/>
                  </a:moveTo>
                  <a:lnTo>
                    <a:pt x="1506" y="1547"/>
                  </a:lnTo>
                  <a:lnTo>
                    <a:pt x="3022" y="30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3" name="Google Shape;13703;g242e8836994_0_0"/>
            <p:cNvSpPr/>
            <p:nvPr/>
          </p:nvSpPr>
          <p:spPr>
            <a:xfrm>
              <a:off x="3927152" y="3554746"/>
              <a:ext cx="229266" cy="543763"/>
            </a:xfrm>
            <a:custGeom>
              <a:avLst/>
              <a:gdLst/>
              <a:ahLst/>
              <a:cxnLst/>
              <a:rect l="l" t="t" r="r" b="b"/>
              <a:pathLst>
                <a:path w="3427" h="8128" extrusionOk="0">
                  <a:moveTo>
                    <a:pt x="188" y="1"/>
                  </a:moveTo>
                  <a:cubicBezTo>
                    <a:pt x="176" y="1"/>
                    <a:pt x="164" y="2"/>
                    <a:pt x="152" y="3"/>
                  </a:cubicBezTo>
                  <a:lnTo>
                    <a:pt x="61" y="24"/>
                  </a:lnTo>
                  <a:cubicBezTo>
                    <a:pt x="73" y="22"/>
                    <a:pt x="84" y="21"/>
                    <a:pt x="96" y="21"/>
                  </a:cubicBezTo>
                  <a:cubicBezTo>
                    <a:pt x="155" y="21"/>
                    <a:pt x="211" y="43"/>
                    <a:pt x="253" y="94"/>
                  </a:cubicBezTo>
                  <a:lnTo>
                    <a:pt x="1769" y="1630"/>
                  </a:lnTo>
                  <a:lnTo>
                    <a:pt x="3285" y="3166"/>
                  </a:lnTo>
                  <a:cubicBezTo>
                    <a:pt x="3295" y="3176"/>
                    <a:pt x="3305" y="3196"/>
                    <a:pt x="3315" y="3206"/>
                  </a:cubicBezTo>
                  <a:cubicBezTo>
                    <a:pt x="3315" y="3216"/>
                    <a:pt x="3315" y="3216"/>
                    <a:pt x="3325" y="3216"/>
                  </a:cubicBezTo>
                  <a:lnTo>
                    <a:pt x="3335" y="3247"/>
                  </a:lnTo>
                  <a:lnTo>
                    <a:pt x="3335" y="3257"/>
                  </a:lnTo>
                  <a:cubicBezTo>
                    <a:pt x="3345" y="3267"/>
                    <a:pt x="3345" y="3277"/>
                    <a:pt x="3345" y="3287"/>
                  </a:cubicBezTo>
                  <a:lnTo>
                    <a:pt x="3345" y="3297"/>
                  </a:lnTo>
                  <a:lnTo>
                    <a:pt x="3345" y="3317"/>
                  </a:lnTo>
                  <a:cubicBezTo>
                    <a:pt x="3345" y="3328"/>
                    <a:pt x="3345" y="3338"/>
                    <a:pt x="3345" y="3348"/>
                  </a:cubicBezTo>
                  <a:cubicBezTo>
                    <a:pt x="3345" y="3358"/>
                    <a:pt x="3345" y="3368"/>
                    <a:pt x="3345" y="3378"/>
                  </a:cubicBezTo>
                  <a:cubicBezTo>
                    <a:pt x="3345" y="3378"/>
                    <a:pt x="3345" y="3378"/>
                    <a:pt x="3345" y="3388"/>
                  </a:cubicBezTo>
                  <a:lnTo>
                    <a:pt x="3345" y="3398"/>
                  </a:lnTo>
                  <a:cubicBezTo>
                    <a:pt x="3345" y="3398"/>
                    <a:pt x="3345" y="3398"/>
                    <a:pt x="3345" y="3408"/>
                  </a:cubicBezTo>
                  <a:cubicBezTo>
                    <a:pt x="3345" y="3419"/>
                    <a:pt x="3345" y="3429"/>
                    <a:pt x="3345" y="3439"/>
                  </a:cubicBezTo>
                  <a:lnTo>
                    <a:pt x="3345" y="3449"/>
                  </a:lnTo>
                  <a:cubicBezTo>
                    <a:pt x="3345" y="3459"/>
                    <a:pt x="3345" y="3469"/>
                    <a:pt x="3335" y="3479"/>
                  </a:cubicBezTo>
                  <a:cubicBezTo>
                    <a:pt x="3335" y="3499"/>
                    <a:pt x="3325" y="3509"/>
                    <a:pt x="3315" y="3520"/>
                  </a:cubicBezTo>
                  <a:lnTo>
                    <a:pt x="1688" y="5793"/>
                  </a:lnTo>
                  <a:lnTo>
                    <a:pt x="1" y="8127"/>
                  </a:lnTo>
                  <a:lnTo>
                    <a:pt x="41" y="8117"/>
                  </a:lnTo>
                  <a:lnTo>
                    <a:pt x="61" y="8107"/>
                  </a:lnTo>
                  <a:lnTo>
                    <a:pt x="92" y="8097"/>
                  </a:lnTo>
                  <a:lnTo>
                    <a:pt x="112" y="8087"/>
                  </a:lnTo>
                  <a:lnTo>
                    <a:pt x="122" y="8077"/>
                  </a:lnTo>
                  <a:cubicBezTo>
                    <a:pt x="122" y="8066"/>
                    <a:pt x="132" y="8056"/>
                    <a:pt x="142" y="8046"/>
                  </a:cubicBezTo>
                  <a:lnTo>
                    <a:pt x="1769" y="5773"/>
                  </a:lnTo>
                  <a:lnTo>
                    <a:pt x="3396" y="3499"/>
                  </a:lnTo>
                  <a:cubicBezTo>
                    <a:pt x="3406" y="3489"/>
                    <a:pt x="3416" y="3479"/>
                    <a:pt x="3416" y="3459"/>
                  </a:cubicBezTo>
                  <a:cubicBezTo>
                    <a:pt x="3416" y="3449"/>
                    <a:pt x="3426" y="3449"/>
                    <a:pt x="3426" y="3439"/>
                  </a:cubicBezTo>
                  <a:cubicBezTo>
                    <a:pt x="3426" y="3429"/>
                    <a:pt x="3426" y="3429"/>
                    <a:pt x="3426" y="3429"/>
                  </a:cubicBezTo>
                  <a:cubicBezTo>
                    <a:pt x="3426" y="3419"/>
                    <a:pt x="3426" y="3408"/>
                    <a:pt x="3426" y="3388"/>
                  </a:cubicBezTo>
                  <a:cubicBezTo>
                    <a:pt x="3426" y="3378"/>
                    <a:pt x="3426" y="3378"/>
                    <a:pt x="3426" y="3378"/>
                  </a:cubicBezTo>
                  <a:lnTo>
                    <a:pt x="3426" y="3368"/>
                  </a:lnTo>
                  <a:cubicBezTo>
                    <a:pt x="3426" y="3358"/>
                    <a:pt x="3426" y="3338"/>
                    <a:pt x="3426" y="3338"/>
                  </a:cubicBezTo>
                  <a:lnTo>
                    <a:pt x="3426" y="3307"/>
                  </a:lnTo>
                  <a:lnTo>
                    <a:pt x="3426" y="3297"/>
                  </a:lnTo>
                  <a:lnTo>
                    <a:pt x="3426" y="3277"/>
                  </a:lnTo>
                  <a:cubicBezTo>
                    <a:pt x="3426" y="3267"/>
                    <a:pt x="3416" y="3257"/>
                    <a:pt x="3416" y="3247"/>
                  </a:cubicBezTo>
                  <a:cubicBezTo>
                    <a:pt x="3416" y="3237"/>
                    <a:pt x="3406" y="3227"/>
                    <a:pt x="3406" y="3216"/>
                  </a:cubicBezTo>
                  <a:cubicBezTo>
                    <a:pt x="3396" y="3206"/>
                    <a:pt x="3396" y="3196"/>
                    <a:pt x="3406" y="3186"/>
                  </a:cubicBezTo>
                  <a:cubicBezTo>
                    <a:pt x="3396" y="3176"/>
                    <a:pt x="3386" y="3156"/>
                    <a:pt x="3376" y="3146"/>
                  </a:cubicBezTo>
                  <a:lnTo>
                    <a:pt x="1860" y="1610"/>
                  </a:lnTo>
                  <a:lnTo>
                    <a:pt x="344" y="64"/>
                  </a:lnTo>
                  <a:cubicBezTo>
                    <a:pt x="302" y="22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4" name="Google Shape;13704;g242e8836994_0_0"/>
            <p:cNvSpPr/>
            <p:nvPr/>
          </p:nvSpPr>
          <p:spPr>
            <a:xfrm>
              <a:off x="3922469" y="3556552"/>
              <a:ext cx="229199" cy="543295"/>
            </a:xfrm>
            <a:custGeom>
              <a:avLst/>
              <a:gdLst/>
              <a:ahLst/>
              <a:cxnLst/>
              <a:rect l="l" t="t" r="r" b="b"/>
              <a:pathLst>
                <a:path w="3426" h="8121" extrusionOk="0">
                  <a:moveTo>
                    <a:pt x="59" y="23"/>
                  </a:moveTo>
                  <a:cubicBezTo>
                    <a:pt x="53" y="24"/>
                    <a:pt x="47" y="25"/>
                    <a:pt x="40" y="27"/>
                  </a:cubicBezTo>
                  <a:lnTo>
                    <a:pt x="59" y="23"/>
                  </a:lnTo>
                  <a:close/>
                  <a:moveTo>
                    <a:pt x="177" y="0"/>
                  </a:moveTo>
                  <a:cubicBezTo>
                    <a:pt x="162" y="0"/>
                    <a:pt x="147" y="2"/>
                    <a:pt x="131" y="7"/>
                  </a:cubicBezTo>
                  <a:lnTo>
                    <a:pt x="59" y="23"/>
                  </a:lnTo>
                  <a:lnTo>
                    <a:pt x="59" y="23"/>
                  </a:lnTo>
                  <a:cubicBezTo>
                    <a:pt x="68" y="21"/>
                    <a:pt x="77" y="21"/>
                    <a:pt x="87" y="21"/>
                  </a:cubicBezTo>
                  <a:cubicBezTo>
                    <a:pt x="144" y="21"/>
                    <a:pt x="201" y="48"/>
                    <a:pt x="232" y="87"/>
                  </a:cubicBezTo>
                  <a:lnTo>
                    <a:pt x="1748" y="1623"/>
                  </a:lnTo>
                  <a:lnTo>
                    <a:pt x="3264" y="3169"/>
                  </a:lnTo>
                  <a:cubicBezTo>
                    <a:pt x="3274" y="3179"/>
                    <a:pt x="3284" y="3189"/>
                    <a:pt x="3294" y="3210"/>
                  </a:cubicBezTo>
                  <a:lnTo>
                    <a:pt x="3304" y="3220"/>
                  </a:lnTo>
                  <a:cubicBezTo>
                    <a:pt x="3304" y="3220"/>
                    <a:pt x="3314" y="3230"/>
                    <a:pt x="3314" y="3240"/>
                  </a:cubicBezTo>
                  <a:cubicBezTo>
                    <a:pt x="3314" y="3250"/>
                    <a:pt x="3324" y="3260"/>
                    <a:pt x="3324" y="3270"/>
                  </a:cubicBezTo>
                  <a:cubicBezTo>
                    <a:pt x="3324" y="3270"/>
                    <a:pt x="3324" y="3280"/>
                    <a:pt x="3324" y="3280"/>
                  </a:cubicBezTo>
                  <a:lnTo>
                    <a:pt x="3324" y="3290"/>
                  </a:lnTo>
                  <a:lnTo>
                    <a:pt x="3324" y="3301"/>
                  </a:lnTo>
                  <a:cubicBezTo>
                    <a:pt x="3324" y="3311"/>
                    <a:pt x="3324" y="3321"/>
                    <a:pt x="3324" y="3331"/>
                  </a:cubicBezTo>
                  <a:cubicBezTo>
                    <a:pt x="3324" y="3341"/>
                    <a:pt x="3324" y="3351"/>
                    <a:pt x="3324" y="3361"/>
                  </a:cubicBezTo>
                  <a:lnTo>
                    <a:pt x="3324" y="3381"/>
                  </a:lnTo>
                  <a:lnTo>
                    <a:pt x="3324" y="3392"/>
                  </a:lnTo>
                  <a:cubicBezTo>
                    <a:pt x="3324" y="3402"/>
                    <a:pt x="3324" y="3412"/>
                    <a:pt x="3324" y="3422"/>
                  </a:cubicBezTo>
                  <a:lnTo>
                    <a:pt x="3324" y="3432"/>
                  </a:lnTo>
                  <a:cubicBezTo>
                    <a:pt x="3324" y="3442"/>
                    <a:pt x="3324" y="3452"/>
                    <a:pt x="3324" y="3462"/>
                  </a:cubicBezTo>
                  <a:lnTo>
                    <a:pt x="3324" y="3472"/>
                  </a:lnTo>
                  <a:cubicBezTo>
                    <a:pt x="3314" y="3482"/>
                    <a:pt x="3304" y="3493"/>
                    <a:pt x="3294" y="3503"/>
                  </a:cubicBezTo>
                  <a:lnTo>
                    <a:pt x="1667" y="5776"/>
                  </a:lnTo>
                  <a:lnTo>
                    <a:pt x="0" y="8120"/>
                  </a:lnTo>
                  <a:lnTo>
                    <a:pt x="81" y="8110"/>
                  </a:lnTo>
                  <a:lnTo>
                    <a:pt x="1768" y="5776"/>
                  </a:lnTo>
                  <a:lnTo>
                    <a:pt x="3385" y="3503"/>
                  </a:lnTo>
                  <a:cubicBezTo>
                    <a:pt x="3395" y="3482"/>
                    <a:pt x="3405" y="3472"/>
                    <a:pt x="3415" y="3462"/>
                  </a:cubicBezTo>
                  <a:lnTo>
                    <a:pt x="3415" y="3452"/>
                  </a:lnTo>
                  <a:cubicBezTo>
                    <a:pt x="3415" y="3442"/>
                    <a:pt x="3415" y="3432"/>
                    <a:pt x="3425" y="3422"/>
                  </a:cubicBezTo>
                  <a:lnTo>
                    <a:pt x="3425" y="3412"/>
                  </a:lnTo>
                  <a:cubicBezTo>
                    <a:pt x="3425" y="3402"/>
                    <a:pt x="3425" y="3392"/>
                    <a:pt x="3425" y="3381"/>
                  </a:cubicBezTo>
                  <a:cubicBezTo>
                    <a:pt x="3425" y="3381"/>
                    <a:pt x="3425" y="3381"/>
                    <a:pt x="3425" y="3371"/>
                  </a:cubicBezTo>
                  <a:lnTo>
                    <a:pt x="3425" y="3361"/>
                  </a:lnTo>
                  <a:cubicBezTo>
                    <a:pt x="3425" y="3361"/>
                    <a:pt x="3425" y="3361"/>
                    <a:pt x="3425" y="3351"/>
                  </a:cubicBezTo>
                  <a:cubicBezTo>
                    <a:pt x="3425" y="3341"/>
                    <a:pt x="3425" y="3331"/>
                    <a:pt x="3425" y="3321"/>
                  </a:cubicBezTo>
                  <a:cubicBezTo>
                    <a:pt x="3425" y="3311"/>
                    <a:pt x="3425" y="3301"/>
                    <a:pt x="3425" y="3290"/>
                  </a:cubicBezTo>
                  <a:lnTo>
                    <a:pt x="3425" y="3280"/>
                  </a:lnTo>
                  <a:lnTo>
                    <a:pt x="3425" y="3270"/>
                  </a:lnTo>
                  <a:lnTo>
                    <a:pt x="3425" y="3260"/>
                  </a:lnTo>
                  <a:cubicBezTo>
                    <a:pt x="3415" y="3250"/>
                    <a:pt x="3415" y="3240"/>
                    <a:pt x="3415" y="3230"/>
                  </a:cubicBezTo>
                  <a:lnTo>
                    <a:pt x="3395" y="3200"/>
                  </a:lnTo>
                  <a:cubicBezTo>
                    <a:pt x="3395" y="3189"/>
                    <a:pt x="3385" y="3189"/>
                    <a:pt x="3385" y="3189"/>
                  </a:cubicBezTo>
                  <a:cubicBezTo>
                    <a:pt x="3375" y="3169"/>
                    <a:pt x="3365" y="3159"/>
                    <a:pt x="3355" y="3149"/>
                  </a:cubicBezTo>
                  <a:lnTo>
                    <a:pt x="1839" y="1603"/>
                  </a:lnTo>
                  <a:lnTo>
                    <a:pt x="323" y="67"/>
                  </a:lnTo>
                  <a:cubicBezTo>
                    <a:pt x="284" y="28"/>
                    <a:pt x="231" y="0"/>
                    <a:pt x="177" y="0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5" name="Google Shape;13705;g242e8836994_0_0"/>
            <p:cNvSpPr/>
            <p:nvPr/>
          </p:nvSpPr>
          <p:spPr>
            <a:xfrm>
              <a:off x="3916381" y="3557489"/>
              <a:ext cx="228530" cy="543696"/>
            </a:xfrm>
            <a:custGeom>
              <a:avLst/>
              <a:gdLst/>
              <a:ahLst/>
              <a:cxnLst/>
              <a:rect l="l" t="t" r="r" b="b"/>
              <a:pathLst>
                <a:path w="3416" h="8127" extrusionOk="0">
                  <a:moveTo>
                    <a:pt x="183" y="0"/>
                  </a:moveTo>
                  <a:cubicBezTo>
                    <a:pt x="172" y="0"/>
                    <a:pt x="162" y="1"/>
                    <a:pt x="152" y="3"/>
                  </a:cubicBezTo>
                  <a:lnTo>
                    <a:pt x="61" y="23"/>
                  </a:lnTo>
                  <a:cubicBezTo>
                    <a:pt x="73" y="21"/>
                    <a:pt x="84" y="20"/>
                    <a:pt x="96" y="20"/>
                  </a:cubicBezTo>
                  <a:cubicBezTo>
                    <a:pt x="154" y="20"/>
                    <a:pt x="211" y="41"/>
                    <a:pt x="253" y="84"/>
                  </a:cubicBezTo>
                  <a:lnTo>
                    <a:pt x="1768" y="1629"/>
                  </a:lnTo>
                  <a:lnTo>
                    <a:pt x="3284" y="3165"/>
                  </a:lnTo>
                  <a:cubicBezTo>
                    <a:pt x="3294" y="3175"/>
                    <a:pt x="3304" y="3196"/>
                    <a:pt x="3314" y="3206"/>
                  </a:cubicBezTo>
                  <a:lnTo>
                    <a:pt x="3324" y="3226"/>
                  </a:lnTo>
                  <a:cubicBezTo>
                    <a:pt x="3324" y="3226"/>
                    <a:pt x="3334" y="3236"/>
                    <a:pt x="3334" y="3246"/>
                  </a:cubicBezTo>
                  <a:lnTo>
                    <a:pt x="3324" y="3246"/>
                  </a:lnTo>
                  <a:lnTo>
                    <a:pt x="3324" y="3256"/>
                  </a:lnTo>
                  <a:cubicBezTo>
                    <a:pt x="3324" y="3266"/>
                    <a:pt x="3324" y="3276"/>
                    <a:pt x="3334" y="3287"/>
                  </a:cubicBezTo>
                  <a:cubicBezTo>
                    <a:pt x="3334" y="3287"/>
                    <a:pt x="3334" y="3287"/>
                    <a:pt x="3334" y="3297"/>
                  </a:cubicBezTo>
                  <a:lnTo>
                    <a:pt x="3334" y="3307"/>
                  </a:lnTo>
                  <a:lnTo>
                    <a:pt x="3334" y="3317"/>
                  </a:lnTo>
                  <a:lnTo>
                    <a:pt x="3334" y="3347"/>
                  </a:lnTo>
                  <a:cubicBezTo>
                    <a:pt x="3334" y="3357"/>
                    <a:pt x="3334" y="3367"/>
                    <a:pt x="3334" y="3378"/>
                  </a:cubicBezTo>
                  <a:lnTo>
                    <a:pt x="3334" y="3388"/>
                  </a:lnTo>
                  <a:cubicBezTo>
                    <a:pt x="3334" y="3388"/>
                    <a:pt x="3334" y="3398"/>
                    <a:pt x="3334" y="3398"/>
                  </a:cubicBezTo>
                  <a:lnTo>
                    <a:pt x="3334" y="3408"/>
                  </a:lnTo>
                  <a:cubicBezTo>
                    <a:pt x="3334" y="3418"/>
                    <a:pt x="3334" y="3428"/>
                    <a:pt x="3334" y="3438"/>
                  </a:cubicBezTo>
                  <a:lnTo>
                    <a:pt x="3334" y="3448"/>
                  </a:lnTo>
                  <a:lnTo>
                    <a:pt x="3324" y="3468"/>
                  </a:lnTo>
                  <a:lnTo>
                    <a:pt x="3324" y="3479"/>
                  </a:lnTo>
                  <a:cubicBezTo>
                    <a:pt x="3314" y="3489"/>
                    <a:pt x="3304" y="3509"/>
                    <a:pt x="3304" y="3519"/>
                  </a:cubicBezTo>
                  <a:lnTo>
                    <a:pt x="1677" y="5792"/>
                  </a:lnTo>
                  <a:lnTo>
                    <a:pt x="0" y="8126"/>
                  </a:lnTo>
                  <a:lnTo>
                    <a:pt x="0" y="8126"/>
                  </a:lnTo>
                  <a:lnTo>
                    <a:pt x="81" y="8106"/>
                  </a:lnTo>
                  <a:lnTo>
                    <a:pt x="1758" y="5772"/>
                  </a:lnTo>
                  <a:lnTo>
                    <a:pt x="3385" y="3499"/>
                  </a:lnTo>
                  <a:cubicBezTo>
                    <a:pt x="3395" y="3489"/>
                    <a:pt x="3405" y="3479"/>
                    <a:pt x="3415" y="3458"/>
                  </a:cubicBezTo>
                  <a:lnTo>
                    <a:pt x="3415" y="3448"/>
                  </a:lnTo>
                  <a:cubicBezTo>
                    <a:pt x="3415" y="3448"/>
                    <a:pt x="3415" y="3438"/>
                    <a:pt x="3415" y="3428"/>
                  </a:cubicBezTo>
                  <a:lnTo>
                    <a:pt x="3415" y="3418"/>
                  </a:lnTo>
                  <a:cubicBezTo>
                    <a:pt x="3415" y="3408"/>
                    <a:pt x="3415" y="3398"/>
                    <a:pt x="3415" y="3388"/>
                  </a:cubicBezTo>
                  <a:lnTo>
                    <a:pt x="3415" y="3378"/>
                  </a:lnTo>
                  <a:lnTo>
                    <a:pt x="3415" y="3357"/>
                  </a:lnTo>
                  <a:cubicBezTo>
                    <a:pt x="3415" y="3347"/>
                    <a:pt x="3415" y="3337"/>
                    <a:pt x="3415" y="3327"/>
                  </a:cubicBezTo>
                  <a:cubicBezTo>
                    <a:pt x="3415" y="3317"/>
                    <a:pt x="3415" y="3307"/>
                    <a:pt x="3415" y="3297"/>
                  </a:cubicBezTo>
                  <a:lnTo>
                    <a:pt x="3415" y="3287"/>
                  </a:lnTo>
                  <a:lnTo>
                    <a:pt x="3415" y="3276"/>
                  </a:lnTo>
                  <a:cubicBezTo>
                    <a:pt x="3415" y="3266"/>
                    <a:pt x="3415" y="3266"/>
                    <a:pt x="3415" y="3266"/>
                  </a:cubicBezTo>
                  <a:cubicBezTo>
                    <a:pt x="3415" y="3256"/>
                    <a:pt x="3415" y="3246"/>
                    <a:pt x="3405" y="3236"/>
                  </a:cubicBezTo>
                  <a:cubicBezTo>
                    <a:pt x="3405" y="3226"/>
                    <a:pt x="3395" y="3216"/>
                    <a:pt x="3395" y="3206"/>
                  </a:cubicBezTo>
                  <a:lnTo>
                    <a:pt x="3385" y="3196"/>
                  </a:lnTo>
                  <a:cubicBezTo>
                    <a:pt x="3375" y="3175"/>
                    <a:pt x="3365" y="3165"/>
                    <a:pt x="3355" y="3155"/>
                  </a:cubicBezTo>
                  <a:lnTo>
                    <a:pt x="1839" y="1609"/>
                  </a:lnTo>
                  <a:lnTo>
                    <a:pt x="344" y="63"/>
                  </a:lnTo>
                  <a:cubicBezTo>
                    <a:pt x="302" y="21"/>
                    <a:pt x="238" y="0"/>
                    <a:pt x="183" y="0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6" name="Google Shape;13706;g242e8836994_0_0"/>
            <p:cNvSpPr/>
            <p:nvPr/>
          </p:nvSpPr>
          <p:spPr>
            <a:xfrm>
              <a:off x="3911631" y="3559228"/>
              <a:ext cx="227861" cy="543295"/>
            </a:xfrm>
            <a:custGeom>
              <a:avLst/>
              <a:gdLst/>
              <a:ahLst/>
              <a:cxnLst/>
              <a:rect l="l" t="t" r="r" b="b"/>
              <a:pathLst>
                <a:path w="3406" h="8121" extrusionOk="0">
                  <a:moveTo>
                    <a:pt x="50" y="23"/>
                  </a:moveTo>
                  <a:cubicBezTo>
                    <a:pt x="44" y="24"/>
                    <a:pt x="37" y="25"/>
                    <a:pt x="31" y="27"/>
                  </a:cubicBezTo>
                  <a:lnTo>
                    <a:pt x="50" y="23"/>
                  </a:lnTo>
                  <a:close/>
                  <a:moveTo>
                    <a:pt x="167" y="1"/>
                  </a:moveTo>
                  <a:cubicBezTo>
                    <a:pt x="152" y="1"/>
                    <a:pt x="137" y="3"/>
                    <a:pt x="122" y="7"/>
                  </a:cubicBezTo>
                  <a:lnTo>
                    <a:pt x="50" y="23"/>
                  </a:lnTo>
                  <a:lnTo>
                    <a:pt x="50" y="23"/>
                  </a:lnTo>
                  <a:cubicBezTo>
                    <a:pt x="59" y="22"/>
                    <a:pt x="67" y="21"/>
                    <a:pt x="76" y="21"/>
                  </a:cubicBezTo>
                  <a:cubicBezTo>
                    <a:pt x="131" y="21"/>
                    <a:pt x="183" y="48"/>
                    <a:pt x="223" y="88"/>
                  </a:cubicBezTo>
                  <a:lnTo>
                    <a:pt x="1738" y="1624"/>
                  </a:lnTo>
                  <a:lnTo>
                    <a:pt x="3254" y="3170"/>
                  </a:lnTo>
                  <a:cubicBezTo>
                    <a:pt x="3264" y="3180"/>
                    <a:pt x="3274" y="3190"/>
                    <a:pt x="3284" y="3210"/>
                  </a:cubicBezTo>
                  <a:lnTo>
                    <a:pt x="3294" y="3220"/>
                  </a:lnTo>
                  <a:lnTo>
                    <a:pt x="3304" y="3250"/>
                  </a:lnTo>
                  <a:cubicBezTo>
                    <a:pt x="3304" y="3261"/>
                    <a:pt x="3304" y="3271"/>
                    <a:pt x="3315" y="3281"/>
                  </a:cubicBezTo>
                  <a:cubicBezTo>
                    <a:pt x="3320" y="3286"/>
                    <a:pt x="3320" y="3286"/>
                    <a:pt x="3318" y="3286"/>
                  </a:cubicBezTo>
                  <a:cubicBezTo>
                    <a:pt x="3317" y="3286"/>
                    <a:pt x="3315" y="3286"/>
                    <a:pt x="3315" y="3291"/>
                  </a:cubicBezTo>
                  <a:lnTo>
                    <a:pt x="3315" y="3301"/>
                  </a:lnTo>
                  <a:lnTo>
                    <a:pt x="3315" y="3311"/>
                  </a:lnTo>
                  <a:lnTo>
                    <a:pt x="3315" y="3341"/>
                  </a:lnTo>
                  <a:cubicBezTo>
                    <a:pt x="3315" y="3352"/>
                    <a:pt x="3315" y="3362"/>
                    <a:pt x="3315" y="3372"/>
                  </a:cubicBezTo>
                  <a:cubicBezTo>
                    <a:pt x="3315" y="3372"/>
                    <a:pt x="3315" y="3382"/>
                    <a:pt x="3315" y="3382"/>
                  </a:cubicBezTo>
                  <a:lnTo>
                    <a:pt x="3315" y="3392"/>
                  </a:lnTo>
                  <a:lnTo>
                    <a:pt x="3315" y="3402"/>
                  </a:lnTo>
                  <a:cubicBezTo>
                    <a:pt x="3315" y="3412"/>
                    <a:pt x="3315" y="3422"/>
                    <a:pt x="3315" y="3432"/>
                  </a:cubicBezTo>
                  <a:cubicBezTo>
                    <a:pt x="3315" y="3432"/>
                    <a:pt x="3315" y="3442"/>
                    <a:pt x="3315" y="3442"/>
                  </a:cubicBezTo>
                  <a:cubicBezTo>
                    <a:pt x="3315" y="3453"/>
                    <a:pt x="3315" y="3463"/>
                    <a:pt x="3304" y="3473"/>
                  </a:cubicBezTo>
                  <a:cubicBezTo>
                    <a:pt x="3304" y="3493"/>
                    <a:pt x="3294" y="3503"/>
                    <a:pt x="3284" y="3513"/>
                  </a:cubicBezTo>
                  <a:lnTo>
                    <a:pt x="1657" y="5787"/>
                  </a:lnTo>
                  <a:lnTo>
                    <a:pt x="0" y="8121"/>
                  </a:lnTo>
                  <a:lnTo>
                    <a:pt x="0" y="8121"/>
                  </a:lnTo>
                  <a:lnTo>
                    <a:pt x="71" y="8100"/>
                  </a:lnTo>
                  <a:lnTo>
                    <a:pt x="1748" y="5766"/>
                  </a:lnTo>
                  <a:lnTo>
                    <a:pt x="3375" y="3493"/>
                  </a:lnTo>
                  <a:cubicBezTo>
                    <a:pt x="3385" y="3483"/>
                    <a:pt x="3395" y="3473"/>
                    <a:pt x="3395" y="3463"/>
                  </a:cubicBezTo>
                  <a:lnTo>
                    <a:pt x="3395" y="3453"/>
                  </a:lnTo>
                  <a:lnTo>
                    <a:pt x="3405" y="3422"/>
                  </a:lnTo>
                  <a:lnTo>
                    <a:pt x="3405" y="3412"/>
                  </a:lnTo>
                  <a:cubicBezTo>
                    <a:pt x="3405" y="3402"/>
                    <a:pt x="3405" y="3392"/>
                    <a:pt x="3405" y="3382"/>
                  </a:cubicBezTo>
                  <a:lnTo>
                    <a:pt x="3405" y="3372"/>
                  </a:lnTo>
                  <a:cubicBezTo>
                    <a:pt x="3405" y="3372"/>
                    <a:pt x="3405" y="3372"/>
                    <a:pt x="3405" y="3362"/>
                  </a:cubicBezTo>
                  <a:lnTo>
                    <a:pt x="3405" y="3352"/>
                  </a:lnTo>
                  <a:cubicBezTo>
                    <a:pt x="3405" y="3341"/>
                    <a:pt x="3405" y="3331"/>
                    <a:pt x="3405" y="3321"/>
                  </a:cubicBezTo>
                  <a:lnTo>
                    <a:pt x="3405" y="3291"/>
                  </a:lnTo>
                  <a:lnTo>
                    <a:pt x="3405" y="3281"/>
                  </a:lnTo>
                  <a:lnTo>
                    <a:pt x="3405" y="3271"/>
                  </a:lnTo>
                  <a:cubicBezTo>
                    <a:pt x="3405" y="3271"/>
                    <a:pt x="3405" y="3271"/>
                    <a:pt x="3405" y="3261"/>
                  </a:cubicBezTo>
                  <a:cubicBezTo>
                    <a:pt x="3405" y="3250"/>
                    <a:pt x="3395" y="3240"/>
                    <a:pt x="3395" y="3240"/>
                  </a:cubicBezTo>
                  <a:lnTo>
                    <a:pt x="3395" y="3230"/>
                  </a:lnTo>
                  <a:cubicBezTo>
                    <a:pt x="3395" y="3220"/>
                    <a:pt x="3385" y="3210"/>
                    <a:pt x="3385" y="3200"/>
                  </a:cubicBezTo>
                  <a:lnTo>
                    <a:pt x="3375" y="3190"/>
                  </a:lnTo>
                  <a:cubicBezTo>
                    <a:pt x="3365" y="3170"/>
                    <a:pt x="3355" y="3160"/>
                    <a:pt x="3345" y="3149"/>
                  </a:cubicBezTo>
                  <a:lnTo>
                    <a:pt x="1829" y="1603"/>
                  </a:lnTo>
                  <a:lnTo>
                    <a:pt x="314" y="68"/>
                  </a:lnTo>
                  <a:cubicBezTo>
                    <a:pt x="274" y="28"/>
                    <a:pt x="222" y="1"/>
                    <a:pt x="167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g242e8836994_0_0"/>
            <p:cNvSpPr/>
            <p:nvPr/>
          </p:nvSpPr>
          <p:spPr>
            <a:xfrm>
              <a:off x="3919726" y="3564380"/>
              <a:ext cx="1405" cy="140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1" y="1"/>
                  </a:moveTo>
                  <a:lnTo>
                    <a:pt x="21" y="2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8" name="Google Shape;13708;g242e8836994_0_0"/>
            <p:cNvSpPr/>
            <p:nvPr/>
          </p:nvSpPr>
          <p:spPr>
            <a:xfrm>
              <a:off x="3911631" y="3561704"/>
              <a:ext cx="1405" cy="67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9" name="Google Shape;13709;g242e8836994_0_0"/>
            <p:cNvSpPr/>
            <p:nvPr/>
          </p:nvSpPr>
          <p:spPr>
            <a:xfrm>
              <a:off x="3909624" y="356170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0" name="Google Shape;13710;g242e8836994_0_0"/>
            <p:cNvSpPr/>
            <p:nvPr/>
          </p:nvSpPr>
          <p:spPr>
            <a:xfrm>
              <a:off x="3908219" y="3561704"/>
              <a:ext cx="1472" cy="67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1" name="Google Shape;13711;g242e8836994_0_0"/>
            <p:cNvSpPr/>
            <p:nvPr/>
          </p:nvSpPr>
          <p:spPr>
            <a:xfrm>
              <a:off x="1506483" y="3029039"/>
              <a:ext cx="160961" cy="158888"/>
            </a:xfrm>
            <a:custGeom>
              <a:avLst/>
              <a:gdLst/>
              <a:ahLst/>
              <a:cxnLst/>
              <a:rect l="l" t="t" r="r" b="b"/>
              <a:pathLst>
                <a:path w="2406" h="2375" extrusionOk="0">
                  <a:moveTo>
                    <a:pt x="971" y="0"/>
                  </a:moveTo>
                  <a:lnTo>
                    <a:pt x="920" y="51"/>
                  </a:lnTo>
                  <a:lnTo>
                    <a:pt x="51" y="970"/>
                  </a:lnTo>
                  <a:lnTo>
                    <a:pt x="1" y="1021"/>
                  </a:lnTo>
                  <a:lnTo>
                    <a:pt x="1446" y="2375"/>
                  </a:lnTo>
                  <a:lnTo>
                    <a:pt x="1486" y="2324"/>
                  </a:lnTo>
                  <a:lnTo>
                    <a:pt x="2355" y="1395"/>
                  </a:lnTo>
                  <a:lnTo>
                    <a:pt x="2406" y="1344"/>
                  </a:lnTo>
                  <a:lnTo>
                    <a:pt x="971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2" name="Google Shape;13712;g242e8836994_0_0"/>
            <p:cNvSpPr/>
            <p:nvPr/>
          </p:nvSpPr>
          <p:spPr>
            <a:xfrm>
              <a:off x="1605897" y="3122298"/>
              <a:ext cx="69643" cy="71382"/>
            </a:xfrm>
            <a:custGeom>
              <a:avLst/>
              <a:gdLst/>
              <a:ahLst/>
              <a:cxnLst/>
              <a:rect l="l" t="t" r="r" b="b"/>
              <a:pathLst>
                <a:path w="1041" h="1067" extrusionOk="0">
                  <a:moveTo>
                    <a:pt x="869" y="1"/>
                  </a:moveTo>
                  <a:lnTo>
                    <a:pt x="0" y="930"/>
                  </a:lnTo>
                  <a:lnTo>
                    <a:pt x="101" y="1021"/>
                  </a:lnTo>
                  <a:cubicBezTo>
                    <a:pt x="132" y="1051"/>
                    <a:pt x="172" y="1067"/>
                    <a:pt x="212" y="1067"/>
                  </a:cubicBezTo>
                  <a:cubicBezTo>
                    <a:pt x="253" y="1067"/>
                    <a:pt x="293" y="1051"/>
                    <a:pt x="324" y="1021"/>
                  </a:cubicBezTo>
                  <a:lnTo>
                    <a:pt x="970" y="324"/>
                  </a:lnTo>
                  <a:cubicBezTo>
                    <a:pt x="1041" y="263"/>
                    <a:pt x="1041" y="162"/>
                    <a:pt x="970" y="102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3" name="Google Shape;13713;g242e8836994_0_0"/>
            <p:cNvSpPr/>
            <p:nvPr/>
          </p:nvSpPr>
          <p:spPr>
            <a:xfrm>
              <a:off x="1498388" y="3022683"/>
              <a:ext cx="69710" cy="71315"/>
            </a:xfrm>
            <a:custGeom>
              <a:avLst/>
              <a:gdLst/>
              <a:ahLst/>
              <a:cxnLst/>
              <a:rect l="l" t="t" r="r" b="b"/>
              <a:pathLst>
                <a:path w="1042" h="1066" extrusionOk="0">
                  <a:moveTo>
                    <a:pt x="825" y="0"/>
                  </a:moveTo>
                  <a:cubicBezTo>
                    <a:pt x="782" y="0"/>
                    <a:pt x="739" y="18"/>
                    <a:pt x="708" y="55"/>
                  </a:cubicBezTo>
                  <a:lnTo>
                    <a:pt x="61" y="742"/>
                  </a:lnTo>
                  <a:cubicBezTo>
                    <a:pt x="1" y="813"/>
                    <a:pt x="1" y="914"/>
                    <a:pt x="71" y="974"/>
                  </a:cubicBezTo>
                  <a:lnTo>
                    <a:pt x="172" y="1065"/>
                  </a:lnTo>
                  <a:lnTo>
                    <a:pt x="1041" y="146"/>
                  </a:lnTo>
                  <a:lnTo>
                    <a:pt x="940" y="45"/>
                  </a:lnTo>
                  <a:cubicBezTo>
                    <a:pt x="906" y="16"/>
                    <a:pt x="865" y="0"/>
                    <a:pt x="825" y="0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4" name="Google Shape;13714;g242e8836994_0_0"/>
            <p:cNvSpPr/>
            <p:nvPr/>
          </p:nvSpPr>
          <p:spPr>
            <a:xfrm>
              <a:off x="1547092" y="3068912"/>
              <a:ext cx="80481" cy="77805"/>
            </a:xfrm>
            <a:custGeom>
              <a:avLst/>
              <a:gdLst/>
              <a:ahLst/>
              <a:cxnLst/>
              <a:rect l="l" t="t" r="r" b="b"/>
              <a:pathLst>
                <a:path w="1203" h="1163" extrusionOk="0">
                  <a:moveTo>
                    <a:pt x="243" y="0"/>
                  </a:moveTo>
                  <a:lnTo>
                    <a:pt x="0" y="263"/>
                  </a:lnTo>
                  <a:lnTo>
                    <a:pt x="960" y="1162"/>
                  </a:lnTo>
                  <a:lnTo>
                    <a:pt x="1203" y="900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3B4D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5" name="Google Shape;13715;g242e8836994_0_0"/>
            <p:cNvSpPr/>
            <p:nvPr/>
          </p:nvSpPr>
          <p:spPr>
            <a:xfrm>
              <a:off x="1389541" y="1977891"/>
              <a:ext cx="162299" cy="153469"/>
            </a:xfrm>
            <a:custGeom>
              <a:avLst/>
              <a:gdLst/>
              <a:ahLst/>
              <a:cxnLst/>
              <a:rect l="l" t="t" r="r" b="b"/>
              <a:pathLst>
                <a:path w="2426" h="2294" extrusionOk="0">
                  <a:moveTo>
                    <a:pt x="1607" y="0"/>
                  </a:moveTo>
                  <a:lnTo>
                    <a:pt x="1" y="1142"/>
                  </a:lnTo>
                  <a:lnTo>
                    <a:pt x="31" y="1193"/>
                  </a:lnTo>
                  <a:lnTo>
                    <a:pt x="769" y="2233"/>
                  </a:lnTo>
                  <a:lnTo>
                    <a:pt x="809" y="2294"/>
                  </a:lnTo>
                  <a:lnTo>
                    <a:pt x="2426" y="1152"/>
                  </a:lnTo>
                  <a:lnTo>
                    <a:pt x="2385" y="1102"/>
                  </a:lnTo>
                  <a:lnTo>
                    <a:pt x="1648" y="61"/>
                  </a:lnTo>
                  <a:lnTo>
                    <a:pt x="1607" y="0"/>
                  </a:ln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6" name="Google Shape;13716;g242e8836994_0_0"/>
            <p:cNvSpPr/>
            <p:nvPr/>
          </p:nvSpPr>
          <p:spPr>
            <a:xfrm>
              <a:off x="1378101" y="2057637"/>
              <a:ext cx="62886" cy="77002"/>
            </a:xfrm>
            <a:custGeom>
              <a:avLst/>
              <a:gdLst/>
              <a:ahLst/>
              <a:cxnLst/>
              <a:rect l="l" t="t" r="r" b="b"/>
              <a:pathLst>
                <a:path w="940" h="1151" extrusionOk="0">
                  <a:moveTo>
                    <a:pt x="202" y="1"/>
                  </a:moveTo>
                  <a:lnTo>
                    <a:pt x="91" y="81"/>
                  </a:lnTo>
                  <a:cubicBezTo>
                    <a:pt x="20" y="132"/>
                    <a:pt x="0" y="233"/>
                    <a:pt x="51" y="314"/>
                  </a:cubicBezTo>
                  <a:lnTo>
                    <a:pt x="606" y="1082"/>
                  </a:lnTo>
                  <a:cubicBezTo>
                    <a:pt x="638" y="1126"/>
                    <a:pt x="689" y="1150"/>
                    <a:pt x="740" y="1150"/>
                  </a:cubicBezTo>
                  <a:cubicBezTo>
                    <a:pt x="771" y="1150"/>
                    <a:pt x="802" y="1141"/>
                    <a:pt x="829" y="1122"/>
                  </a:cubicBezTo>
                  <a:lnTo>
                    <a:pt x="940" y="1041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7" name="Google Shape;13717;g242e8836994_0_0"/>
            <p:cNvSpPr/>
            <p:nvPr/>
          </p:nvSpPr>
          <p:spPr>
            <a:xfrm>
              <a:off x="1499726" y="1974680"/>
              <a:ext cx="62284" cy="76935"/>
            </a:xfrm>
            <a:custGeom>
              <a:avLst/>
              <a:gdLst/>
              <a:ahLst/>
              <a:cxnLst/>
              <a:rect l="l" t="t" r="r" b="b"/>
              <a:pathLst>
                <a:path w="931" h="1150" extrusionOk="0">
                  <a:moveTo>
                    <a:pt x="201" y="0"/>
                  </a:moveTo>
                  <a:cubicBezTo>
                    <a:pt x="170" y="0"/>
                    <a:pt x="139" y="9"/>
                    <a:pt x="112" y="28"/>
                  </a:cubicBezTo>
                  <a:lnTo>
                    <a:pt x="1" y="109"/>
                  </a:lnTo>
                  <a:lnTo>
                    <a:pt x="728" y="1150"/>
                  </a:lnTo>
                  <a:lnTo>
                    <a:pt x="850" y="1069"/>
                  </a:lnTo>
                  <a:cubicBezTo>
                    <a:pt x="920" y="1018"/>
                    <a:pt x="930" y="917"/>
                    <a:pt x="880" y="836"/>
                  </a:cubicBezTo>
                  <a:lnTo>
                    <a:pt x="334" y="69"/>
                  </a:lnTo>
                  <a:cubicBezTo>
                    <a:pt x="303" y="25"/>
                    <a:pt x="252" y="0"/>
                    <a:pt x="201" y="0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8" name="Google Shape;13718;g242e8836994_0_0"/>
            <p:cNvSpPr/>
            <p:nvPr/>
          </p:nvSpPr>
          <p:spPr>
            <a:xfrm>
              <a:off x="1422656" y="2058975"/>
              <a:ext cx="85967" cy="70379"/>
            </a:xfrm>
            <a:custGeom>
              <a:avLst/>
              <a:gdLst/>
              <a:ahLst/>
              <a:cxnLst/>
              <a:rect l="l" t="t" r="r" b="b"/>
              <a:pathLst>
                <a:path w="1285" h="1052" extrusionOk="0">
                  <a:moveTo>
                    <a:pt x="1082" y="1"/>
                  </a:moveTo>
                  <a:lnTo>
                    <a:pt x="1" y="759"/>
                  </a:lnTo>
                  <a:lnTo>
                    <a:pt x="203" y="1052"/>
                  </a:lnTo>
                  <a:lnTo>
                    <a:pt x="1284" y="284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B9D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9" name="Google Shape;13719;g242e8836994_0_0"/>
            <p:cNvSpPr/>
            <p:nvPr/>
          </p:nvSpPr>
          <p:spPr>
            <a:xfrm>
              <a:off x="2844966" y="1930593"/>
              <a:ext cx="736" cy="140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0" y="0"/>
                  </a:moveTo>
                  <a:lnTo>
                    <a:pt x="5" y="10"/>
                  </a:lnTo>
                  <a:cubicBezTo>
                    <a:pt x="8" y="8"/>
                    <a:pt x="10" y="5"/>
                    <a:pt x="10" y="0"/>
                  </a:cubicBezTo>
                  <a:close/>
                  <a:moveTo>
                    <a:pt x="5" y="10"/>
                  </a:moveTo>
                  <a:cubicBezTo>
                    <a:pt x="3" y="13"/>
                    <a:pt x="0" y="15"/>
                    <a:pt x="0" y="20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0" name="Google Shape;13720;g242e8836994_0_0"/>
            <p:cNvSpPr/>
            <p:nvPr/>
          </p:nvSpPr>
          <p:spPr>
            <a:xfrm>
              <a:off x="2842892" y="1932600"/>
              <a:ext cx="1405" cy="2074"/>
            </a:xfrm>
            <a:custGeom>
              <a:avLst/>
              <a:gdLst/>
              <a:ahLst/>
              <a:cxnLst/>
              <a:rect l="l" t="t" r="r" b="b"/>
              <a:pathLst>
                <a:path w="21" h="31" extrusionOk="0">
                  <a:moveTo>
                    <a:pt x="21" y="0"/>
                  </a:moveTo>
                  <a:lnTo>
                    <a:pt x="1" y="31"/>
                  </a:lnTo>
                  <a:cubicBezTo>
                    <a:pt x="11" y="21"/>
                    <a:pt x="21" y="10"/>
                    <a:pt x="21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1" name="Google Shape;13721;g242e8836994_0_0"/>
            <p:cNvSpPr/>
            <p:nvPr/>
          </p:nvSpPr>
          <p:spPr>
            <a:xfrm>
              <a:off x="2840885" y="1935945"/>
              <a:ext cx="736" cy="736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cubicBezTo>
                    <a:pt x="0" y="11"/>
                    <a:pt x="0" y="1"/>
                    <a:pt x="11" y="1"/>
                  </a:cubicBezTo>
                  <a:cubicBezTo>
                    <a:pt x="0" y="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2" name="Google Shape;13722;g242e8836994_0_0"/>
            <p:cNvSpPr/>
            <p:nvPr/>
          </p:nvSpPr>
          <p:spPr>
            <a:xfrm>
              <a:off x="2836804" y="1938688"/>
              <a:ext cx="736" cy="67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3" name="Google Shape;13723;g242e8836994_0_0"/>
            <p:cNvSpPr/>
            <p:nvPr/>
          </p:nvSpPr>
          <p:spPr>
            <a:xfrm>
              <a:off x="2834797" y="1939357"/>
              <a:ext cx="736" cy="736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1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4" name="Google Shape;13724;g242e8836994_0_0"/>
            <p:cNvSpPr/>
            <p:nvPr/>
          </p:nvSpPr>
          <p:spPr>
            <a:xfrm>
              <a:off x="2830716" y="1940695"/>
              <a:ext cx="1472" cy="67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5" name="Google Shape;13725;g242e8836994_0_0"/>
            <p:cNvSpPr/>
            <p:nvPr/>
          </p:nvSpPr>
          <p:spPr>
            <a:xfrm>
              <a:off x="2515747" y="1490050"/>
              <a:ext cx="469170" cy="451374"/>
            </a:xfrm>
            <a:custGeom>
              <a:avLst/>
              <a:gdLst/>
              <a:ahLst/>
              <a:cxnLst/>
              <a:rect l="l" t="t" r="r" b="b"/>
              <a:pathLst>
                <a:path w="7013" h="6747" extrusionOk="0">
                  <a:moveTo>
                    <a:pt x="1940" y="4261"/>
                  </a:moveTo>
                  <a:lnTo>
                    <a:pt x="4062" y="4685"/>
                  </a:lnTo>
                  <a:cubicBezTo>
                    <a:pt x="4113" y="4696"/>
                    <a:pt x="4133" y="4736"/>
                    <a:pt x="4123" y="4786"/>
                  </a:cubicBezTo>
                  <a:lnTo>
                    <a:pt x="3810" y="5605"/>
                  </a:lnTo>
                  <a:cubicBezTo>
                    <a:pt x="3799" y="5635"/>
                    <a:pt x="3759" y="5655"/>
                    <a:pt x="3729" y="5655"/>
                  </a:cubicBezTo>
                  <a:lnTo>
                    <a:pt x="1597" y="5231"/>
                  </a:lnTo>
                  <a:cubicBezTo>
                    <a:pt x="1556" y="5221"/>
                    <a:pt x="1526" y="5170"/>
                    <a:pt x="1546" y="5130"/>
                  </a:cubicBezTo>
                  <a:lnTo>
                    <a:pt x="1849" y="4312"/>
                  </a:lnTo>
                  <a:cubicBezTo>
                    <a:pt x="1870" y="4281"/>
                    <a:pt x="1900" y="4261"/>
                    <a:pt x="1940" y="4261"/>
                  </a:cubicBezTo>
                  <a:close/>
                  <a:moveTo>
                    <a:pt x="2350" y="0"/>
                  </a:moveTo>
                  <a:cubicBezTo>
                    <a:pt x="2232" y="0"/>
                    <a:pt x="2124" y="68"/>
                    <a:pt x="2082" y="179"/>
                  </a:cubicBezTo>
                  <a:lnTo>
                    <a:pt x="21" y="5635"/>
                  </a:lnTo>
                  <a:cubicBezTo>
                    <a:pt x="0" y="5686"/>
                    <a:pt x="0" y="5736"/>
                    <a:pt x="21" y="5777"/>
                  </a:cubicBezTo>
                  <a:cubicBezTo>
                    <a:pt x="21" y="5787"/>
                    <a:pt x="21" y="5797"/>
                    <a:pt x="31" y="5807"/>
                  </a:cubicBezTo>
                  <a:cubicBezTo>
                    <a:pt x="31" y="5807"/>
                    <a:pt x="41" y="5817"/>
                    <a:pt x="41" y="5827"/>
                  </a:cubicBezTo>
                  <a:cubicBezTo>
                    <a:pt x="51" y="5827"/>
                    <a:pt x="51" y="5837"/>
                    <a:pt x="61" y="5847"/>
                  </a:cubicBezTo>
                  <a:cubicBezTo>
                    <a:pt x="81" y="5868"/>
                    <a:pt x="122" y="5888"/>
                    <a:pt x="152" y="5908"/>
                  </a:cubicBezTo>
                  <a:lnTo>
                    <a:pt x="182" y="5908"/>
                  </a:lnTo>
                  <a:lnTo>
                    <a:pt x="2395" y="6322"/>
                  </a:lnTo>
                  <a:lnTo>
                    <a:pt x="4608" y="6747"/>
                  </a:lnTo>
                  <a:lnTo>
                    <a:pt x="4719" y="6747"/>
                  </a:lnTo>
                  <a:lnTo>
                    <a:pt x="4739" y="6716"/>
                  </a:lnTo>
                  <a:lnTo>
                    <a:pt x="4769" y="6706"/>
                  </a:lnTo>
                  <a:lnTo>
                    <a:pt x="4820" y="6706"/>
                  </a:lnTo>
                  <a:cubicBezTo>
                    <a:pt x="4830" y="6696"/>
                    <a:pt x="4850" y="6676"/>
                    <a:pt x="4871" y="6666"/>
                  </a:cubicBezTo>
                  <a:cubicBezTo>
                    <a:pt x="4871" y="6666"/>
                    <a:pt x="4871" y="6656"/>
                    <a:pt x="4881" y="6656"/>
                  </a:cubicBezTo>
                  <a:lnTo>
                    <a:pt x="4901" y="6636"/>
                  </a:lnTo>
                  <a:lnTo>
                    <a:pt x="4921" y="6605"/>
                  </a:lnTo>
                  <a:lnTo>
                    <a:pt x="4931" y="6585"/>
                  </a:lnTo>
                  <a:cubicBezTo>
                    <a:pt x="4931" y="6575"/>
                    <a:pt x="4941" y="6565"/>
                    <a:pt x="4941" y="6565"/>
                  </a:cubicBezTo>
                  <a:lnTo>
                    <a:pt x="6992" y="1109"/>
                  </a:lnTo>
                  <a:cubicBezTo>
                    <a:pt x="7003" y="1098"/>
                    <a:pt x="7003" y="1078"/>
                    <a:pt x="7013" y="1058"/>
                  </a:cubicBezTo>
                  <a:cubicBezTo>
                    <a:pt x="7013" y="1058"/>
                    <a:pt x="7013" y="1048"/>
                    <a:pt x="7013" y="1038"/>
                  </a:cubicBezTo>
                  <a:cubicBezTo>
                    <a:pt x="7013" y="1038"/>
                    <a:pt x="7013" y="1028"/>
                    <a:pt x="7013" y="1028"/>
                  </a:cubicBezTo>
                  <a:lnTo>
                    <a:pt x="7013" y="1018"/>
                  </a:lnTo>
                  <a:cubicBezTo>
                    <a:pt x="7003" y="1008"/>
                    <a:pt x="7003" y="1008"/>
                    <a:pt x="7013" y="1008"/>
                  </a:cubicBezTo>
                  <a:cubicBezTo>
                    <a:pt x="6992" y="917"/>
                    <a:pt x="6922" y="856"/>
                    <a:pt x="6831" y="846"/>
                  </a:cubicBezTo>
                  <a:lnTo>
                    <a:pt x="2415" y="7"/>
                  </a:lnTo>
                  <a:cubicBezTo>
                    <a:pt x="2393" y="3"/>
                    <a:pt x="2371" y="0"/>
                    <a:pt x="2350" y="0"/>
                  </a:cubicBez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6" name="Google Shape;13726;g242e8836994_0_0"/>
            <p:cNvSpPr/>
            <p:nvPr/>
          </p:nvSpPr>
          <p:spPr>
            <a:xfrm>
              <a:off x="2829378" y="1941364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7" name="Google Shape;13727;g242e8836994_0_0"/>
            <p:cNvSpPr/>
            <p:nvPr/>
          </p:nvSpPr>
          <p:spPr>
            <a:xfrm>
              <a:off x="2617838" y="1775115"/>
              <a:ext cx="174408" cy="93326"/>
            </a:xfrm>
            <a:custGeom>
              <a:avLst/>
              <a:gdLst/>
              <a:ahLst/>
              <a:cxnLst/>
              <a:rect l="l" t="t" r="r" b="b"/>
              <a:pathLst>
                <a:path w="2607" h="1395" extrusionOk="0">
                  <a:moveTo>
                    <a:pt x="414" y="0"/>
                  </a:moveTo>
                  <a:cubicBezTo>
                    <a:pt x="374" y="0"/>
                    <a:pt x="344" y="20"/>
                    <a:pt x="323" y="51"/>
                  </a:cubicBezTo>
                  <a:lnTo>
                    <a:pt x="20" y="869"/>
                  </a:lnTo>
                  <a:cubicBezTo>
                    <a:pt x="0" y="909"/>
                    <a:pt x="30" y="960"/>
                    <a:pt x="71" y="970"/>
                  </a:cubicBezTo>
                  <a:lnTo>
                    <a:pt x="2203" y="1394"/>
                  </a:lnTo>
                  <a:cubicBezTo>
                    <a:pt x="2233" y="1394"/>
                    <a:pt x="2273" y="1374"/>
                    <a:pt x="2284" y="1344"/>
                  </a:cubicBezTo>
                  <a:lnTo>
                    <a:pt x="2597" y="525"/>
                  </a:lnTo>
                  <a:cubicBezTo>
                    <a:pt x="2607" y="475"/>
                    <a:pt x="2587" y="435"/>
                    <a:pt x="2536" y="424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8" name="Google Shape;13728;g242e8836994_0_0"/>
            <p:cNvSpPr/>
            <p:nvPr/>
          </p:nvSpPr>
          <p:spPr>
            <a:xfrm>
              <a:off x="2517085" y="1556081"/>
              <a:ext cx="470575" cy="390763"/>
            </a:xfrm>
            <a:custGeom>
              <a:avLst/>
              <a:gdLst/>
              <a:ahLst/>
              <a:cxnLst/>
              <a:rect l="l" t="t" r="r" b="b"/>
              <a:pathLst>
                <a:path w="7034" h="5841" extrusionOk="0">
                  <a:moveTo>
                    <a:pt x="1" y="4790"/>
                  </a:moveTo>
                  <a:cubicBezTo>
                    <a:pt x="1" y="4794"/>
                    <a:pt x="3" y="4799"/>
                    <a:pt x="5" y="4802"/>
                  </a:cubicBezTo>
                  <a:lnTo>
                    <a:pt x="5" y="4802"/>
                  </a:lnTo>
                  <a:lnTo>
                    <a:pt x="1" y="4790"/>
                  </a:lnTo>
                  <a:close/>
                  <a:moveTo>
                    <a:pt x="6972" y="0"/>
                  </a:moveTo>
                  <a:cubicBezTo>
                    <a:pt x="6972" y="10"/>
                    <a:pt x="6972" y="21"/>
                    <a:pt x="6972" y="31"/>
                  </a:cubicBezTo>
                  <a:cubicBezTo>
                    <a:pt x="6983" y="41"/>
                    <a:pt x="6983" y="51"/>
                    <a:pt x="6972" y="61"/>
                  </a:cubicBezTo>
                  <a:cubicBezTo>
                    <a:pt x="6983" y="71"/>
                    <a:pt x="6983" y="81"/>
                    <a:pt x="6972" y="91"/>
                  </a:cubicBezTo>
                  <a:cubicBezTo>
                    <a:pt x="6972" y="101"/>
                    <a:pt x="6972" y="122"/>
                    <a:pt x="6962" y="142"/>
                  </a:cubicBezTo>
                  <a:lnTo>
                    <a:pt x="4911" y="5588"/>
                  </a:lnTo>
                  <a:cubicBezTo>
                    <a:pt x="4911" y="5588"/>
                    <a:pt x="4901" y="5598"/>
                    <a:pt x="4901" y="5608"/>
                  </a:cubicBezTo>
                  <a:cubicBezTo>
                    <a:pt x="4901" y="5618"/>
                    <a:pt x="4891" y="5618"/>
                    <a:pt x="4891" y="5628"/>
                  </a:cubicBezTo>
                  <a:cubicBezTo>
                    <a:pt x="4881" y="5649"/>
                    <a:pt x="4871" y="5659"/>
                    <a:pt x="4861" y="5669"/>
                  </a:cubicBezTo>
                  <a:lnTo>
                    <a:pt x="4840" y="5689"/>
                  </a:lnTo>
                  <a:cubicBezTo>
                    <a:pt x="4840" y="5689"/>
                    <a:pt x="4840" y="5699"/>
                    <a:pt x="4830" y="5699"/>
                  </a:cubicBezTo>
                  <a:cubicBezTo>
                    <a:pt x="4820" y="5709"/>
                    <a:pt x="4800" y="5719"/>
                    <a:pt x="4780" y="5729"/>
                  </a:cubicBezTo>
                  <a:lnTo>
                    <a:pt x="4760" y="5729"/>
                  </a:lnTo>
                  <a:lnTo>
                    <a:pt x="4739" y="5739"/>
                  </a:lnTo>
                  <a:lnTo>
                    <a:pt x="4709" y="5750"/>
                  </a:lnTo>
                  <a:lnTo>
                    <a:pt x="4578" y="5750"/>
                  </a:lnTo>
                  <a:lnTo>
                    <a:pt x="162" y="4911"/>
                  </a:lnTo>
                  <a:lnTo>
                    <a:pt x="132" y="4911"/>
                  </a:lnTo>
                  <a:cubicBezTo>
                    <a:pt x="102" y="4901"/>
                    <a:pt x="61" y="4881"/>
                    <a:pt x="41" y="4850"/>
                  </a:cubicBezTo>
                  <a:cubicBezTo>
                    <a:pt x="31" y="4850"/>
                    <a:pt x="31" y="4840"/>
                    <a:pt x="21" y="4830"/>
                  </a:cubicBezTo>
                  <a:cubicBezTo>
                    <a:pt x="21" y="4830"/>
                    <a:pt x="11" y="4820"/>
                    <a:pt x="11" y="4810"/>
                  </a:cubicBezTo>
                  <a:cubicBezTo>
                    <a:pt x="11" y="4810"/>
                    <a:pt x="8" y="4807"/>
                    <a:pt x="5" y="4802"/>
                  </a:cubicBezTo>
                  <a:lnTo>
                    <a:pt x="5" y="4802"/>
                  </a:lnTo>
                  <a:lnTo>
                    <a:pt x="31" y="4881"/>
                  </a:lnTo>
                  <a:cubicBezTo>
                    <a:pt x="61" y="4941"/>
                    <a:pt x="122" y="4992"/>
                    <a:pt x="203" y="5002"/>
                  </a:cubicBezTo>
                  <a:lnTo>
                    <a:pt x="2405" y="5426"/>
                  </a:lnTo>
                  <a:lnTo>
                    <a:pt x="4618" y="5841"/>
                  </a:lnTo>
                  <a:lnTo>
                    <a:pt x="4760" y="5841"/>
                  </a:lnTo>
                  <a:lnTo>
                    <a:pt x="4780" y="5830"/>
                  </a:lnTo>
                  <a:lnTo>
                    <a:pt x="4790" y="5830"/>
                  </a:lnTo>
                  <a:lnTo>
                    <a:pt x="4810" y="5820"/>
                  </a:lnTo>
                  <a:cubicBezTo>
                    <a:pt x="4820" y="5820"/>
                    <a:pt x="4820" y="5810"/>
                    <a:pt x="4830" y="5810"/>
                  </a:cubicBezTo>
                  <a:lnTo>
                    <a:pt x="4861" y="5790"/>
                  </a:lnTo>
                  <a:lnTo>
                    <a:pt x="4871" y="5780"/>
                  </a:lnTo>
                  <a:lnTo>
                    <a:pt x="4881" y="5780"/>
                  </a:lnTo>
                  <a:cubicBezTo>
                    <a:pt x="4891" y="5770"/>
                    <a:pt x="4891" y="5770"/>
                    <a:pt x="4901" y="5760"/>
                  </a:cubicBezTo>
                  <a:lnTo>
                    <a:pt x="4911" y="5750"/>
                  </a:lnTo>
                  <a:cubicBezTo>
                    <a:pt x="4921" y="5739"/>
                    <a:pt x="4921" y="5729"/>
                    <a:pt x="4931" y="5729"/>
                  </a:cubicBezTo>
                  <a:lnTo>
                    <a:pt x="4931" y="5719"/>
                  </a:lnTo>
                  <a:cubicBezTo>
                    <a:pt x="4931" y="5709"/>
                    <a:pt x="4941" y="5689"/>
                    <a:pt x="4952" y="5679"/>
                  </a:cubicBezTo>
                  <a:lnTo>
                    <a:pt x="5972" y="2951"/>
                  </a:lnTo>
                  <a:lnTo>
                    <a:pt x="7033" y="162"/>
                  </a:lnTo>
                  <a:lnTo>
                    <a:pt x="6972" y="0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9" name="Google Shape;13729;g242e8836994_0_0"/>
            <p:cNvSpPr/>
            <p:nvPr/>
          </p:nvSpPr>
          <p:spPr>
            <a:xfrm>
              <a:off x="2527923" y="1885301"/>
              <a:ext cx="296099" cy="56129"/>
            </a:xfrm>
            <a:custGeom>
              <a:avLst/>
              <a:gdLst/>
              <a:ahLst/>
              <a:cxnLst/>
              <a:rect l="l" t="t" r="r" b="b"/>
              <a:pathLst>
                <a:path w="4426" h="839" extrusionOk="0">
                  <a:moveTo>
                    <a:pt x="0" y="0"/>
                  </a:moveTo>
                  <a:lnTo>
                    <a:pt x="4426" y="839"/>
                  </a:lnTo>
                  <a:lnTo>
                    <a:pt x="2213" y="4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0" name="Google Shape;13730;g242e8836994_0_0"/>
            <p:cNvSpPr/>
            <p:nvPr/>
          </p:nvSpPr>
          <p:spPr>
            <a:xfrm>
              <a:off x="2525849" y="1584447"/>
              <a:ext cx="468568" cy="386749"/>
            </a:xfrm>
            <a:custGeom>
              <a:avLst/>
              <a:gdLst/>
              <a:ahLst/>
              <a:cxnLst/>
              <a:rect l="l" t="t" r="r" b="b"/>
              <a:pathLst>
                <a:path w="7004" h="5781" extrusionOk="0">
                  <a:moveTo>
                    <a:pt x="1" y="4719"/>
                  </a:moveTo>
                  <a:cubicBezTo>
                    <a:pt x="2" y="4721"/>
                    <a:pt x="2" y="4723"/>
                    <a:pt x="3" y="4724"/>
                  </a:cubicBezTo>
                  <a:lnTo>
                    <a:pt x="3" y="4724"/>
                  </a:lnTo>
                  <a:lnTo>
                    <a:pt x="1" y="4719"/>
                  </a:lnTo>
                  <a:close/>
                  <a:moveTo>
                    <a:pt x="6983" y="1"/>
                  </a:moveTo>
                  <a:lnTo>
                    <a:pt x="5932" y="2810"/>
                  </a:lnTo>
                  <a:lnTo>
                    <a:pt x="4901" y="5538"/>
                  </a:lnTo>
                  <a:cubicBezTo>
                    <a:pt x="4891" y="5548"/>
                    <a:pt x="4891" y="5568"/>
                    <a:pt x="4881" y="5578"/>
                  </a:cubicBezTo>
                  <a:lnTo>
                    <a:pt x="4881" y="5588"/>
                  </a:lnTo>
                  <a:lnTo>
                    <a:pt x="4861" y="5609"/>
                  </a:lnTo>
                  <a:lnTo>
                    <a:pt x="4861" y="5619"/>
                  </a:lnTo>
                  <a:lnTo>
                    <a:pt x="4841" y="5649"/>
                  </a:lnTo>
                  <a:lnTo>
                    <a:pt x="4831" y="5649"/>
                  </a:lnTo>
                  <a:cubicBezTo>
                    <a:pt x="4821" y="5649"/>
                    <a:pt x="4821" y="5649"/>
                    <a:pt x="4821" y="5659"/>
                  </a:cubicBezTo>
                  <a:lnTo>
                    <a:pt x="4790" y="5669"/>
                  </a:lnTo>
                  <a:lnTo>
                    <a:pt x="4760" y="5679"/>
                  </a:lnTo>
                  <a:lnTo>
                    <a:pt x="4730" y="5679"/>
                  </a:lnTo>
                  <a:lnTo>
                    <a:pt x="4699" y="5689"/>
                  </a:lnTo>
                  <a:lnTo>
                    <a:pt x="4588" y="5689"/>
                  </a:lnTo>
                  <a:lnTo>
                    <a:pt x="2375" y="5275"/>
                  </a:lnTo>
                  <a:lnTo>
                    <a:pt x="173" y="4851"/>
                  </a:lnTo>
                  <a:cubicBezTo>
                    <a:pt x="104" y="4841"/>
                    <a:pt x="34" y="4792"/>
                    <a:pt x="3" y="4724"/>
                  </a:cubicBezTo>
                  <a:lnTo>
                    <a:pt x="3" y="4724"/>
                  </a:lnTo>
                  <a:lnTo>
                    <a:pt x="41" y="4810"/>
                  </a:lnTo>
                  <a:cubicBezTo>
                    <a:pt x="72" y="4881"/>
                    <a:pt x="132" y="4932"/>
                    <a:pt x="203" y="4942"/>
                  </a:cubicBezTo>
                  <a:lnTo>
                    <a:pt x="2416" y="5356"/>
                  </a:lnTo>
                  <a:lnTo>
                    <a:pt x="4629" y="5780"/>
                  </a:lnTo>
                  <a:lnTo>
                    <a:pt x="4679" y="5780"/>
                  </a:lnTo>
                  <a:lnTo>
                    <a:pt x="4709" y="5740"/>
                  </a:lnTo>
                  <a:cubicBezTo>
                    <a:pt x="4714" y="5745"/>
                    <a:pt x="4720" y="5747"/>
                    <a:pt x="4725" y="5747"/>
                  </a:cubicBezTo>
                  <a:cubicBezTo>
                    <a:pt x="4730" y="5747"/>
                    <a:pt x="4735" y="5745"/>
                    <a:pt x="4740" y="5740"/>
                  </a:cubicBezTo>
                  <a:lnTo>
                    <a:pt x="4810" y="5740"/>
                  </a:lnTo>
                  <a:lnTo>
                    <a:pt x="4841" y="5730"/>
                  </a:lnTo>
                  <a:cubicBezTo>
                    <a:pt x="4851" y="5730"/>
                    <a:pt x="4861" y="5720"/>
                    <a:pt x="4871" y="5710"/>
                  </a:cubicBezTo>
                  <a:lnTo>
                    <a:pt x="4881" y="5710"/>
                  </a:lnTo>
                  <a:lnTo>
                    <a:pt x="4881" y="5699"/>
                  </a:lnTo>
                  <a:cubicBezTo>
                    <a:pt x="4891" y="5689"/>
                    <a:pt x="4901" y="5689"/>
                    <a:pt x="4912" y="5679"/>
                  </a:cubicBezTo>
                  <a:cubicBezTo>
                    <a:pt x="4912" y="5679"/>
                    <a:pt x="4912" y="5669"/>
                    <a:pt x="4922" y="5669"/>
                  </a:cubicBezTo>
                  <a:cubicBezTo>
                    <a:pt x="4922" y="5659"/>
                    <a:pt x="4932" y="5659"/>
                    <a:pt x="4942" y="5649"/>
                  </a:cubicBezTo>
                  <a:cubicBezTo>
                    <a:pt x="4942" y="5649"/>
                    <a:pt x="4942" y="5639"/>
                    <a:pt x="4942" y="5639"/>
                  </a:cubicBezTo>
                  <a:cubicBezTo>
                    <a:pt x="4942" y="5629"/>
                    <a:pt x="4952" y="5609"/>
                    <a:pt x="4962" y="5598"/>
                  </a:cubicBezTo>
                  <a:lnTo>
                    <a:pt x="5962" y="2901"/>
                  </a:lnTo>
                  <a:lnTo>
                    <a:pt x="6993" y="172"/>
                  </a:lnTo>
                  <a:cubicBezTo>
                    <a:pt x="6993" y="162"/>
                    <a:pt x="6993" y="152"/>
                    <a:pt x="7003" y="142"/>
                  </a:cubicBezTo>
                  <a:lnTo>
                    <a:pt x="7003" y="122"/>
                  </a:lnTo>
                  <a:lnTo>
                    <a:pt x="7003" y="102"/>
                  </a:lnTo>
                  <a:cubicBezTo>
                    <a:pt x="7003" y="102"/>
                    <a:pt x="7003" y="92"/>
                    <a:pt x="7003" y="92"/>
                  </a:cubicBezTo>
                  <a:cubicBezTo>
                    <a:pt x="7003" y="82"/>
                    <a:pt x="7003" y="71"/>
                    <a:pt x="7003" y="61"/>
                  </a:cubicBezTo>
                  <a:cubicBezTo>
                    <a:pt x="6993" y="51"/>
                    <a:pt x="6993" y="41"/>
                    <a:pt x="6993" y="31"/>
                  </a:cubicBezTo>
                  <a:lnTo>
                    <a:pt x="6983" y="1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1" name="Google Shape;13731;g242e8836994_0_0"/>
            <p:cNvSpPr/>
            <p:nvPr/>
          </p:nvSpPr>
          <p:spPr>
            <a:xfrm>
              <a:off x="2523842" y="1577021"/>
              <a:ext cx="471244" cy="386080"/>
            </a:xfrm>
            <a:custGeom>
              <a:avLst/>
              <a:gdLst/>
              <a:ahLst/>
              <a:cxnLst/>
              <a:rect l="l" t="t" r="r" b="b"/>
              <a:pathLst>
                <a:path w="7044" h="5771" extrusionOk="0">
                  <a:moveTo>
                    <a:pt x="7013" y="1"/>
                  </a:moveTo>
                  <a:lnTo>
                    <a:pt x="5952" y="2810"/>
                  </a:lnTo>
                  <a:lnTo>
                    <a:pt x="4911" y="5558"/>
                  </a:lnTo>
                  <a:cubicBezTo>
                    <a:pt x="4901" y="5578"/>
                    <a:pt x="4901" y="5588"/>
                    <a:pt x="4891" y="5598"/>
                  </a:cubicBezTo>
                  <a:lnTo>
                    <a:pt x="4891" y="5608"/>
                  </a:lnTo>
                  <a:cubicBezTo>
                    <a:pt x="4881" y="5618"/>
                    <a:pt x="4881" y="5629"/>
                    <a:pt x="4871" y="5639"/>
                  </a:cubicBezTo>
                  <a:lnTo>
                    <a:pt x="4861" y="5639"/>
                  </a:lnTo>
                  <a:lnTo>
                    <a:pt x="4840" y="5669"/>
                  </a:lnTo>
                  <a:lnTo>
                    <a:pt x="4810" y="5669"/>
                  </a:lnTo>
                  <a:lnTo>
                    <a:pt x="4790" y="5689"/>
                  </a:lnTo>
                  <a:lnTo>
                    <a:pt x="4760" y="5699"/>
                  </a:lnTo>
                  <a:lnTo>
                    <a:pt x="4729" y="5699"/>
                  </a:lnTo>
                  <a:cubicBezTo>
                    <a:pt x="4719" y="5709"/>
                    <a:pt x="4709" y="5709"/>
                    <a:pt x="4699" y="5709"/>
                  </a:cubicBezTo>
                  <a:lnTo>
                    <a:pt x="4659" y="5709"/>
                  </a:lnTo>
                  <a:lnTo>
                    <a:pt x="4638" y="5699"/>
                  </a:lnTo>
                  <a:cubicBezTo>
                    <a:pt x="4628" y="5704"/>
                    <a:pt x="4621" y="5707"/>
                    <a:pt x="4613" y="5707"/>
                  </a:cubicBezTo>
                  <a:cubicBezTo>
                    <a:pt x="4606" y="5707"/>
                    <a:pt x="4598" y="5704"/>
                    <a:pt x="4588" y="5699"/>
                  </a:cubicBezTo>
                  <a:lnTo>
                    <a:pt x="2375" y="5285"/>
                  </a:lnTo>
                  <a:lnTo>
                    <a:pt x="162" y="4861"/>
                  </a:lnTo>
                  <a:cubicBezTo>
                    <a:pt x="92" y="4851"/>
                    <a:pt x="31" y="4800"/>
                    <a:pt x="1" y="4739"/>
                  </a:cubicBezTo>
                  <a:lnTo>
                    <a:pt x="1" y="4739"/>
                  </a:lnTo>
                  <a:lnTo>
                    <a:pt x="31" y="4830"/>
                  </a:lnTo>
                  <a:cubicBezTo>
                    <a:pt x="61" y="4891"/>
                    <a:pt x="132" y="4941"/>
                    <a:pt x="203" y="4952"/>
                  </a:cubicBezTo>
                  <a:lnTo>
                    <a:pt x="2446" y="5356"/>
                  </a:lnTo>
                  <a:lnTo>
                    <a:pt x="4648" y="5770"/>
                  </a:lnTo>
                  <a:lnTo>
                    <a:pt x="4760" y="5770"/>
                  </a:lnTo>
                  <a:lnTo>
                    <a:pt x="4790" y="5760"/>
                  </a:lnTo>
                  <a:lnTo>
                    <a:pt x="4820" y="5760"/>
                  </a:lnTo>
                  <a:lnTo>
                    <a:pt x="4851" y="5750"/>
                  </a:lnTo>
                  <a:lnTo>
                    <a:pt x="4881" y="5740"/>
                  </a:lnTo>
                  <a:cubicBezTo>
                    <a:pt x="4881" y="5730"/>
                    <a:pt x="4881" y="5730"/>
                    <a:pt x="4891" y="5730"/>
                  </a:cubicBezTo>
                  <a:lnTo>
                    <a:pt x="4901" y="5730"/>
                  </a:lnTo>
                  <a:lnTo>
                    <a:pt x="4921" y="5699"/>
                  </a:lnTo>
                  <a:lnTo>
                    <a:pt x="4921" y="5689"/>
                  </a:lnTo>
                  <a:lnTo>
                    <a:pt x="4942" y="5669"/>
                  </a:lnTo>
                  <a:lnTo>
                    <a:pt x="4942" y="5659"/>
                  </a:lnTo>
                  <a:cubicBezTo>
                    <a:pt x="4952" y="5649"/>
                    <a:pt x="4952" y="5629"/>
                    <a:pt x="4962" y="5618"/>
                  </a:cubicBezTo>
                  <a:lnTo>
                    <a:pt x="5992" y="2890"/>
                  </a:lnTo>
                  <a:lnTo>
                    <a:pt x="7043" y="81"/>
                  </a:lnTo>
                  <a:lnTo>
                    <a:pt x="7013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2" name="Google Shape;13732;g242e8836994_0_0"/>
            <p:cNvSpPr/>
            <p:nvPr/>
          </p:nvSpPr>
          <p:spPr>
            <a:xfrm>
              <a:off x="2522504" y="1572940"/>
              <a:ext cx="469170" cy="384073"/>
            </a:xfrm>
            <a:custGeom>
              <a:avLst/>
              <a:gdLst/>
              <a:ahLst/>
              <a:cxnLst/>
              <a:rect l="l" t="t" r="r" b="b"/>
              <a:pathLst>
                <a:path w="7013" h="5741" extrusionOk="0">
                  <a:moveTo>
                    <a:pt x="6982" y="1"/>
                  </a:moveTo>
                  <a:lnTo>
                    <a:pt x="5921" y="2800"/>
                  </a:lnTo>
                  <a:lnTo>
                    <a:pt x="4901" y="5528"/>
                  </a:lnTo>
                  <a:cubicBezTo>
                    <a:pt x="4891" y="5538"/>
                    <a:pt x="4881" y="5558"/>
                    <a:pt x="4881" y="5568"/>
                  </a:cubicBezTo>
                  <a:lnTo>
                    <a:pt x="4881" y="5578"/>
                  </a:lnTo>
                  <a:lnTo>
                    <a:pt x="4860" y="5599"/>
                  </a:lnTo>
                  <a:lnTo>
                    <a:pt x="4850" y="5609"/>
                  </a:lnTo>
                  <a:cubicBezTo>
                    <a:pt x="4840" y="5619"/>
                    <a:pt x="4830" y="5619"/>
                    <a:pt x="4830" y="5629"/>
                  </a:cubicBezTo>
                  <a:lnTo>
                    <a:pt x="4820" y="5629"/>
                  </a:lnTo>
                  <a:lnTo>
                    <a:pt x="4810" y="5639"/>
                  </a:lnTo>
                  <a:lnTo>
                    <a:pt x="4800" y="5649"/>
                  </a:lnTo>
                  <a:cubicBezTo>
                    <a:pt x="4790" y="5649"/>
                    <a:pt x="4780" y="5659"/>
                    <a:pt x="4780" y="5659"/>
                  </a:cubicBezTo>
                  <a:lnTo>
                    <a:pt x="4749" y="5669"/>
                  </a:lnTo>
                  <a:lnTo>
                    <a:pt x="4719" y="5669"/>
                  </a:lnTo>
                  <a:lnTo>
                    <a:pt x="4689" y="5679"/>
                  </a:lnTo>
                  <a:lnTo>
                    <a:pt x="4679" y="5679"/>
                  </a:lnTo>
                  <a:lnTo>
                    <a:pt x="4689" y="5649"/>
                  </a:lnTo>
                  <a:lnTo>
                    <a:pt x="4588" y="5649"/>
                  </a:lnTo>
                  <a:lnTo>
                    <a:pt x="2375" y="5225"/>
                  </a:lnTo>
                  <a:lnTo>
                    <a:pt x="162" y="4811"/>
                  </a:lnTo>
                  <a:cubicBezTo>
                    <a:pt x="91" y="4800"/>
                    <a:pt x="31" y="4750"/>
                    <a:pt x="0" y="4679"/>
                  </a:cubicBezTo>
                  <a:lnTo>
                    <a:pt x="0" y="4679"/>
                  </a:lnTo>
                  <a:lnTo>
                    <a:pt x="31" y="4770"/>
                  </a:lnTo>
                  <a:cubicBezTo>
                    <a:pt x="61" y="4841"/>
                    <a:pt x="122" y="4881"/>
                    <a:pt x="202" y="4891"/>
                  </a:cubicBezTo>
                  <a:lnTo>
                    <a:pt x="2405" y="5316"/>
                  </a:lnTo>
                  <a:lnTo>
                    <a:pt x="4618" y="5740"/>
                  </a:lnTo>
                  <a:lnTo>
                    <a:pt x="4729" y="5740"/>
                  </a:lnTo>
                  <a:cubicBezTo>
                    <a:pt x="4739" y="5740"/>
                    <a:pt x="4749" y="5730"/>
                    <a:pt x="4759" y="5730"/>
                  </a:cubicBezTo>
                  <a:lnTo>
                    <a:pt x="4790" y="5730"/>
                  </a:lnTo>
                  <a:lnTo>
                    <a:pt x="4820" y="5720"/>
                  </a:lnTo>
                  <a:lnTo>
                    <a:pt x="4850" y="5700"/>
                  </a:lnTo>
                  <a:lnTo>
                    <a:pt x="4860" y="5690"/>
                  </a:lnTo>
                  <a:lnTo>
                    <a:pt x="4871" y="5690"/>
                  </a:lnTo>
                  <a:lnTo>
                    <a:pt x="4901" y="5669"/>
                  </a:lnTo>
                  <a:lnTo>
                    <a:pt x="4901" y="5659"/>
                  </a:lnTo>
                  <a:cubicBezTo>
                    <a:pt x="4911" y="5649"/>
                    <a:pt x="4911" y="5649"/>
                    <a:pt x="4921" y="5639"/>
                  </a:cubicBezTo>
                  <a:lnTo>
                    <a:pt x="4921" y="5629"/>
                  </a:lnTo>
                  <a:cubicBezTo>
                    <a:pt x="4931" y="5619"/>
                    <a:pt x="4931" y="5599"/>
                    <a:pt x="4941" y="5589"/>
                  </a:cubicBezTo>
                  <a:lnTo>
                    <a:pt x="5972" y="2871"/>
                  </a:lnTo>
                  <a:lnTo>
                    <a:pt x="7013" y="82"/>
                  </a:lnTo>
                  <a:lnTo>
                    <a:pt x="6982" y="1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3" name="Google Shape;13733;g242e8836994_0_0"/>
            <p:cNvSpPr/>
            <p:nvPr/>
          </p:nvSpPr>
          <p:spPr>
            <a:xfrm>
              <a:off x="2519092" y="1568257"/>
              <a:ext cx="469906" cy="384675"/>
            </a:xfrm>
            <a:custGeom>
              <a:avLst/>
              <a:gdLst/>
              <a:ahLst/>
              <a:cxnLst/>
              <a:rect l="l" t="t" r="r" b="b"/>
              <a:pathLst>
                <a:path w="7024" h="5750" extrusionOk="0">
                  <a:moveTo>
                    <a:pt x="1" y="4699"/>
                  </a:moveTo>
                  <a:lnTo>
                    <a:pt x="1" y="4699"/>
                  </a:lnTo>
                  <a:cubicBezTo>
                    <a:pt x="2" y="4701"/>
                    <a:pt x="3" y="4703"/>
                    <a:pt x="4" y="4705"/>
                  </a:cubicBezTo>
                  <a:lnTo>
                    <a:pt x="4" y="4705"/>
                  </a:lnTo>
                  <a:lnTo>
                    <a:pt x="1" y="4699"/>
                  </a:lnTo>
                  <a:close/>
                  <a:moveTo>
                    <a:pt x="6993" y="0"/>
                  </a:moveTo>
                  <a:lnTo>
                    <a:pt x="5932" y="2789"/>
                  </a:lnTo>
                  <a:lnTo>
                    <a:pt x="4901" y="5507"/>
                  </a:lnTo>
                  <a:cubicBezTo>
                    <a:pt x="4901" y="5527"/>
                    <a:pt x="4891" y="5537"/>
                    <a:pt x="4891" y="5547"/>
                  </a:cubicBezTo>
                  <a:lnTo>
                    <a:pt x="4891" y="5557"/>
                  </a:lnTo>
                  <a:cubicBezTo>
                    <a:pt x="4881" y="5568"/>
                    <a:pt x="4871" y="5578"/>
                    <a:pt x="4871" y="5578"/>
                  </a:cubicBezTo>
                  <a:lnTo>
                    <a:pt x="4861" y="5588"/>
                  </a:lnTo>
                  <a:cubicBezTo>
                    <a:pt x="4851" y="5598"/>
                    <a:pt x="4841" y="5608"/>
                    <a:pt x="4841" y="5618"/>
                  </a:cubicBezTo>
                  <a:lnTo>
                    <a:pt x="4831" y="5618"/>
                  </a:lnTo>
                  <a:lnTo>
                    <a:pt x="4821" y="5628"/>
                  </a:lnTo>
                  <a:lnTo>
                    <a:pt x="4790" y="5638"/>
                  </a:lnTo>
                  <a:cubicBezTo>
                    <a:pt x="4780" y="5648"/>
                    <a:pt x="4770" y="5648"/>
                    <a:pt x="4770" y="5648"/>
                  </a:cubicBezTo>
                  <a:lnTo>
                    <a:pt x="4750" y="5659"/>
                  </a:lnTo>
                  <a:lnTo>
                    <a:pt x="4730" y="5659"/>
                  </a:lnTo>
                  <a:cubicBezTo>
                    <a:pt x="4719" y="5659"/>
                    <a:pt x="4709" y="5669"/>
                    <a:pt x="4699" y="5669"/>
                  </a:cubicBezTo>
                  <a:lnTo>
                    <a:pt x="4588" y="5669"/>
                  </a:lnTo>
                  <a:lnTo>
                    <a:pt x="2375" y="5244"/>
                  </a:lnTo>
                  <a:lnTo>
                    <a:pt x="173" y="4830"/>
                  </a:lnTo>
                  <a:cubicBezTo>
                    <a:pt x="94" y="4820"/>
                    <a:pt x="35" y="4772"/>
                    <a:pt x="4" y="4705"/>
                  </a:cubicBezTo>
                  <a:lnTo>
                    <a:pt x="4" y="4705"/>
                  </a:lnTo>
                  <a:lnTo>
                    <a:pt x="41" y="4790"/>
                  </a:lnTo>
                  <a:cubicBezTo>
                    <a:pt x="72" y="4860"/>
                    <a:pt x="132" y="4901"/>
                    <a:pt x="203" y="4911"/>
                  </a:cubicBezTo>
                  <a:lnTo>
                    <a:pt x="2416" y="5335"/>
                  </a:lnTo>
                  <a:lnTo>
                    <a:pt x="4629" y="5749"/>
                  </a:lnTo>
                  <a:lnTo>
                    <a:pt x="4790" y="5749"/>
                  </a:lnTo>
                  <a:lnTo>
                    <a:pt x="4821" y="5729"/>
                  </a:lnTo>
                  <a:cubicBezTo>
                    <a:pt x="4831" y="5729"/>
                    <a:pt x="4831" y="5719"/>
                    <a:pt x="4841" y="5719"/>
                  </a:cubicBezTo>
                  <a:lnTo>
                    <a:pt x="4851" y="5709"/>
                  </a:lnTo>
                  <a:lnTo>
                    <a:pt x="4861" y="5699"/>
                  </a:lnTo>
                  <a:lnTo>
                    <a:pt x="4871" y="5699"/>
                  </a:lnTo>
                  <a:cubicBezTo>
                    <a:pt x="4881" y="5699"/>
                    <a:pt x="4881" y="5689"/>
                    <a:pt x="4891" y="5679"/>
                  </a:cubicBezTo>
                  <a:lnTo>
                    <a:pt x="4901" y="5669"/>
                  </a:lnTo>
                  <a:lnTo>
                    <a:pt x="4922" y="5648"/>
                  </a:lnTo>
                  <a:lnTo>
                    <a:pt x="4922" y="5638"/>
                  </a:lnTo>
                  <a:cubicBezTo>
                    <a:pt x="4932" y="5628"/>
                    <a:pt x="4932" y="5618"/>
                    <a:pt x="4942" y="5598"/>
                  </a:cubicBezTo>
                  <a:lnTo>
                    <a:pt x="5972" y="2880"/>
                  </a:lnTo>
                  <a:lnTo>
                    <a:pt x="7023" y="71"/>
                  </a:lnTo>
                  <a:lnTo>
                    <a:pt x="6993" y="0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4" name="Google Shape;13734;g242e8836994_0_0"/>
            <p:cNvSpPr/>
            <p:nvPr/>
          </p:nvSpPr>
          <p:spPr>
            <a:xfrm>
              <a:off x="2526585" y="1884565"/>
              <a:ext cx="1405" cy="67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0" y="1"/>
                  </a:moveTo>
                  <a:lnTo>
                    <a:pt x="2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5" name="Google Shape;13735;g242e8836994_0_0"/>
            <p:cNvSpPr/>
            <p:nvPr/>
          </p:nvSpPr>
          <p:spPr>
            <a:xfrm>
              <a:off x="2518423" y="1879213"/>
              <a:ext cx="1405" cy="140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1" y="0"/>
                  </a:moveTo>
                  <a:cubicBezTo>
                    <a:pt x="11" y="10"/>
                    <a:pt x="11" y="20"/>
                    <a:pt x="21" y="20"/>
                  </a:cubicBezTo>
                  <a:cubicBezTo>
                    <a:pt x="11" y="20"/>
                    <a:pt x="11" y="10"/>
                    <a:pt x="1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6" name="Google Shape;13736;g242e8836994_0_0"/>
            <p:cNvSpPr/>
            <p:nvPr/>
          </p:nvSpPr>
          <p:spPr>
            <a:xfrm>
              <a:off x="2517754" y="1877808"/>
              <a:ext cx="736" cy="1472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1"/>
                  </a:moveTo>
                  <a:cubicBezTo>
                    <a:pt x="1" y="11"/>
                    <a:pt x="11" y="11"/>
                    <a:pt x="11" y="21"/>
                  </a:cubicBezTo>
                  <a:cubicBezTo>
                    <a:pt x="11" y="11"/>
                    <a:pt x="1" y="11"/>
                    <a:pt x="1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7" name="Google Shape;13737;g242e8836994_0_0"/>
            <p:cNvSpPr/>
            <p:nvPr/>
          </p:nvSpPr>
          <p:spPr>
            <a:xfrm>
              <a:off x="2517085" y="1876470"/>
              <a:ext cx="736" cy="140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" y="1"/>
                  </a:moveTo>
                  <a:cubicBezTo>
                    <a:pt x="1" y="11"/>
                    <a:pt x="1" y="11"/>
                    <a:pt x="11" y="21"/>
                  </a:cubicBezTo>
                  <a:cubicBezTo>
                    <a:pt x="11" y="11"/>
                    <a:pt x="1" y="11"/>
                    <a:pt x="1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8" name="Google Shape;13738;g242e8836994_0_0"/>
            <p:cNvSpPr/>
            <p:nvPr/>
          </p:nvSpPr>
          <p:spPr>
            <a:xfrm>
              <a:off x="1365925" y="2327382"/>
              <a:ext cx="1405" cy="67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20" y="0"/>
                  </a:move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9" name="Google Shape;13739;g242e8836994_0_0"/>
            <p:cNvSpPr/>
            <p:nvPr/>
          </p:nvSpPr>
          <p:spPr>
            <a:xfrm>
              <a:off x="1365256" y="2326713"/>
              <a:ext cx="2074" cy="736"/>
            </a:xfrm>
            <a:custGeom>
              <a:avLst/>
              <a:gdLst/>
              <a:ahLst/>
              <a:cxnLst/>
              <a:rect l="l" t="t" r="r" b="b"/>
              <a:pathLst>
                <a:path w="31" h="11" extrusionOk="0">
                  <a:moveTo>
                    <a:pt x="0" y="0"/>
                  </a:moveTo>
                  <a:cubicBezTo>
                    <a:pt x="4" y="0"/>
                    <a:pt x="7" y="0"/>
                    <a:pt x="11" y="1"/>
                  </a:cubicBezTo>
                  <a:lnTo>
                    <a:pt x="11" y="1"/>
                  </a:lnTo>
                  <a:lnTo>
                    <a:pt x="10" y="0"/>
                  </a:lnTo>
                  <a:close/>
                  <a:moveTo>
                    <a:pt x="11" y="1"/>
                  </a:moveTo>
                  <a:lnTo>
                    <a:pt x="30" y="10"/>
                  </a:lnTo>
                  <a:cubicBezTo>
                    <a:pt x="24" y="4"/>
                    <a:pt x="18" y="1"/>
                    <a:pt x="11" y="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0" name="Google Shape;13740;g242e8836994_0_0"/>
            <p:cNvSpPr/>
            <p:nvPr/>
          </p:nvSpPr>
          <p:spPr>
            <a:xfrm>
              <a:off x="1367263" y="2327382"/>
              <a:ext cx="1405" cy="736"/>
            </a:xfrm>
            <a:custGeom>
              <a:avLst/>
              <a:gdLst/>
              <a:ahLst/>
              <a:cxnLst/>
              <a:rect l="l" t="t" r="r" b="b"/>
              <a:pathLst>
                <a:path w="21" h="11" extrusionOk="0">
                  <a:moveTo>
                    <a:pt x="21" y="10"/>
                  </a:moveTo>
                  <a:cubicBezTo>
                    <a:pt x="21" y="10"/>
                    <a:pt x="11" y="0"/>
                    <a:pt x="0" y="0"/>
                  </a:cubicBezTo>
                  <a:cubicBezTo>
                    <a:pt x="11" y="0"/>
                    <a:pt x="21" y="10"/>
                    <a:pt x="21" y="1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1" name="Google Shape;13741;g242e8836994_0_0"/>
            <p:cNvSpPr/>
            <p:nvPr/>
          </p:nvSpPr>
          <p:spPr>
            <a:xfrm>
              <a:off x="1363182" y="2325977"/>
              <a:ext cx="2141" cy="67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1"/>
                  </a:moveTo>
                  <a:cubicBezTo>
                    <a:pt x="11" y="1"/>
                    <a:pt x="21" y="1"/>
                    <a:pt x="3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2" name="Google Shape;13742;g242e8836994_0_0"/>
            <p:cNvSpPr/>
            <p:nvPr/>
          </p:nvSpPr>
          <p:spPr>
            <a:xfrm>
              <a:off x="1620080" y="2611242"/>
              <a:ext cx="736" cy="80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0" y="11"/>
                  </a:moveTo>
                  <a:cubicBezTo>
                    <a:pt x="10" y="11"/>
                    <a:pt x="0" y="1"/>
                    <a:pt x="0" y="1"/>
                  </a:cubicBezTo>
                  <a:cubicBezTo>
                    <a:pt x="0" y="1"/>
                    <a:pt x="10" y="11"/>
                    <a:pt x="10" y="1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3" name="Google Shape;13743;g242e8836994_0_0"/>
            <p:cNvSpPr/>
            <p:nvPr/>
          </p:nvSpPr>
          <p:spPr>
            <a:xfrm>
              <a:off x="1620749" y="2612647"/>
              <a:ext cx="1405" cy="2743"/>
            </a:xfrm>
            <a:custGeom>
              <a:avLst/>
              <a:gdLst/>
              <a:ahLst/>
              <a:cxnLst/>
              <a:rect l="l" t="t" r="r" b="b"/>
              <a:pathLst>
                <a:path w="21" h="41" extrusionOk="0">
                  <a:moveTo>
                    <a:pt x="0" y="0"/>
                  </a:moveTo>
                  <a:lnTo>
                    <a:pt x="19" y="28"/>
                  </a:lnTo>
                  <a:lnTo>
                    <a:pt x="19" y="28"/>
                  </a:lnTo>
                  <a:cubicBezTo>
                    <a:pt x="16" y="16"/>
                    <a:pt x="8" y="8"/>
                    <a:pt x="0" y="0"/>
                  </a:cubicBezTo>
                  <a:close/>
                  <a:moveTo>
                    <a:pt x="19" y="28"/>
                  </a:moveTo>
                  <a:cubicBezTo>
                    <a:pt x="20" y="32"/>
                    <a:pt x="21" y="36"/>
                    <a:pt x="21" y="41"/>
                  </a:cubicBezTo>
                  <a:lnTo>
                    <a:pt x="21" y="30"/>
                  </a:lnTo>
                  <a:lnTo>
                    <a:pt x="19" y="28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4" name="Google Shape;13744;g242e8836994_0_0"/>
            <p:cNvSpPr/>
            <p:nvPr/>
          </p:nvSpPr>
          <p:spPr>
            <a:xfrm>
              <a:off x="1622756" y="2617330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5" name="Google Shape;13745;g242e8836994_0_0"/>
            <p:cNvSpPr/>
            <p:nvPr/>
          </p:nvSpPr>
          <p:spPr>
            <a:xfrm>
              <a:off x="1624094" y="2621411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6" name="Google Shape;13746;g242e8836994_0_0"/>
            <p:cNvSpPr/>
            <p:nvPr/>
          </p:nvSpPr>
          <p:spPr>
            <a:xfrm>
              <a:off x="1623425" y="2622749"/>
              <a:ext cx="67" cy="2074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31"/>
                  </a:moveTo>
                  <a:lnTo>
                    <a:pt x="1" y="11"/>
                  </a:lnTo>
                  <a:cubicBezTo>
                    <a:pt x="1" y="1"/>
                    <a:pt x="1" y="21"/>
                    <a:pt x="1" y="31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7" name="Google Shape;13747;g242e8836994_0_0"/>
            <p:cNvSpPr/>
            <p:nvPr/>
          </p:nvSpPr>
          <p:spPr>
            <a:xfrm>
              <a:off x="1622756" y="2626830"/>
              <a:ext cx="67" cy="736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0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8" name="Google Shape;13748;g242e8836994_0_0"/>
            <p:cNvSpPr/>
            <p:nvPr/>
          </p:nvSpPr>
          <p:spPr>
            <a:xfrm>
              <a:off x="1165825" y="2325308"/>
              <a:ext cx="456994" cy="539482"/>
            </a:xfrm>
            <a:custGeom>
              <a:avLst/>
              <a:gdLst/>
              <a:ahLst/>
              <a:cxnLst/>
              <a:rect l="l" t="t" r="r" b="b"/>
              <a:pathLst>
                <a:path w="6831" h="8064" extrusionOk="0">
                  <a:moveTo>
                    <a:pt x="4845" y="4131"/>
                  </a:moveTo>
                  <a:cubicBezTo>
                    <a:pt x="4866" y="4131"/>
                    <a:pt x="4886" y="4139"/>
                    <a:pt x="4901" y="4154"/>
                  </a:cubicBezTo>
                  <a:lnTo>
                    <a:pt x="5457" y="4780"/>
                  </a:lnTo>
                  <a:cubicBezTo>
                    <a:pt x="5477" y="4810"/>
                    <a:pt x="5477" y="4851"/>
                    <a:pt x="5457" y="4871"/>
                  </a:cubicBezTo>
                  <a:lnTo>
                    <a:pt x="4153" y="6498"/>
                  </a:lnTo>
                  <a:cubicBezTo>
                    <a:pt x="4138" y="6513"/>
                    <a:pt x="4118" y="6521"/>
                    <a:pt x="4098" y="6521"/>
                  </a:cubicBezTo>
                  <a:cubicBezTo>
                    <a:pt x="4077" y="6521"/>
                    <a:pt x="4057" y="6513"/>
                    <a:pt x="4042" y="6498"/>
                  </a:cubicBezTo>
                  <a:lnTo>
                    <a:pt x="3486" y="5861"/>
                  </a:lnTo>
                  <a:cubicBezTo>
                    <a:pt x="3466" y="5831"/>
                    <a:pt x="3466" y="5801"/>
                    <a:pt x="3486" y="5770"/>
                  </a:cubicBezTo>
                  <a:lnTo>
                    <a:pt x="4790" y="4154"/>
                  </a:lnTo>
                  <a:cubicBezTo>
                    <a:pt x="4805" y="4139"/>
                    <a:pt x="4825" y="4131"/>
                    <a:pt x="4845" y="4131"/>
                  </a:cubicBezTo>
                  <a:close/>
                  <a:moveTo>
                    <a:pt x="2961" y="1"/>
                  </a:moveTo>
                  <a:cubicBezTo>
                    <a:pt x="2890" y="1"/>
                    <a:pt x="2819" y="31"/>
                    <a:pt x="2779" y="82"/>
                  </a:cubicBezTo>
                  <a:lnTo>
                    <a:pt x="91" y="3456"/>
                  </a:lnTo>
                  <a:cubicBezTo>
                    <a:pt x="0" y="3568"/>
                    <a:pt x="0" y="3719"/>
                    <a:pt x="91" y="3820"/>
                  </a:cubicBezTo>
                  <a:lnTo>
                    <a:pt x="3789" y="8003"/>
                  </a:lnTo>
                  <a:cubicBezTo>
                    <a:pt x="3820" y="8034"/>
                    <a:pt x="3870" y="8064"/>
                    <a:pt x="3911" y="8064"/>
                  </a:cubicBezTo>
                  <a:lnTo>
                    <a:pt x="3992" y="8064"/>
                  </a:lnTo>
                  <a:cubicBezTo>
                    <a:pt x="4022" y="8054"/>
                    <a:pt x="4052" y="8034"/>
                    <a:pt x="4082" y="8013"/>
                  </a:cubicBezTo>
                  <a:cubicBezTo>
                    <a:pt x="4093" y="8003"/>
                    <a:pt x="4093" y="7993"/>
                    <a:pt x="4103" y="7993"/>
                  </a:cubicBezTo>
                  <a:lnTo>
                    <a:pt x="5447" y="6306"/>
                  </a:lnTo>
                  <a:lnTo>
                    <a:pt x="6790" y="4618"/>
                  </a:lnTo>
                  <a:cubicBezTo>
                    <a:pt x="6800" y="4598"/>
                    <a:pt x="6811" y="4588"/>
                    <a:pt x="6821" y="4568"/>
                  </a:cubicBezTo>
                  <a:lnTo>
                    <a:pt x="6821" y="4558"/>
                  </a:lnTo>
                  <a:cubicBezTo>
                    <a:pt x="6821" y="4558"/>
                    <a:pt x="6821" y="4558"/>
                    <a:pt x="6821" y="4548"/>
                  </a:cubicBezTo>
                  <a:cubicBezTo>
                    <a:pt x="6821" y="4538"/>
                    <a:pt x="6821" y="4528"/>
                    <a:pt x="6831" y="4528"/>
                  </a:cubicBezTo>
                  <a:lnTo>
                    <a:pt x="6831" y="4497"/>
                  </a:lnTo>
                  <a:cubicBezTo>
                    <a:pt x="6831" y="4487"/>
                    <a:pt x="6831" y="4477"/>
                    <a:pt x="6831" y="4467"/>
                  </a:cubicBezTo>
                  <a:lnTo>
                    <a:pt x="6831" y="4447"/>
                  </a:lnTo>
                  <a:lnTo>
                    <a:pt x="6831" y="4426"/>
                  </a:lnTo>
                  <a:cubicBezTo>
                    <a:pt x="6831" y="4406"/>
                    <a:pt x="6831" y="4386"/>
                    <a:pt x="6831" y="4366"/>
                  </a:cubicBezTo>
                  <a:lnTo>
                    <a:pt x="6831" y="4346"/>
                  </a:lnTo>
                  <a:cubicBezTo>
                    <a:pt x="6821" y="4346"/>
                    <a:pt x="6821" y="4336"/>
                    <a:pt x="6821" y="4325"/>
                  </a:cubicBezTo>
                  <a:lnTo>
                    <a:pt x="6800" y="4295"/>
                  </a:lnTo>
                  <a:lnTo>
                    <a:pt x="6800" y="4285"/>
                  </a:lnTo>
                  <a:cubicBezTo>
                    <a:pt x="6800" y="4275"/>
                    <a:pt x="6790" y="4275"/>
                    <a:pt x="6790" y="4265"/>
                  </a:cubicBezTo>
                  <a:lnTo>
                    <a:pt x="6780" y="4255"/>
                  </a:lnTo>
                  <a:lnTo>
                    <a:pt x="3082" y="61"/>
                  </a:lnTo>
                  <a:cubicBezTo>
                    <a:pt x="3062" y="41"/>
                    <a:pt x="3052" y="31"/>
                    <a:pt x="3042" y="21"/>
                  </a:cubicBezTo>
                  <a:cubicBezTo>
                    <a:pt x="3032" y="21"/>
                    <a:pt x="3022" y="11"/>
                    <a:pt x="3022" y="11"/>
                  </a:cubicBezTo>
                  <a:lnTo>
                    <a:pt x="2991" y="11"/>
                  </a:lnTo>
                  <a:lnTo>
                    <a:pt x="2961" y="1"/>
                  </a:ln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9" name="Google Shape;13749;g242e8836994_0_0"/>
            <p:cNvSpPr/>
            <p:nvPr/>
          </p:nvSpPr>
          <p:spPr>
            <a:xfrm>
              <a:off x="1621418" y="2629506"/>
              <a:ext cx="736" cy="1405"/>
            </a:xfrm>
            <a:custGeom>
              <a:avLst/>
              <a:gdLst/>
              <a:ahLst/>
              <a:cxnLst/>
              <a:rect l="l" t="t" r="r" b="b"/>
              <a:pathLst>
                <a:path w="11" h="21" extrusionOk="0">
                  <a:moveTo>
                    <a:pt x="11" y="1"/>
                  </a:moveTo>
                  <a:cubicBezTo>
                    <a:pt x="1" y="1"/>
                    <a:pt x="1" y="11"/>
                    <a:pt x="1" y="11"/>
                  </a:cubicBezTo>
                  <a:lnTo>
                    <a:pt x="1" y="2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0" name="Google Shape;13750;g242e8836994_0_0"/>
            <p:cNvSpPr/>
            <p:nvPr/>
          </p:nvSpPr>
          <p:spPr>
            <a:xfrm>
              <a:off x="1397702" y="2601609"/>
              <a:ext cx="134536" cy="159958"/>
            </a:xfrm>
            <a:custGeom>
              <a:avLst/>
              <a:gdLst/>
              <a:ahLst/>
              <a:cxnLst/>
              <a:rect l="l" t="t" r="r" b="b"/>
              <a:pathLst>
                <a:path w="2011" h="2391" extrusionOk="0">
                  <a:moveTo>
                    <a:pt x="1379" y="1"/>
                  </a:moveTo>
                  <a:cubicBezTo>
                    <a:pt x="1359" y="1"/>
                    <a:pt x="1339" y="9"/>
                    <a:pt x="1324" y="24"/>
                  </a:cubicBezTo>
                  <a:lnTo>
                    <a:pt x="20" y="1640"/>
                  </a:lnTo>
                  <a:cubicBezTo>
                    <a:pt x="0" y="1671"/>
                    <a:pt x="0" y="1701"/>
                    <a:pt x="20" y="1731"/>
                  </a:cubicBezTo>
                  <a:lnTo>
                    <a:pt x="576" y="2368"/>
                  </a:lnTo>
                  <a:cubicBezTo>
                    <a:pt x="591" y="2383"/>
                    <a:pt x="611" y="2391"/>
                    <a:pt x="632" y="2391"/>
                  </a:cubicBezTo>
                  <a:cubicBezTo>
                    <a:pt x="652" y="2391"/>
                    <a:pt x="672" y="2383"/>
                    <a:pt x="687" y="2368"/>
                  </a:cubicBezTo>
                  <a:lnTo>
                    <a:pt x="1991" y="751"/>
                  </a:lnTo>
                  <a:cubicBezTo>
                    <a:pt x="2011" y="721"/>
                    <a:pt x="2011" y="680"/>
                    <a:pt x="1991" y="660"/>
                  </a:cubicBezTo>
                  <a:lnTo>
                    <a:pt x="1435" y="24"/>
                  </a:lnTo>
                  <a:cubicBezTo>
                    <a:pt x="1420" y="9"/>
                    <a:pt x="1400" y="1"/>
                    <a:pt x="1379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1" name="Google Shape;13751;g242e8836994_0_0"/>
            <p:cNvSpPr/>
            <p:nvPr/>
          </p:nvSpPr>
          <p:spPr>
            <a:xfrm>
              <a:off x="1363851" y="2326713"/>
              <a:ext cx="265058" cy="539549"/>
            </a:xfrm>
            <a:custGeom>
              <a:avLst/>
              <a:gdLst/>
              <a:ahLst/>
              <a:cxnLst/>
              <a:rect l="l" t="t" r="r" b="b"/>
              <a:pathLst>
                <a:path w="3962" h="8065" extrusionOk="0">
                  <a:moveTo>
                    <a:pt x="1" y="0"/>
                  </a:moveTo>
                  <a:lnTo>
                    <a:pt x="24" y="3"/>
                  </a:lnTo>
                  <a:lnTo>
                    <a:pt x="24" y="3"/>
                  </a:lnTo>
                  <a:cubicBezTo>
                    <a:pt x="23" y="2"/>
                    <a:pt x="22" y="1"/>
                    <a:pt x="21" y="0"/>
                  </a:cubicBezTo>
                  <a:close/>
                  <a:moveTo>
                    <a:pt x="24" y="3"/>
                  </a:moveTo>
                  <a:cubicBezTo>
                    <a:pt x="33" y="10"/>
                    <a:pt x="42" y="10"/>
                    <a:pt x="51" y="10"/>
                  </a:cubicBezTo>
                  <a:cubicBezTo>
                    <a:pt x="62" y="20"/>
                    <a:pt x="72" y="20"/>
                    <a:pt x="72" y="30"/>
                  </a:cubicBezTo>
                  <a:cubicBezTo>
                    <a:pt x="92" y="40"/>
                    <a:pt x="102" y="51"/>
                    <a:pt x="112" y="61"/>
                  </a:cubicBezTo>
                  <a:lnTo>
                    <a:pt x="3810" y="4244"/>
                  </a:lnTo>
                  <a:lnTo>
                    <a:pt x="3820" y="4254"/>
                  </a:lnTo>
                  <a:cubicBezTo>
                    <a:pt x="3830" y="4264"/>
                    <a:pt x="3830" y="4274"/>
                    <a:pt x="3840" y="4274"/>
                  </a:cubicBezTo>
                  <a:lnTo>
                    <a:pt x="3840" y="4284"/>
                  </a:lnTo>
                  <a:cubicBezTo>
                    <a:pt x="3840" y="4294"/>
                    <a:pt x="3851" y="4304"/>
                    <a:pt x="3851" y="4325"/>
                  </a:cubicBezTo>
                  <a:cubicBezTo>
                    <a:pt x="3851" y="4325"/>
                    <a:pt x="3861" y="4335"/>
                    <a:pt x="3861" y="4345"/>
                  </a:cubicBezTo>
                  <a:lnTo>
                    <a:pt x="3861" y="4365"/>
                  </a:lnTo>
                  <a:cubicBezTo>
                    <a:pt x="3861" y="4385"/>
                    <a:pt x="3871" y="4395"/>
                    <a:pt x="3871" y="4416"/>
                  </a:cubicBezTo>
                  <a:cubicBezTo>
                    <a:pt x="3871" y="4426"/>
                    <a:pt x="3871" y="4426"/>
                    <a:pt x="3871" y="4426"/>
                  </a:cubicBezTo>
                  <a:lnTo>
                    <a:pt x="3871" y="4436"/>
                  </a:lnTo>
                  <a:lnTo>
                    <a:pt x="3871" y="4456"/>
                  </a:lnTo>
                  <a:cubicBezTo>
                    <a:pt x="3871" y="4466"/>
                    <a:pt x="3871" y="4486"/>
                    <a:pt x="3871" y="4496"/>
                  </a:cubicBezTo>
                  <a:cubicBezTo>
                    <a:pt x="3871" y="4496"/>
                    <a:pt x="3871" y="4507"/>
                    <a:pt x="3871" y="4507"/>
                  </a:cubicBezTo>
                  <a:cubicBezTo>
                    <a:pt x="3861" y="4517"/>
                    <a:pt x="3861" y="4527"/>
                    <a:pt x="3861" y="4537"/>
                  </a:cubicBezTo>
                  <a:lnTo>
                    <a:pt x="3851" y="4557"/>
                  </a:lnTo>
                  <a:cubicBezTo>
                    <a:pt x="3840" y="4577"/>
                    <a:pt x="3830" y="4587"/>
                    <a:pt x="3820" y="4608"/>
                  </a:cubicBezTo>
                  <a:lnTo>
                    <a:pt x="1133" y="7982"/>
                  </a:lnTo>
                  <a:cubicBezTo>
                    <a:pt x="1122" y="7982"/>
                    <a:pt x="1122" y="7992"/>
                    <a:pt x="1112" y="7992"/>
                  </a:cubicBezTo>
                  <a:cubicBezTo>
                    <a:pt x="1092" y="8023"/>
                    <a:pt x="1052" y="8043"/>
                    <a:pt x="1021" y="8053"/>
                  </a:cubicBezTo>
                  <a:lnTo>
                    <a:pt x="951" y="8053"/>
                  </a:lnTo>
                  <a:lnTo>
                    <a:pt x="1042" y="8063"/>
                  </a:lnTo>
                  <a:cubicBezTo>
                    <a:pt x="1049" y="8064"/>
                    <a:pt x="1056" y="8065"/>
                    <a:pt x="1064" y="8065"/>
                  </a:cubicBezTo>
                  <a:cubicBezTo>
                    <a:pt x="1127" y="8065"/>
                    <a:pt x="1187" y="8028"/>
                    <a:pt x="1223" y="7982"/>
                  </a:cubicBezTo>
                  <a:lnTo>
                    <a:pt x="2567" y="6295"/>
                  </a:lnTo>
                  <a:lnTo>
                    <a:pt x="3911" y="4608"/>
                  </a:lnTo>
                  <a:cubicBezTo>
                    <a:pt x="3921" y="4597"/>
                    <a:pt x="3931" y="4577"/>
                    <a:pt x="3942" y="4567"/>
                  </a:cubicBezTo>
                  <a:cubicBezTo>
                    <a:pt x="3952" y="4547"/>
                    <a:pt x="3952" y="4537"/>
                    <a:pt x="3962" y="4517"/>
                  </a:cubicBezTo>
                  <a:lnTo>
                    <a:pt x="3962" y="4507"/>
                  </a:lnTo>
                  <a:cubicBezTo>
                    <a:pt x="3962" y="4496"/>
                    <a:pt x="3962" y="4486"/>
                    <a:pt x="3962" y="4486"/>
                  </a:cubicBezTo>
                  <a:lnTo>
                    <a:pt x="3952" y="4466"/>
                  </a:lnTo>
                  <a:lnTo>
                    <a:pt x="3952" y="4456"/>
                  </a:lnTo>
                  <a:cubicBezTo>
                    <a:pt x="3952" y="4456"/>
                    <a:pt x="3952" y="4446"/>
                    <a:pt x="3952" y="4446"/>
                  </a:cubicBezTo>
                  <a:cubicBezTo>
                    <a:pt x="3952" y="4436"/>
                    <a:pt x="3952" y="4426"/>
                    <a:pt x="3952" y="4416"/>
                  </a:cubicBezTo>
                  <a:lnTo>
                    <a:pt x="3952" y="4385"/>
                  </a:lnTo>
                  <a:lnTo>
                    <a:pt x="3952" y="4375"/>
                  </a:lnTo>
                  <a:lnTo>
                    <a:pt x="3952" y="4365"/>
                  </a:lnTo>
                  <a:cubicBezTo>
                    <a:pt x="3952" y="4365"/>
                    <a:pt x="3952" y="4365"/>
                    <a:pt x="3952" y="4355"/>
                  </a:cubicBezTo>
                  <a:cubicBezTo>
                    <a:pt x="3952" y="4345"/>
                    <a:pt x="3952" y="4335"/>
                    <a:pt x="3952" y="4325"/>
                  </a:cubicBezTo>
                  <a:lnTo>
                    <a:pt x="3952" y="4315"/>
                  </a:lnTo>
                  <a:lnTo>
                    <a:pt x="3931" y="4294"/>
                  </a:lnTo>
                  <a:lnTo>
                    <a:pt x="3931" y="4284"/>
                  </a:lnTo>
                  <a:cubicBezTo>
                    <a:pt x="3931" y="4274"/>
                    <a:pt x="3921" y="4264"/>
                    <a:pt x="3911" y="4254"/>
                  </a:cubicBezTo>
                  <a:lnTo>
                    <a:pt x="2062" y="2162"/>
                  </a:lnTo>
                  <a:lnTo>
                    <a:pt x="163" y="20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2" name="Google Shape;13752;g242e8836994_0_0"/>
            <p:cNvSpPr/>
            <p:nvPr/>
          </p:nvSpPr>
          <p:spPr>
            <a:xfrm>
              <a:off x="1439582" y="2634256"/>
              <a:ext cx="179894" cy="225854"/>
            </a:xfrm>
            <a:custGeom>
              <a:avLst/>
              <a:gdLst/>
              <a:ahLst/>
              <a:cxnLst/>
              <a:rect l="l" t="t" r="r" b="b"/>
              <a:pathLst>
                <a:path w="2689" h="3376" extrusionOk="0">
                  <a:moveTo>
                    <a:pt x="1344" y="1688"/>
                  </a:moveTo>
                  <a:lnTo>
                    <a:pt x="2688" y="0"/>
                  </a:lnTo>
                  <a:lnTo>
                    <a:pt x="1" y="3375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3" name="Google Shape;13753;g242e8836994_0_0"/>
            <p:cNvSpPr/>
            <p:nvPr/>
          </p:nvSpPr>
          <p:spPr>
            <a:xfrm>
              <a:off x="1391615" y="2329389"/>
              <a:ext cx="260977" cy="539482"/>
            </a:xfrm>
            <a:custGeom>
              <a:avLst/>
              <a:gdLst/>
              <a:ahLst/>
              <a:cxnLst/>
              <a:rect l="l" t="t" r="r" b="b"/>
              <a:pathLst>
                <a:path w="3901" h="8064" extrusionOk="0">
                  <a:moveTo>
                    <a:pt x="0" y="0"/>
                  </a:moveTo>
                  <a:lnTo>
                    <a:pt x="1920" y="2143"/>
                  </a:lnTo>
                  <a:lnTo>
                    <a:pt x="3769" y="4234"/>
                  </a:lnTo>
                  <a:cubicBezTo>
                    <a:pt x="3779" y="4244"/>
                    <a:pt x="3789" y="4254"/>
                    <a:pt x="3799" y="4264"/>
                  </a:cubicBezTo>
                  <a:lnTo>
                    <a:pt x="3799" y="4275"/>
                  </a:lnTo>
                  <a:lnTo>
                    <a:pt x="3799" y="4285"/>
                  </a:lnTo>
                  <a:cubicBezTo>
                    <a:pt x="3799" y="4295"/>
                    <a:pt x="3809" y="4305"/>
                    <a:pt x="3809" y="4305"/>
                  </a:cubicBezTo>
                  <a:lnTo>
                    <a:pt x="3809" y="4315"/>
                  </a:lnTo>
                  <a:cubicBezTo>
                    <a:pt x="3820" y="4325"/>
                    <a:pt x="3820" y="4335"/>
                    <a:pt x="3820" y="4355"/>
                  </a:cubicBezTo>
                  <a:lnTo>
                    <a:pt x="3820" y="4365"/>
                  </a:lnTo>
                  <a:lnTo>
                    <a:pt x="3820" y="4376"/>
                  </a:lnTo>
                  <a:cubicBezTo>
                    <a:pt x="3820" y="4386"/>
                    <a:pt x="3820" y="4406"/>
                    <a:pt x="3820" y="4406"/>
                  </a:cubicBezTo>
                  <a:lnTo>
                    <a:pt x="3820" y="4436"/>
                  </a:lnTo>
                  <a:lnTo>
                    <a:pt x="3820" y="4456"/>
                  </a:lnTo>
                  <a:lnTo>
                    <a:pt x="3820" y="4467"/>
                  </a:lnTo>
                  <a:cubicBezTo>
                    <a:pt x="3820" y="4477"/>
                    <a:pt x="3809" y="4487"/>
                    <a:pt x="3809" y="4497"/>
                  </a:cubicBezTo>
                  <a:lnTo>
                    <a:pt x="3809" y="4507"/>
                  </a:lnTo>
                  <a:lnTo>
                    <a:pt x="3799" y="4537"/>
                  </a:lnTo>
                  <a:lnTo>
                    <a:pt x="3789" y="4547"/>
                  </a:lnTo>
                  <a:cubicBezTo>
                    <a:pt x="3779" y="4568"/>
                    <a:pt x="3779" y="4578"/>
                    <a:pt x="3769" y="4598"/>
                  </a:cubicBezTo>
                  <a:lnTo>
                    <a:pt x="2425" y="6285"/>
                  </a:lnTo>
                  <a:lnTo>
                    <a:pt x="1081" y="7973"/>
                  </a:lnTo>
                  <a:cubicBezTo>
                    <a:pt x="1031" y="8023"/>
                    <a:pt x="960" y="8053"/>
                    <a:pt x="889" y="8053"/>
                  </a:cubicBezTo>
                  <a:lnTo>
                    <a:pt x="980" y="8064"/>
                  </a:lnTo>
                  <a:cubicBezTo>
                    <a:pt x="1051" y="8064"/>
                    <a:pt x="1122" y="8033"/>
                    <a:pt x="1172" y="7983"/>
                  </a:cubicBezTo>
                  <a:lnTo>
                    <a:pt x="2516" y="6295"/>
                  </a:lnTo>
                  <a:lnTo>
                    <a:pt x="3860" y="4608"/>
                  </a:lnTo>
                  <a:cubicBezTo>
                    <a:pt x="3870" y="4598"/>
                    <a:pt x="3870" y="4578"/>
                    <a:pt x="3880" y="4568"/>
                  </a:cubicBezTo>
                  <a:lnTo>
                    <a:pt x="3880" y="4537"/>
                  </a:lnTo>
                  <a:cubicBezTo>
                    <a:pt x="3880" y="4527"/>
                    <a:pt x="3890" y="4517"/>
                    <a:pt x="3890" y="4507"/>
                  </a:cubicBezTo>
                  <a:cubicBezTo>
                    <a:pt x="3890" y="4507"/>
                    <a:pt x="3890" y="4497"/>
                    <a:pt x="3890" y="4497"/>
                  </a:cubicBezTo>
                  <a:cubicBezTo>
                    <a:pt x="3900" y="4487"/>
                    <a:pt x="3900" y="4477"/>
                    <a:pt x="3900" y="4467"/>
                  </a:cubicBezTo>
                  <a:cubicBezTo>
                    <a:pt x="3900" y="4467"/>
                    <a:pt x="3900" y="4467"/>
                    <a:pt x="3900" y="4456"/>
                  </a:cubicBezTo>
                  <a:cubicBezTo>
                    <a:pt x="3900" y="4456"/>
                    <a:pt x="3900" y="4456"/>
                    <a:pt x="3900" y="4446"/>
                  </a:cubicBezTo>
                  <a:cubicBezTo>
                    <a:pt x="3900" y="4446"/>
                    <a:pt x="3900" y="4436"/>
                    <a:pt x="3900" y="4436"/>
                  </a:cubicBezTo>
                  <a:cubicBezTo>
                    <a:pt x="3900" y="4426"/>
                    <a:pt x="3900" y="4416"/>
                    <a:pt x="3900" y="4406"/>
                  </a:cubicBezTo>
                  <a:lnTo>
                    <a:pt x="3900" y="4376"/>
                  </a:lnTo>
                  <a:lnTo>
                    <a:pt x="3900" y="4365"/>
                  </a:lnTo>
                  <a:cubicBezTo>
                    <a:pt x="3900" y="4365"/>
                    <a:pt x="3900" y="4355"/>
                    <a:pt x="3900" y="4355"/>
                  </a:cubicBezTo>
                  <a:cubicBezTo>
                    <a:pt x="3900" y="4355"/>
                    <a:pt x="3900" y="4345"/>
                    <a:pt x="3900" y="4345"/>
                  </a:cubicBezTo>
                  <a:cubicBezTo>
                    <a:pt x="3890" y="4335"/>
                    <a:pt x="3890" y="4325"/>
                    <a:pt x="3890" y="4315"/>
                  </a:cubicBezTo>
                  <a:lnTo>
                    <a:pt x="3890" y="4305"/>
                  </a:lnTo>
                  <a:cubicBezTo>
                    <a:pt x="3880" y="4295"/>
                    <a:pt x="3880" y="4285"/>
                    <a:pt x="3880" y="4275"/>
                  </a:cubicBezTo>
                  <a:cubicBezTo>
                    <a:pt x="3870" y="4264"/>
                    <a:pt x="3860" y="4254"/>
                    <a:pt x="3850" y="4244"/>
                  </a:cubicBezTo>
                  <a:lnTo>
                    <a:pt x="2011" y="2143"/>
                  </a:lnTo>
                  <a:lnTo>
                    <a:pt x="152" y="51"/>
                  </a:lnTo>
                  <a:cubicBezTo>
                    <a:pt x="152" y="51"/>
                    <a:pt x="142" y="41"/>
                    <a:pt x="132" y="31"/>
                  </a:cubicBezTo>
                  <a:lnTo>
                    <a:pt x="111" y="21"/>
                  </a:lnTo>
                  <a:lnTo>
                    <a:pt x="101" y="11"/>
                  </a:lnTo>
                  <a:lnTo>
                    <a:pt x="91" y="11"/>
                  </a:lnTo>
                  <a:cubicBezTo>
                    <a:pt x="81" y="0"/>
                    <a:pt x="71" y="0"/>
                    <a:pt x="61" y="0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4" name="Google Shape;13754;g242e8836994_0_0"/>
            <p:cNvSpPr/>
            <p:nvPr/>
          </p:nvSpPr>
          <p:spPr>
            <a:xfrm>
              <a:off x="1386196" y="2329389"/>
              <a:ext cx="260977" cy="539482"/>
            </a:xfrm>
            <a:custGeom>
              <a:avLst/>
              <a:gdLst/>
              <a:ahLst/>
              <a:cxnLst/>
              <a:rect l="l" t="t" r="r" b="b"/>
              <a:pathLst>
                <a:path w="3901" h="8064" extrusionOk="0">
                  <a:moveTo>
                    <a:pt x="0" y="0"/>
                  </a:moveTo>
                  <a:lnTo>
                    <a:pt x="1910" y="2143"/>
                  </a:lnTo>
                  <a:lnTo>
                    <a:pt x="3759" y="4234"/>
                  </a:lnTo>
                  <a:cubicBezTo>
                    <a:pt x="3769" y="4244"/>
                    <a:pt x="3779" y="4254"/>
                    <a:pt x="3789" y="4264"/>
                  </a:cubicBezTo>
                  <a:lnTo>
                    <a:pt x="3789" y="4275"/>
                  </a:lnTo>
                  <a:cubicBezTo>
                    <a:pt x="3789" y="4285"/>
                    <a:pt x="3799" y="4295"/>
                    <a:pt x="3799" y="4305"/>
                  </a:cubicBezTo>
                  <a:lnTo>
                    <a:pt x="3799" y="4315"/>
                  </a:lnTo>
                  <a:cubicBezTo>
                    <a:pt x="3799" y="4325"/>
                    <a:pt x="3810" y="4335"/>
                    <a:pt x="3810" y="4345"/>
                  </a:cubicBezTo>
                  <a:cubicBezTo>
                    <a:pt x="3810" y="4355"/>
                    <a:pt x="3810" y="4355"/>
                    <a:pt x="3810" y="4355"/>
                  </a:cubicBezTo>
                  <a:lnTo>
                    <a:pt x="3810" y="4376"/>
                  </a:lnTo>
                  <a:cubicBezTo>
                    <a:pt x="3810" y="4386"/>
                    <a:pt x="3810" y="4396"/>
                    <a:pt x="3810" y="4406"/>
                  </a:cubicBezTo>
                  <a:cubicBezTo>
                    <a:pt x="3810" y="4416"/>
                    <a:pt x="3810" y="4416"/>
                    <a:pt x="3810" y="4426"/>
                  </a:cubicBezTo>
                  <a:lnTo>
                    <a:pt x="3810" y="4446"/>
                  </a:lnTo>
                  <a:lnTo>
                    <a:pt x="3810" y="4456"/>
                  </a:lnTo>
                  <a:cubicBezTo>
                    <a:pt x="3810" y="4456"/>
                    <a:pt x="3810" y="4456"/>
                    <a:pt x="3810" y="4467"/>
                  </a:cubicBezTo>
                  <a:lnTo>
                    <a:pt x="3799" y="4497"/>
                  </a:lnTo>
                  <a:cubicBezTo>
                    <a:pt x="3799" y="4507"/>
                    <a:pt x="3789" y="4517"/>
                    <a:pt x="3789" y="4527"/>
                  </a:cubicBezTo>
                  <a:cubicBezTo>
                    <a:pt x="3789" y="4537"/>
                    <a:pt x="3789" y="4537"/>
                    <a:pt x="3789" y="4547"/>
                  </a:cubicBezTo>
                  <a:cubicBezTo>
                    <a:pt x="3779" y="4557"/>
                    <a:pt x="3769" y="4578"/>
                    <a:pt x="3759" y="4588"/>
                  </a:cubicBezTo>
                  <a:lnTo>
                    <a:pt x="2415" y="6275"/>
                  </a:lnTo>
                  <a:lnTo>
                    <a:pt x="1071" y="7963"/>
                  </a:lnTo>
                  <a:cubicBezTo>
                    <a:pt x="1031" y="8023"/>
                    <a:pt x="960" y="8053"/>
                    <a:pt x="889" y="8053"/>
                  </a:cubicBezTo>
                  <a:lnTo>
                    <a:pt x="980" y="8064"/>
                  </a:lnTo>
                  <a:cubicBezTo>
                    <a:pt x="1051" y="8064"/>
                    <a:pt x="1112" y="8033"/>
                    <a:pt x="1162" y="7973"/>
                  </a:cubicBezTo>
                  <a:lnTo>
                    <a:pt x="2506" y="6285"/>
                  </a:lnTo>
                  <a:lnTo>
                    <a:pt x="3850" y="4598"/>
                  </a:lnTo>
                  <a:cubicBezTo>
                    <a:pt x="3860" y="4588"/>
                    <a:pt x="3870" y="4578"/>
                    <a:pt x="3870" y="4557"/>
                  </a:cubicBezTo>
                  <a:lnTo>
                    <a:pt x="3880" y="4547"/>
                  </a:lnTo>
                  <a:lnTo>
                    <a:pt x="3890" y="4517"/>
                  </a:lnTo>
                  <a:lnTo>
                    <a:pt x="3890" y="4507"/>
                  </a:lnTo>
                  <a:cubicBezTo>
                    <a:pt x="3901" y="4497"/>
                    <a:pt x="3901" y="4487"/>
                    <a:pt x="3901" y="4477"/>
                  </a:cubicBezTo>
                  <a:cubicBezTo>
                    <a:pt x="3901" y="4477"/>
                    <a:pt x="3901" y="4477"/>
                    <a:pt x="3901" y="4467"/>
                  </a:cubicBezTo>
                  <a:lnTo>
                    <a:pt x="3901" y="4456"/>
                  </a:lnTo>
                  <a:lnTo>
                    <a:pt x="3901" y="4446"/>
                  </a:lnTo>
                  <a:lnTo>
                    <a:pt x="3901" y="4416"/>
                  </a:lnTo>
                  <a:cubicBezTo>
                    <a:pt x="3901" y="4406"/>
                    <a:pt x="3901" y="4396"/>
                    <a:pt x="3901" y="4386"/>
                  </a:cubicBezTo>
                  <a:lnTo>
                    <a:pt x="3901" y="4376"/>
                  </a:lnTo>
                  <a:lnTo>
                    <a:pt x="3901" y="4365"/>
                  </a:lnTo>
                  <a:cubicBezTo>
                    <a:pt x="3901" y="4365"/>
                    <a:pt x="3901" y="4365"/>
                    <a:pt x="3901" y="4355"/>
                  </a:cubicBezTo>
                  <a:cubicBezTo>
                    <a:pt x="3890" y="4345"/>
                    <a:pt x="3890" y="4335"/>
                    <a:pt x="3890" y="4325"/>
                  </a:cubicBezTo>
                  <a:lnTo>
                    <a:pt x="3890" y="4315"/>
                  </a:lnTo>
                  <a:cubicBezTo>
                    <a:pt x="3890" y="4305"/>
                    <a:pt x="3880" y="4295"/>
                    <a:pt x="3880" y="4295"/>
                  </a:cubicBezTo>
                  <a:lnTo>
                    <a:pt x="3880" y="4285"/>
                  </a:lnTo>
                  <a:lnTo>
                    <a:pt x="3880" y="4275"/>
                  </a:lnTo>
                  <a:cubicBezTo>
                    <a:pt x="3870" y="4264"/>
                    <a:pt x="3860" y="4254"/>
                    <a:pt x="3850" y="4244"/>
                  </a:cubicBezTo>
                  <a:lnTo>
                    <a:pt x="2001" y="2153"/>
                  </a:lnTo>
                  <a:lnTo>
                    <a:pt x="8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5" name="Google Shape;13755;g242e8836994_0_0"/>
            <p:cNvSpPr/>
            <p:nvPr/>
          </p:nvSpPr>
          <p:spPr>
            <a:xfrm>
              <a:off x="1380108" y="2328720"/>
              <a:ext cx="260977" cy="538880"/>
            </a:xfrm>
            <a:custGeom>
              <a:avLst/>
              <a:gdLst/>
              <a:ahLst/>
              <a:cxnLst/>
              <a:rect l="l" t="t" r="r" b="b"/>
              <a:pathLst>
                <a:path w="3901" h="8055" extrusionOk="0">
                  <a:moveTo>
                    <a:pt x="890" y="8043"/>
                  </a:moveTo>
                  <a:lnTo>
                    <a:pt x="890" y="8043"/>
                  </a:lnTo>
                  <a:cubicBezTo>
                    <a:pt x="893" y="8044"/>
                    <a:pt x="896" y="8044"/>
                    <a:pt x="899" y="8044"/>
                  </a:cubicBezTo>
                  <a:lnTo>
                    <a:pt x="899" y="8044"/>
                  </a:lnTo>
                  <a:lnTo>
                    <a:pt x="890" y="8043"/>
                  </a:lnTo>
                  <a:close/>
                  <a:moveTo>
                    <a:pt x="0" y="0"/>
                  </a:moveTo>
                  <a:lnTo>
                    <a:pt x="1910" y="2153"/>
                  </a:lnTo>
                  <a:lnTo>
                    <a:pt x="3759" y="4234"/>
                  </a:lnTo>
                  <a:cubicBezTo>
                    <a:pt x="3769" y="4254"/>
                    <a:pt x="3779" y="4264"/>
                    <a:pt x="3789" y="4274"/>
                  </a:cubicBezTo>
                  <a:lnTo>
                    <a:pt x="3800" y="4295"/>
                  </a:lnTo>
                  <a:lnTo>
                    <a:pt x="3800" y="4305"/>
                  </a:lnTo>
                  <a:cubicBezTo>
                    <a:pt x="3800" y="4315"/>
                    <a:pt x="3810" y="4325"/>
                    <a:pt x="3810" y="4335"/>
                  </a:cubicBezTo>
                  <a:cubicBezTo>
                    <a:pt x="3810" y="4345"/>
                    <a:pt x="3810" y="4345"/>
                    <a:pt x="3810" y="4345"/>
                  </a:cubicBezTo>
                  <a:cubicBezTo>
                    <a:pt x="3810" y="4355"/>
                    <a:pt x="3810" y="4355"/>
                    <a:pt x="3810" y="4355"/>
                  </a:cubicBezTo>
                  <a:lnTo>
                    <a:pt x="3810" y="4375"/>
                  </a:lnTo>
                  <a:lnTo>
                    <a:pt x="3810" y="4396"/>
                  </a:lnTo>
                  <a:cubicBezTo>
                    <a:pt x="3810" y="4406"/>
                    <a:pt x="3810" y="4416"/>
                    <a:pt x="3810" y="4426"/>
                  </a:cubicBezTo>
                  <a:lnTo>
                    <a:pt x="3810" y="4446"/>
                  </a:lnTo>
                  <a:lnTo>
                    <a:pt x="3810" y="4456"/>
                  </a:lnTo>
                  <a:cubicBezTo>
                    <a:pt x="3810" y="4466"/>
                    <a:pt x="3810" y="4477"/>
                    <a:pt x="3800" y="4487"/>
                  </a:cubicBezTo>
                  <a:cubicBezTo>
                    <a:pt x="3800" y="4497"/>
                    <a:pt x="3800" y="4497"/>
                    <a:pt x="3800" y="4497"/>
                  </a:cubicBezTo>
                  <a:lnTo>
                    <a:pt x="3789" y="4527"/>
                  </a:lnTo>
                  <a:cubicBezTo>
                    <a:pt x="3789" y="4537"/>
                    <a:pt x="3789" y="4537"/>
                    <a:pt x="3789" y="4537"/>
                  </a:cubicBezTo>
                  <a:cubicBezTo>
                    <a:pt x="3779" y="4557"/>
                    <a:pt x="3769" y="4567"/>
                    <a:pt x="3759" y="4588"/>
                  </a:cubicBezTo>
                  <a:lnTo>
                    <a:pt x="2415" y="6275"/>
                  </a:lnTo>
                  <a:lnTo>
                    <a:pt x="1071" y="7962"/>
                  </a:lnTo>
                  <a:cubicBezTo>
                    <a:pt x="1035" y="8008"/>
                    <a:pt x="975" y="8045"/>
                    <a:pt x="912" y="8045"/>
                  </a:cubicBezTo>
                  <a:cubicBezTo>
                    <a:pt x="907" y="8045"/>
                    <a:pt x="903" y="8045"/>
                    <a:pt x="899" y="8044"/>
                  </a:cubicBezTo>
                  <a:lnTo>
                    <a:pt x="899" y="8044"/>
                  </a:lnTo>
                  <a:lnTo>
                    <a:pt x="980" y="8053"/>
                  </a:lnTo>
                  <a:cubicBezTo>
                    <a:pt x="988" y="8054"/>
                    <a:pt x="995" y="8055"/>
                    <a:pt x="1003" y="8055"/>
                  </a:cubicBezTo>
                  <a:cubicBezTo>
                    <a:pt x="1066" y="8055"/>
                    <a:pt x="1126" y="8018"/>
                    <a:pt x="1162" y="7973"/>
                  </a:cubicBezTo>
                  <a:lnTo>
                    <a:pt x="2506" y="6285"/>
                  </a:lnTo>
                  <a:lnTo>
                    <a:pt x="3850" y="4598"/>
                  </a:lnTo>
                  <a:cubicBezTo>
                    <a:pt x="3860" y="4588"/>
                    <a:pt x="3870" y="4567"/>
                    <a:pt x="3880" y="4557"/>
                  </a:cubicBezTo>
                  <a:cubicBezTo>
                    <a:pt x="3880" y="4557"/>
                    <a:pt x="3880" y="4547"/>
                    <a:pt x="3880" y="4547"/>
                  </a:cubicBezTo>
                  <a:cubicBezTo>
                    <a:pt x="3880" y="4537"/>
                    <a:pt x="3890" y="4527"/>
                    <a:pt x="3890" y="4517"/>
                  </a:cubicBezTo>
                  <a:lnTo>
                    <a:pt x="3890" y="4507"/>
                  </a:lnTo>
                  <a:lnTo>
                    <a:pt x="3901" y="4477"/>
                  </a:lnTo>
                  <a:cubicBezTo>
                    <a:pt x="3901" y="4477"/>
                    <a:pt x="3901" y="4466"/>
                    <a:pt x="3901" y="4466"/>
                  </a:cubicBezTo>
                  <a:lnTo>
                    <a:pt x="3901" y="4456"/>
                  </a:lnTo>
                  <a:lnTo>
                    <a:pt x="3901" y="4446"/>
                  </a:lnTo>
                  <a:cubicBezTo>
                    <a:pt x="3901" y="4436"/>
                    <a:pt x="3901" y="4426"/>
                    <a:pt x="3901" y="4416"/>
                  </a:cubicBezTo>
                  <a:cubicBezTo>
                    <a:pt x="3901" y="4406"/>
                    <a:pt x="3901" y="4396"/>
                    <a:pt x="3901" y="4386"/>
                  </a:cubicBezTo>
                  <a:lnTo>
                    <a:pt x="3901" y="4375"/>
                  </a:lnTo>
                  <a:cubicBezTo>
                    <a:pt x="3901" y="4365"/>
                    <a:pt x="3901" y="4365"/>
                    <a:pt x="3901" y="4365"/>
                  </a:cubicBezTo>
                  <a:cubicBezTo>
                    <a:pt x="3901" y="4365"/>
                    <a:pt x="3901" y="4355"/>
                    <a:pt x="3901" y="4355"/>
                  </a:cubicBezTo>
                  <a:cubicBezTo>
                    <a:pt x="3901" y="4345"/>
                    <a:pt x="3890" y="4335"/>
                    <a:pt x="3890" y="4325"/>
                  </a:cubicBezTo>
                  <a:lnTo>
                    <a:pt x="3890" y="4315"/>
                  </a:lnTo>
                  <a:cubicBezTo>
                    <a:pt x="3890" y="4305"/>
                    <a:pt x="3880" y="4295"/>
                    <a:pt x="3880" y="4285"/>
                  </a:cubicBezTo>
                  <a:cubicBezTo>
                    <a:pt x="3870" y="4274"/>
                    <a:pt x="3860" y="4254"/>
                    <a:pt x="3850" y="4244"/>
                  </a:cubicBezTo>
                  <a:lnTo>
                    <a:pt x="2001" y="2163"/>
                  </a:lnTo>
                  <a:lnTo>
                    <a:pt x="91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6" name="Google Shape;13756;g242e8836994_0_0"/>
            <p:cNvSpPr/>
            <p:nvPr/>
          </p:nvSpPr>
          <p:spPr>
            <a:xfrm>
              <a:off x="1374689" y="2327382"/>
              <a:ext cx="260308" cy="539482"/>
            </a:xfrm>
            <a:custGeom>
              <a:avLst/>
              <a:gdLst/>
              <a:ahLst/>
              <a:cxnLst/>
              <a:rect l="l" t="t" r="r" b="b"/>
              <a:pathLst>
                <a:path w="3891" h="8064" extrusionOk="0">
                  <a:moveTo>
                    <a:pt x="1" y="0"/>
                  </a:moveTo>
                  <a:lnTo>
                    <a:pt x="1890" y="2142"/>
                  </a:lnTo>
                  <a:lnTo>
                    <a:pt x="3759" y="4244"/>
                  </a:lnTo>
                  <a:cubicBezTo>
                    <a:pt x="3769" y="4254"/>
                    <a:pt x="3769" y="4264"/>
                    <a:pt x="3780" y="4274"/>
                  </a:cubicBezTo>
                  <a:lnTo>
                    <a:pt x="3780" y="4284"/>
                  </a:lnTo>
                  <a:lnTo>
                    <a:pt x="3790" y="4315"/>
                  </a:lnTo>
                  <a:lnTo>
                    <a:pt x="3790" y="4325"/>
                  </a:lnTo>
                  <a:cubicBezTo>
                    <a:pt x="3800" y="4335"/>
                    <a:pt x="3800" y="4345"/>
                    <a:pt x="3800" y="4355"/>
                  </a:cubicBezTo>
                  <a:lnTo>
                    <a:pt x="3800" y="4365"/>
                  </a:lnTo>
                  <a:lnTo>
                    <a:pt x="3800" y="4385"/>
                  </a:lnTo>
                  <a:lnTo>
                    <a:pt x="3800" y="4416"/>
                  </a:lnTo>
                  <a:cubicBezTo>
                    <a:pt x="3800" y="4416"/>
                    <a:pt x="3800" y="4426"/>
                    <a:pt x="3800" y="4436"/>
                  </a:cubicBezTo>
                  <a:cubicBezTo>
                    <a:pt x="3800" y="4446"/>
                    <a:pt x="3800" y="4446"/>
                    <a:pt x="3800" y="4456"/>
                  </a:cubicBezTo>
                  <a:lnTo>
                    <a:pt x="3800" y="4466"/>
                  </a:lnTo>
                  <a:lnTo>
                    <a:pt x="3800" y="4476"/>
                  </a:lnTo>
                  <a:cubicBezTo>
                    <a:pt x="3800" y="4476"/>
                    <a:pt x="3800" y="4486"/>
                    <a:pt x="3790" y="4497"/>
                  </a:cubicBezTo>
                  <a:lnTo>
                    <a:pt x="3790" y="4507"/>
                  </a:lnTo>
                  <a:cubicBezTo>
                    <a:pt x="3790" y="4527"/>
                    <a:pt x="3780" y="4537"/>
                    <a:pt x="3780" y="4557"/>
                  </a:cubicBezTo>
                  <a:cubicBezTo>
                    <a:pt x="3769" y="4567"/>
                    <a:pt x="3759" y="4587"/>
                    <a:pt x="3749" y="4598"/>
                  </a:cubicBezTo>
                  <a:lnTo>
                    <a:pt x="2415" y="6285"/>
                  </a:lnTo>
                  <a:lnTo>
                    <a:pt x="1072" y="7972"/>
                  </a:lnTo>
                  <a:cubicBezTo>
                    <a:pt x="1021" y="8023"/>
                    <a:pt x="960" y="8053"/>
                    <a:pt x="880" y="8053"/>
                  </a:cubicBezTo>
                  <a:lnTo>
                    <a:pt x="971" y="8063"/>
                  </a:lnTo>
                  <a:cubicBezTo>
                    <a:pt x="1041" y="8063"/>
                    <a:pt x="1112" y="8033"/>
                    <a:pt x="1163" y="7982"/>
                  </a:cubicBezTo>
                  <a:lnTo>
                    <a:pt x="2506" y="6295"/>
                  </a:lnTo>
                  <a:lnTo>
                    <a:pt x="3840" y="4608"/>
                  </a:lnTo>
                  <a:cubicBezTo>
                    <a:pt x="3860" y="4587"/>
                    <a:pt x="3870" y="4577"/>
                    <a:pt x="3870" y="4557"/>
                  </a:cubicBezTo>
                  <a:cubicBezTo>
                    <a:pt x="3870" y="4557"/>
                    <a:pt x="3870" y="4547"/>
                    <a:pt x="3870" y="4547"/>
                  </a:cubicBezTo>
                  <a:lnTo>
                    <a:pt x="3891" y="4517"/>
                  </a:lnTo>
                  <a:cubicBezTo>
                    <a:pt x="3891" y="4517"/>
                    <a:pt x="3891" y="4517"/>
                    <a:pt x="3891" y="4507"/>
                  </a:cubicBezTo>
                  <a:cubicBezTo>
                    <a:pt x="3891" y="4497"/>
                    <a:pt x="3881" y="4476"/>
                    <a:pt x="3881" y="4466"/>
                  </a:cubicBezTo>
                  <a:cubicBezTo>
                    <a:pt x="3881" y="4456"/>
                    <a:pt x="3881" y="4456"/>
                    <a:pt x="3881" y="4456"/>
                  </a:cubicBezTo>
                  <a:lnTo>
                    <a:pt x="3881" y="4446"/>
                  </a:lnTo>
                  <a:lnTo>
                    <a:pt x="3881" y="4426"/>
                  </a:lnTo>
                  <a:cubicBezTo>
                    <a:pt x="3881" y="4416"/>
                    <a:pt x="3881" y="4416"/>
                    <a:pt x="3881" y="4406"/>
                  </a:cubicBezTo>
                  <a:lnTo>
                    <a:pt x="3881" y="4375"/>
                  </a:lnTo>
                  <a:lnTo>
                    <a:pt x="3881" y="4365"/>
                  </a:lnTo>
                  <a:cubicBezTo>
                    <a:pt x="3881" y="4355"/>
                    <a:pt x="3881" y="4355"/>
                    <a:pt x="3881" y="4355"/>
                  </a:cubicBezTo>
                  <a:cubicBezTo>
                    <a:pt x="3881" y="4345"/>
                    <a:pt x="3881" y="4345"/>
                    <a:pt x="3881" y="4345"/>
                  </a:cubicBezTo>
                  <a:cubicBezTo>
                    <a:pt x="3881" y="4335"/>
                    <a:pt x="3870" y="4325"/>
                    <a:pt x="3870" y="4315"/>
                  </a:cubicBezTo>
                  <a:lnTo>
                    <a:pt x="3870" y="4305"/>
                  </a:lnTo>
                  <a:lnTo>
                    <a:pt x="3860" y="4274"/>
                  </a:lnTo>
                  <a:cubicBezTo>
                    <a:pt x="3850" y="4264"/>
                    <a:pt x="3840" y="4254"/>
                    <a:pt x="3840" y="4244"/>
                  </a:cubicBezTo>
                  <a:lnTo>
                    <a:pt x="1981" y="2152"/>
                  </a:lnTo>
                  <a:lnTo>
                    <a:pt x="81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7" name="Google Shape;13757;g242e8836994_0_0"/>
            <p:cNvSpPr/>
            <p:nvPr/>
          </p:nvSpPr>
          <p:spPr>
            <a:xfrm>
              <a:off x="1438244" y="2859846"/>
              <a:ext cx="1137" cy="1606"/>
            </a:xfrm>
            <a:custGeom>
              <a:avLst/>
              <a:gdLst/>
              <a:ahLst/>
              <a:cxnLst/>
              <a:rect l="l" t="t" r="r" b="b"/>
              <a:pathLst>
                <a:path w="17" h="24" extrusionOk="0">
                  <a:moveTo>
                    <a:pt x="14" y="0"/>
                  </a:moveTo>
                  <a:cubicBezTo>
                    <a:pt x="14" y="0"/>
                    <a:pt x="12" y="1"/>
                    <a:pt x="10" y="3"/>
                  </a:cubicBezTo>
                  <a:cubicBezTo>
                    <a:pt x="10" y="3"/>
                    <a:pt x="0" y="23"/>
                    <a:pt x="0" y="23"/>
                  </a:cubicBezTo>
                  <a:cubicBezTo>
                    <a:pt x="9" y="15"/>
                    <a:pt x="17" y="0"/>
                    <a:pt x="14" y="0"/>
                  </a:cubicBez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8" name="Google Shape;13758;g242e8836994_0_0"/>
            <p:cNvSpPr/>
            <p:nvPr/>
          </p:nvSpPr>
          <p:spPr>
            <a:xfrm>
              <a:off x="1430818" y="2865466"/>
              <a:ext cx="1405" cy="67"/>
            </a:xfrm>
            <a:custGeom>
              <a:avLst/>
              <a:gdLst/>
              <a:ahLst/>
              <a:cxnLst/>
              <a:rect l="l" t="t" r="r" b="b"/>
              <a:pathLst>
                <a:path w="21" h="1" extrusionOk="0">
                  <a:moveTo>
                    <a:pt x="0" y="0"/>
                  </a:moveTo>
                  <a:lnTo>
                    <a:pt x="20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9" name="Google Shape;13759;g242e8836994_0_0"/>
            <p:cNvSpPr/>
            <p:nvPr/>
          </p:nvSpPr>
          <p:spPr>
            <a:xfrm>
              <a:off x="1428744" y="2865466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0" name="Google Shape;13760;g242e8836994_0_0"/>
            <p:cNvSpPr/>
            <p:nvPr/>
          </p:nvSpPr>
          <p:spPr>
            <a:xfrm>
              <a:off x="1427406" y="2865466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1" name="Google Shape;13761;g242e8836994_0_0"/>
            <p:cNvSpPr/>
            <p:nvPr/>
          </p:nvSpPr>
          <p:spPr>
            <a:xfrm>
              <a:off x="1971577" y="1885970"/>
              <a:ext cx="95266" cy="56798"/>
            </a:xfrm>
            <a:custGeom>
              <a:avLst/>
              <a:gdLst/>
              <a:ahLst/>
              <a:cxnLst/>
              <a:rect l="l" t="t" r="r" b="b"/>
              <a:pathLst>
                <a:path w="1424" h="849" extrusionOk="0">
                  <a:moveTo>
                    <a:pt x="1333" y="0"/>
                  </a:moveTo>
                  <a:cubicBezTo>
                    <a:pt x="1324" y="0"/>
                    <a:pt x="1314" y="3"/>
                    <a:pt x="1304" y="10"/>
                  </a:cubicBezTo>
                  <a:lnTo>
                    <a:pt x="71" y="536"/>
                  </a:lnTo>
                  <a:cubicBezTo>
                    <a:pt x="21" y="546"/>
                    <a:pt x="1" y="596"/>
                    <a:pt x="11" y="647"/>
                  </a:cubicBezTo>
                  <a:lnTo>
                    <a:pt x="91" y="849"/>
                  </a:lnTo>
                  <a:lnTo>
                    <a:pt x="223" y="788"/>
                  </a:lnTo>
                  <a:lnTo>
                    <a:pt x="152" y="647"/>
                  </a:lnTo>
                  <a:lnTo>
                    <a:pt x="1354" y="132"/>
                  </a:lnTo>
                  <a:cubicBezTo>
                    <a:pt x="1424" y="114"/>
                    <a:pt x="1389" y="0"/>
                    <a:pt x="1333" y="0"/>
                  </a:cubicBez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2" name="Google Shape;13762;g242e8836994_0_0"/>
            <p:cNvSpPr/>
            <p:nvPr/>
          </p:nvSpPr>
          <p:spPr>
            <a:xfrm>
              <a:off x="2391379" y="1762270"/>
              <a:ext cx="26426" cy="43953"/>
            </a:xfrm>
            <a:custGeom>
              <a:avLst/>
              <a:gdLst/>
              <a:ahLst/>
              <a:cxnLst/>
              <a:rect l="l" t="t" r="r" b="b"/>
              <a:pathLst>
                <a:path w="395" h="657" extrusionOk="0">
                  <a:moveTo>
                    <a:pt x="132" y="0"/>
                  </a:moveTo>
                  <a:lnTo>
                    <a:pt x="0" y="51"/>
                  </a:lnTo>
                  <a:lnTo>
                    <a:pt x="263" y="657"/>
                  </a:lnTo>
                  <a:lnTo>
                    <a:pt x="394" y="60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3" name="Google Shape;13763;g242e8836994_0_0"/>
            <p:cNvSpPr/>
            <p:nvPr/>
          </p:nvSpPr>
          <p:spPr>
            <a:xfrm>
              <a:off x="1968165" y="1819002"/>
              <a:ext cx="316437" cy="168387"/>
            </a:xfrm>
            <a:custGeom>
              <a:avLst/>
              <a:gdLst/>
              <a:ahLst/>
              <a:cxnLst/>
              <a:rect l="l" t="t" r="r" b="b"/>
              <a:pathLst>
                <a:path w="4730" h="2517" extrusionOk="0">
                  <a:moveTo>
                    <a:pt x="4467" y="1"/>
                  </a:moveTo>
                  <a:lnTo>
                    <a:pt x="274" y="1789"/>
                  </a:lnTo>
                  <a:lnTo>
                    <a:pt x="153" y="1850"/>
                  </a:lnTo>
                  <a:lnTo>
                    <a:pt x="1" y="1911"/>
                  </a:lnTo>
                  <a:lnTo>
                    <a:pt x="264" y="2517"/>
                  </a:lnTo>
                  <a:lnTo>
                    <a:pt x="4730" y="607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g242e8836994_0_0"/>
            <p:cNvSpPr/>
            <p:nvPr/>
          </p:nvSpPr>
          <p:spPr>
            <a:xfrm>
              <a:off x="2382548" y="1765615"/>
              <a:ext cx="26426" cy="44689"/>
            </a:xfrm>
            <a:custGeom>
              <a:avLst/>
              <a:gdLst/>
              <a:ahLst/>
              <a:cxnLst/>
              <a:rect l="l" t="t" r="r" b="b"/>
              <a:pathLst>
                <a:path w="395" h="668" extrusionOk="0">
                  <a:moveTo>
                    <a:pt x="132" y="1"/>
                  </a:moveTo>
                  <a:lnTo>
                    <a:pt x="1" y="61"/>
                  </a:lnTo>
                  <a:lnTo>
                    <a:pt x="264" y="667"/>
                  </a:lnTo>
                  <a:lnTo>
                    <a:pt x="395" y="607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5" name="Google Shape;13765;g242e8836994_0_0"/>
            <p:cNvSpPr/>
            <p:nvPr/>
          </p:nvSpPr>
          <p:spPr>
            <a:xfrm>
              <a:off x="2373784" y="1770365"/>
              <a:ext cx="26426" cy="44020"/>
            </a:xfrm>
            <a:custGeom>
              <a:avLst/>
              <a:gdLst/>
              <a:ahLst/>
              <a:cxnLst/>
              <a:rect l="l" t="t" r="r" b="b"/>
              <a:pathLst>
                <a:path w="395" h="658" extrusionOk="0">
                  <a:moveTo>
                    <a:pt x="132" y="0"/>
                  </a:moveTo>
                  <a:lnTo>
                    <a:pt x="0" y="51"/>
                  </a:lnTo>
                  <a:lnTo>
                    <a:pt x="263" y="657"/>
                  </a:lnTo>
                  <a:lnTo>
                    <a:pt x="395" y="607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6" name="Google Shape;13766;g242e8836994_0_0"/>
            <p:cNvSpPr/>
            <p:nvPr/>
          </p:nvSpPr>
          <p:spPr>
            <a:xfrm>
              <a:off x="2365689" y="1773041"/>
              <a:ext cx="25756" cy="44689"/>
            </a:xfrm>
            <a:custGeom>
              <a:avLst/>
              <a:gdLst/>
              <a:ahLst/>
              <a:cxnLst/>
              <a:rect l="l" t="t" r="r" b="b"/>
              <a:pathLst>
                <a:path w="385" h="668" extrusionOk="0">
                  <a:moveTo>
                    <a:pt x="132" y="1"/>
                  </a:moveTo>
                  <a:lnTo>
                    <a:pt x="0" y="61"/>
                  </a:lnTo>
                  <a:lnTo>
                    <a:pt x="263" y="668"/>
                  </a:lnTo>
                  <a:lnTo>
                    <a:pt x="384" y="607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7" name="Google Shape;13767;g242e8836994_0_0"/>
            <p:cNvSpPr/>
            <p:nvPr/>
          </p:nvSpPr>
          <p:spPr>
            <a:xfrm>
              <a:off x="2356858" y="1777122"/>
              <a:ext cx="26426" cy="44020"/>
            </a:xfrm>
            <a:custGeom>
              <a:avLst/>
              <a:gdLst/>
              <a:ahLst/>
              <a:cxnLst/>
              <a:rect l="l" t="t" r="r" b="b"/>
              <a:pathLst>
                <a:path w="395" h="658" extrusionOk="0">
                  <a:moveTo>
                    <a:pt x="132" y="0"/>
                  </a:moveTo>
                  <a:lnTo>
                    <a:pt x="1" y="51"/>
                  </a:lnTo>
                  <a:lnTo>
                    <a:pt x="264" y="657"/>
                  </a:lnTo>
                  <a:lnTo>
                    <a:pt x="395" y="607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8" name="Google Shape;13768;g242e8836994_0_0"/>
            <p:cNvSpPr/>
            <p:nvPr/>
          </p:nvSpPr>
          <p:spPr>
            <a:xfrm>
              <a:off x="2348763" y="1780467"/>
              <a:ext cx="25756" cy="44020"/>
            </a:xfrm>
            <a:custGeom>
              <a:avLst/>
              <a:gdLst/>
              <a:ahLst/>
              <a:cxnLst/>
              <a:rect l="l" t="t" r="r" b="b"/>
              <a:pathLst>
                <a:path w="385" h="658" extrusionOk="0">
                  <a:moveTo>
                    <a:pt x="122" y="1"/>
                  </a:moveTo>
                  <a:lnTo>
                    <a:pt x="1" y="51"/>
                  </a:lnTo>
                  <a:lnTo>
                    <a:pt x="253" y="658"/>
                  </a:lnTo>
                  <a:lnTo>
                    <a:pt x="385" y="607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9" name="Google Shape;13769;g242e8836994_0_0"/>
            <p:cNvSpPr/>
            <p:nvPr/>
          </p:nvSpPr>
          <p:spPr>
            <a:xfrm>
              <a:off x="2339999" y="1783879"/>
              <a:ext cx="25756" cy="44689"/>
            </a:xfrm>
            <a:custGeom>
              <a:avLst/>
              <a:gdLst/>
              <a:ahLst/>
              <a:cxnLst/>
              <a:rect l="l" t="t" r="r" b="b"/>
              <a:pathLst>
                <a:path w="385" h="668" extrusionOk="0">
                  <a:moveTo>
                    <a:pt x="132" y="0"/>
                  </a:moveTo>
                  <a:lnTo>
                    <a:pt x="0" y="61"/>
                  </a:lnTo>
                  <a:lnTo>
                    <a:pt x="253" y="667"/>
                  </a:lnTo>
                  <a:lnTo>
                    <a:pt x="384" y="607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0" name="Google Shape;13770;g242e8836994_0_0"/>
            <p:cNvSpPr/>
            <p:nvPr/>
          </p:nvSpPr>
          <p:spPr>
            <a:xfrm>
              <a:off x="2331168" y="1787960"/>
              <a:ext cx="25756" cy="44622"/>
            </a:xfrm>
            <a:custGeom>
              <a:avLst/>
              <a:gdLst/>
              <a:ahLst/>
              <a:cxnLst/>
              <a:rect l="l" t="t" r="r" b="b"/>
              <a:pathLst>
                <a:path w="385" h="667" extrusionOk="0">
                  <a:moveTo>
                    <a:pt x="132" y="0"/>
                  </a:moveTo>
                  <a:lnTo>
                    <a:pt x="1" y="51"/>
                  </a:lnTo>
                  <a:lnTo>
                    <a:pt x="264" y="667"/>
                  </a:lnTo>
                  <a:lnTo>
                    <a:pt x="385" y="60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1" name="Google Shape;13771;g242e8836994_0_0"/>
            <p:cNvSpPr/>
            <p:nvPr/>
          </p:nvSpPr>
          <p:spPr>
            <a:xfrm>
              <a:off x="2322404" y="1791305"/>
              <a:ext cx="26426" cy="44689"/>
            </a:xfrm>
            <a:custGeom>
              <a:avLst/>
              <a:gdLst/>
              <a:ahLst/>
              <a:cxnLst/>
              <a:rect l="l" t="t" r="r" b="b"/>
              <a:pathLst>
                <a:path w="395" h="668" extrusionOk="0">
                  <a:moveTo>
                    <a:pt x="132" y="1"/>
                  </a:moveTo>
                  <a:lnTo>
                    <a:pt x="1" y="61"/>
                  </a:lnTo>
                  <a:lnTo>
                    <a:pt x="263" y="667"/>
                  </a:lnTo>
                  <a:lnTo>
                    <a:pt x="395" y="607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2" name="Google Shape;13772;g242e8836994_0_0"/>
            <p:cNvSpPr/>
            <p:nvPr/>
          </p:nvSpPr>
          <p:spPr>
            <a:xfrm>
              <a:off x="2281193" y="1795386"/>
              <a:ext cx="58872" cy="58203"/>
            </a:xfrm>
            <a:custGeom>
              <a:avLst/>
              <a:gdLst/>
              <a:ahLst/>
              <a:cxnLst/>
              <a:rect l="l" t="t" r="r" b="b"/>
              <a:pathLst>
                <a:path w="880" h="870" extrusionOk="0">
                  <a:moveTo>
                    <a:pt x="617" y="0"/>
                  </a:moveTo>
                  <a:lnTo>
                    <a:pt x="0" y="263"/>
                  </a:lnTo>
                  <a:lnTo>
                    <a:pt x="263" y="869"/>
                  </a:lnTo>
                  <a:lnTo>
                    <a:pt x="879" y="606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3" name="Google Shape;13773;g242e8836994_0_0"/>
            <p:cNvSpPr/>
            <p:nvPr/>
          </p:nvSpPr>
          <p:spPr>
            <a:xfrm>
              <a:off x="2267679" y="1812914"/>
              <a:ext cx="31108" cy="46763"/>
            </a:xfrm>
            <a:custGeom>
              <a:avLst/>
              <a:gdLst/>
              <a:ahLst/>
              <a:cxnLst/>
              <a:rect l="l" t="t" r="r" b="b"/>
              <a:pathLst>
                <a:path w="465" h="699" extrusionOk="0">
                  <a:moveTo>
                    <a:pt x="202" y="1"/>
                  </a:moveTo>
                  <a:lnTo>
                    <a:pt x="0" y="82"/>
                  </a:lnTo>
                  <a:lnTo>
                    <a:pt x="263" y="698"/>
                  </a:lnTo>
                  <a:lnTo>
                    <a:pt x="465" y="607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4" name="Google Shape;13774;g242e8836994_0_0"/>
            <p:cNvSpPr/>
            <p:nvPr/>
          </p:nvSpPr>
          <p:spPr>
            <a:xfrm>
              <a:off x="2400143" y="1739256"/>
              <a:ext cx="110920" cy="64291"/>
            </a:xfrm>
            <a:custGeom>
              <a:avLst/>
              <a:gdLst/>
              <a:ahLst/>
              <a:cxnLst/>
              <a:rect l="l" t="t" r="r" b="b"/>
              <a:pathLst>
                <a:path w="1658" h="961" extrusionOk="0">
                  <a:moveTo>
                    <a:pt x="1658" y="1"/>
                  </a:moveTo>
                  <a:lnTo>
                    <a:pt x="1" y="354"/>
                  </a:lnTo>
                  <a:lnTo>
                    <a:pt x="253" y="960"/>
                  </a:lnTo>
                  <a:lnTo>
                    <a:pt x="1658" y="1"/>
                  </a:ln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5" name="Google Shape;13775;g242e8836994_0_0"/>
            <p:cNvSpPr/>
            <p:nvPr/>
          </p:nvSpPr>
          <p:spPr>
            <a:xfrm>
              <a:off x="1929697" y="1956951"/>
              <a:ext cx="44622" cy="40876"/>
            </a:xfrm>
            <a:custGeom>
              <a:avLst/>
              <a:gdLst/>
              <a:ahLst/>
              <a:cxnLst/>
              <a:rect l="l" t="t" r="r" b="b"/>
              <a:pathLst>
                <a:path w="667" h="611" extrusionOk="0">
                  <a:moveTo>
                    <a:pt x="495" y="0"/>
                  </a:moveTo>
                  <a:lnTo>
                    <a:pt x="30" y="202"/>
                  </a:lnTo>
                  <a:cubicBezTo>
                    <a:pt x="10" y="212"/>
                    <a:pt x="0" y="243"/>
                    <a:pt x="10" y="263"/>
                  </a:cubicBezTo>
                  <a:lnTo>
                    <a:pt x="131" y="576"/>
                  </a:lnTo>
                  <a:cubicBezTo>
                    <a:pt x="139" y="599"/>
                    <a:pt x="158" y="610"/>
                    <a:pt x="180" y="610"/>
                  </a:cubicBezTo>
                  <a:cubicBezTo>
                    <a:pt x="187" y="610"/>
                    <a:pt x="195" y="609"/>
                    <a:pt x="202" y="606"/>
                  </a:cubicBezTo>
                  <a:lnTo>
                    <a:pt x="667" y="40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6" name="Google Shape;13776;g242e8836994_0_0"/>
            <p:cNvSpPr/>
            <p:nvPr/>
          </p:nvSpPr>
          <p:spPr>
            <a:xfrm>
              <a:off x="1960739" y="1946783"/>
              <a:ext cx="25088" cy="42816"/>
            </a:xfrm>
            <a:custGeom>
              <a:avLst/>
              <a:gdLst/>
              <a:ahLst/>
              <a:cxnLst/>
              <a:rect l="l" t="t" r="r" b="b"/>
              <a:pathLst>
                <a:path w="375" h="640" extrusionOk="0">
                  <a:moveTo>
                    <a:pt x="112" y="1"/>
                  </a:moveTo>
                  <a:lnTo>
                    <a:pt x="51" y="21"/>
                  </a:lnTo>
                  <a:cubicBezTo>
                    <a:pt x="11" y="41"/>
                    <a:pt x="1" y="81"/>
                    <a:pt x="11" y="112"/>
                  </a:cubicBezTo>
                  <a:lnTo>
                    <a:pt x="31" y="152"/>
                  </a:lnTo>
                  <a:lnTo>
                    <a:pt x="203" y="556"/>
                  </a:lnTo>
                  <a:lnTo>
                    <a:pt x="223" y="597"/>
                  </a:lnTo>
                  <a:cubicBezTo>
                    <a:pt x="231" y="622"/>
                    <a:pt x="260" y="640"/>
                    <a:pt x="287" y="640"/>
                  </a:cubicBezTo>
                  <a:cubicBezTo>
                    <a:pt x="293" y="640"/>
                    <a:pt x="299" y="639"/>
                    <a:pt x="304" y="637"/>
                  </a:cubicBezTo>
                  <a:lnTo>
                    <a:pt x="375" y="60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7" name="Google Shape;13777;g242e8836994_0_0"/>
            <p:cNvSpPr/>
            <p:nvPr/>
          </p:nvSpPr>
          <p:spPr>
            <a:xfrm>
              <a:off x="1361844" y="3301593"/>
              <a:ext cx="65294" cy="89378"/>
            </a:xfrm>
            <a:custGeom>
              <a:avLst/>
              <a:gdLst/>
              <a:ahLst/>
              <a:cxnLst/>
              <a:rect l="l" t="t" r="r" b="b"/>
              <a:pathLst>
                <a:path w="976" h="1336" extrusionOk="0">
                  <a:moveTo>
                    <a:pt x="231" y="1"/>
                  </a:moveTo>
                  <a:cubicBezTo>
                    <a:pt x="219" y="1"/>
                    <a:pt x="206" y="3"/>
                    <a:pt x="193" y="8"/>
                  </a:cubicBezTo>
                  <a:lnTo>
                    <a:pt x="1" y="109"/>
                  </a:lnTo>
                  <a:lnTo>
                    <a:pt x="71" y="231"/>
                  </a:lnTo>
                  <a:lnTo>
                    <a:pt x="213" y="150"/>
                  </a:lnTo>
                  <a:lnTo>
                    <a:pt x="829" y="1302"/>
                  </a:lnTo>
                  <a:cubicBezTo>
                    <a:pt x="832" y="1326"/>
                    <a:pt x="848" y="1336"/>
                    <a:pt x="867" y="1336"/>
                  </a:cubicBezTo>
                  <a:cubicBezTo>
                    <a:pt x="912" y="1336"/>
                    <a:pt x="976" y="1283"/>
                    <a:pt x="940" y="1241"/>
                  </a:cubicBezTo>
                  <a:lnTo>
                    <a:pt x="304" y="59"/>
                  </a:lnTo>
                  <a:cubicBezTo>
                    <a:pt x="296" y="21"/>
                    <a:pt x="266" y="1"/>
                    <a:pt x="231" y="1"/>
                  </a:cubicBezTo>
                  <a:close/>
                </a:path>
              </a:pathLst>
            </a:custGeom>
            <a:solidFill>
              <a:srgbClr val="C5B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8" name="Google Shape;13778;g242e8836994_0_0"/>
            <p:cNvSpPr/>
            <p:nvPr/>
          </p:nvSpPr>
          <p:spPr>
            <a:xfrm>
              <a:off x="1533578" y="3706343"/>
              <a:ext cx="43953" cy="29168"/>
            </a:xfrm>
            <a:custGeom>
              <a:avLst/>
              <a:gdLst/>
              <a:ahLst/>
              <a:cxnLst/>
              <a:rect l="l" t="t" r="r" b="b"/>
              <a:pathLst>
                <a:path w="657" h="436" extrusionOk="0">
                  <a:moveTo>
                    <a:pt x="586" y="1"/>
                  </a:moveTo>
                  <a:lnTo>
                    <a:pt x="0" y="304"/>
                  </a:lnTo>
                  <a:lnTo>
                    <a:pt x="71" y="435"/>
                  </a:lnTo>
                  <a:lnTo>
                    <a:pt x="657" y="122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9" name="Google Shape;13779;g242e8836994_0_0"/>
            <p:cNvSpPr/>
            <p:nvPr/>
          </p:nvSpPr>
          <p:spPr>
            <a:xfrm>
              <a:off x="1317890" y="3299385"/>
              <a:ext cx="192070" cy="307673"/>
            </a:xfrm>
            <a:custGeom>
              <a:avLst/>
              <a:gdLst/>
              <a:ahLst/>
              <a:cxnLst/>
              <a:rect l="l" t="t" r="r" b="b"/>
              <a:pathLst>
                <a:path w="2871" h="4599" extrusionOk="0">
                  <a:moveTo>
                    <a:pt x="587" y="1"/>
                  </a:moveTo>
                  <a:lnTo>
                    <a:pt x="1" y="314"/>
                  </a:lnTo>
                  <a:lnTo>
                    <a:pt x="2284" y="4598"/>
                  </a:lnTo>
                  <a:lnTo>
                    <a:pt x="2870" y="4295"/>
                  </a:lnTo>
                  <a:lnTo>
                    <a:pt x="728" y="264"/>
                  </a:lnTo>
                  <a:lnTo>
                    <a:pt x="658" y="142"/>
                  </a:lnTo>
                  <a:lnTo>
                    <a:pt x="587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0" name="Google Shape;13780;g242e8836994_0_0"/>
            <p:cNvSpPr/>
            <p:nvPr/>
          </p:nvSpPr>
          <p:spPr>
            <a:xfrm>
              <a:off x="1529497" y="3697579"/>
              <a:ext cx="43351" cy="29101"/>
            </a:xfrm>
            <a:custGeom>
              <a:avLst/>
              <a:gdLst/>
              <a:ahLst/>
              <a:cxnLst/>
              <a:rect l="l" t="t" r="r" b="b"/>
              <a:pathLst>
                <a:path w="648" h="435" extrusionOk="0">
                  <a:moveTo>
                    <a:pt x="586" y="0"/>
                  </a:moveTo>
                  <a:lnTo>
                    <a:pt x="0" y="303"/>
                  </a:lnTo>
                  <a:lnTo>
                    <a:pt x="71" y="435"/>
                  </a:lnTo>
                  <a:lnTo>
                    <a:pt x="647" y="122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1" name="Google Shape;13781;g242e8836994_0_0"/>
            <p:cNvSpPr/>
            <p:nvPr/>
          </p:nvSpPr>
          <p:spPr>
            <a:xfrm>
              <a:off x="1525416" y="3688748"/>
              <a:ext cx="43351" cy="29168"/>
            </a:xfrm>
            <a:custGeom>
              <a:avLst/>
              <a:gdLst/>
              <a:ahLst/>
              <a:cxnLst/>
              <a:rect l="l" t="t" r="r" b="b"/>
              <a:pathLst>
                <a:path w="648" h="436" extrusionOk="0">
                  <a:moveTo>
                    <a:pt x="587" y="1"/>
                  </a:moveTo>
                  <a:lnTo>
                    <a:pt x="1" y="314"/>
                  </a:lnTo>
                  <a:lnTo>
                    <a:pt x="72" y="435"/>
                  </a:lnTo>
                  <a:lnTo>
                    <a:pt x="647" y="122"/>
                  </a:lnTo>
                  <a:lnTo>
                    <a:pt x="587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2" name="Google Shape;13782;g242e8836994_0_0"/>
            <p:cNvSpPr/>
            <p:nvPr/>
          </p:nvSpPr>
          <p:spPr>
            <a:xfrm>
              <a:off x="1520733" y="3681322"/>
              <a:ext cx="43284" cy="29168"/>
            </a:xfrm>
            <a:custGeom>
              <a:avLst/>
              <a:gdLst/>
              <a:ahLst/>
              <a:cxnLst/>
              <a:rect l="l" t="t" r="r" b="b"/>
              <a:pathLst>
                <a:path w="647" h="436" extrusionOk="0">
                  <a:moveTo>
                    <a:pt x="586" y="1"/>
                  </a:moveTo>
                  <a:lnTo>
                    <a:pt x="0" y="304"/>
                  </a:lnTo>
                  <a:lnTo>
                    <a:pt x="71" y="435"/>
                  </a:lnTo>
                  <a:lnTo>
                    <a:pt x="647" y="122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3" name="Google Shape;13783;g242e8836994_0_0"/>
            <p:cNvSpPr/>
            <p:nvPr/>
          </p:nvSpPr>
          <p:spPr>
            <a:xfrm>
              <a:off x="1516652" y="3672558"/>
              <a:ext cx="43351" cy="29101"/>
            </a:xfrm>
            <a:custGeom>
              <a:avLst/>
              <a:gdLst/>
              <a:ahLst/>
              <a:cxnLst/>
              <a:rect l="l" t="t" r="r" b="b"/>
              <a:pathLst>
                <a:path w="648" h="435" extrusionOk="0">
                  <a:moveTo>
                    <a:pt x="576" y="0"/>
                  </a:moveTo>
                  <a:lnTo>
                    <a:pt x="0" y="314"/>
                  </a:lnTo>
                  <a:lnTo>
                    <a:pt x="61" y="435"/>
                  </a:lnTo>
                  <a:lnTo>
                    <a:pt x="647" y="132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4" name="Google Shape;13784;g242e8836994_0_0"/>
            <p:cNvSpPr/>
            <p:nvPr/>
          </p:nvSpPr>
          <p:spPr>
            <a:xfrm>
              <a:off x="1512571" y="3663794"/>
              <a:ext cx="43351" cy="29101"/>
            </a:xfrm>
            <a:custGeom>
              <a:avLst/>
              <a:gdLst/>
              <a:ahLst/>
              <a:cxnLst/>
              <a:rect l="l" t="t" r="r" b="b"/>
              <a:pathLst>
                <a:path w="648" h="435" extrusionOk="0">
                  <a:moveTo>
                    <a:pt x="587" y="0"/>
                  </a:moveTo>
                  <a:lnTo>
                    <a:pt x="1" y="313"/>
                  </a:lnTo>
                  <a:lnTo>
                    <a:pt x="61" y="435"/>
                  </a:lnTo>
                  <a:lnTo>
                    <a:pt x="647" y="121"/>
                  </a:lnTo>
                  <a:lnTo>
                    <a:pt x="587" y="0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5" name="Google Shape;13785;g242e8836994_0_0"/>
            <p:cNvSpPr/>
            <p:nvPr/>
          </p:nvSpPr>
          <p:spPr>
            <a:xfrm>
              <a:off x="1507888" y="3655633"/>
              <a:ext cx="43953" cy="29168"/>
            </a:xfrm>
            <a:custGeom>
              <a:avLst/>
              <a:gdLst/>
              <a:ahLst/>
              <a:cxnLst/>
              <a:rect l="l" t="t" r="r" b="b"/>
              <a:pathLst>
                <a:path w="657" h="436" extrusionOk="0">
                  <a:moveTo>
                    <a:pt x="586" y="1"/>
                  </a:moveTo>
                  <a:lnTo>
                    <a:pt x="0" y="304"/>
                  </a:lnTo>
                  <a:lnTo>
                    <a:pt x="71" y="435"/>
                  </a:lnTo>
                  <a:lnTo>
                    <a:pt x="657" y="122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6" name="Google Shape;13786;g242e8836994_0_0"/>
            <p:cNvSpPr/>
            <p:nvPr/>
          </p:nvSpPr>
          <p:spPr>
            <a:xfrm>
              <a:off x="1503138" y="3647538"/>
              <a:ext cx="44020" cy="29168"/>
            </a:xfrm>
            <a:custGeom>
              <a:avLst/>
              <a:gdLst/>
              <a:ahLst/>
              <a:cxnLst/>
              <a:rect l="l" t="t" r="r" b="b"/>
              <a:pathLst>
                <a:path w="658" h="436" extrusionOk="0">
                  <a:moveTo>
                    <a:pt x="586" y="1"/>
                  </a:moveTo>
                  <a:lnTo>
                    <a:pt x="0" y="314"/>
                  </a:lnTo>
                  <a:lnTo>
                    <a:pt x="71" y="435"/>
                  </a:lnTo>
                  <a:lnTo>
                    <a:pt x="657" y="122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7" name="Google Shape;13787;g242e8836994_0_0"/>
            <p:cNvSpPr/>
            <p:nvPr/>
          </p:nvSpPr>
          <p:spPr>
            <a:xfrm>
              <a:off x="1499057" y="3638773"/>
              <a:ext cx="44020" cy="29101"/>
            </a:xfrm>
            <a:custGeom>
              <a:avLst/>
              <a:gdLst/>
              <a:ahLst/>
              <a:cxnLst/>
              <a:rect l="l" t="t" r="r" b="b"/>
              <a:pathLst>
                <a:path w="658" h="435" extrusionOk="0">
                  <a:moveTo>
                    <a:pt x="587" y="0"/>
                  </a:moveTo>
                  <a:lnTo>
                    <a:pt x="1" y="313"/>
                  </a:lnTo>
                  <a:lnTo>
                    <a:pt x="71" y="435"/>
                  </a:lnTo>
                  <a:lnTo>
                    <a:pt x="657" y="132"/>
                  </a:lnTo>
                  <a:lnTo>
                    <a:pt x="587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8" name="Google Shape;13788;g242e8836994_0_0"/>
            <p:cNvSpPr/>
            <p:nvPr/>
          </p:nvSpPr>
          <p:spPr>
            <a:xfrm>
              <a:off x="1477448" y="3600239"/>
              <a:ext cx="60210" cy="60879"/>
            </a:xfrm>
            <a:custGeom>
              <a:avLst/>
              <a:gdLst/>
              <a:ahLst/>
              <a:cxnLst/>
              <a:rect l="l" t="t" r="r" b="b"/>
              <a:pathLst>
                <a:path w="900" h="910" extrusionOk="0">
                  <a:moveTo>
                    <a:pt x="586" y="0"/>
                  </a:moveTo>
                  <a:lnTo>
                    <a:pt x="0" y="314"/>
                  </a:lnTo>
                  <a:lnTo>
                    <a:pt x="314" y="910"/>
                  </a:lnTo>
                  <a:lnTo>
                    <a:pt x="900" y="596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9" name="Google Shape;13789;g242e8836994_0_0"/>
            <p:cNvSpPr/>
            <p:nvPr/>
          </p:nvSpPr>
          <p:spPr>
            <a:xfrm>
              <a:off x="1470691" y="3586725"/>
              <a:ext cx="46027" cy="33851"/>
            </a:xfrm>
            <a:custGeom>
              <a:avLst/>
              <a:gdLst/>
              <a:ahLst/>
              <a:cxnLst/>
              <a:rect l="l" t="t" r="r" b="b"/>
              <a:pathLst>
                <a:path w="688" h="506" extrusionOk="0">
                  <a:moveTo>
                    <a:pt x="576" y="0"/>
                  </a:moveTo>
                  <a:lnTo>
                    <a:pt x="0" y="313"/>
                  </a:lnTo>
                  <a:lnTo>
                    <a:pt x="101" y="505"/>
                  </a:lnTo>
                  <a:lnTo>
                    <a:pt x="687" y="202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0" name="Google Shape;13790;g242e8836994_0_0"/>
            <p:cNvSpPr/>
            <p:nvPr/>
          </p:nvSpPr>
          <p:spPr>
            <a:xfrm>
              <a:off x="1538261" y="3713769"/>
              <a:ext cx="72386" cy="108913"/>
            </a:xfrm>
            <a:custGeom>
              <a:avLst/>
              <a:gdLst/>
              <a:ahLst/>
              <a:cxnLst/>
              <a:rect l="l" t="t" r="r" b="b"/>
              <a:pathLst>
                <a:path w="1082" h="1628" extrusionOk="0">
                  <a:moveTo>
                    <a:pt x="587" y="1"/>
                  </a:moveTo>
                  <a:lnTo>
                    <a:pt x="1" y="304"/>
                  </a:lnTo>
                  <a:lnTo>
                    <a:pt x="1082" y="1628"/>
                  </a:lnTo>
                  <a:lnTo>
                    <a:pt x="587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1" name="Google Shape;13791;g242e8836994_0_0"/>
            <p:cNvSpPr/>
            <p:nvPr/>
          </p:nvSpPr>
          <p:spPr>
            <a:xfrm>
              <a:off x="1303707" y="3263326"/>
              <a:ext cx="42682" cy="45626"/>
            </a:xfrm>
            <a:custGeom>
              <a:avLst/>
              <a:gdLst/>
              <a:ahLst/>
              <a:cxnLst/>
              <a:rect l="l" t="t" r="r" b="b"/>
              <a:pathLst>
                <a:path w="638" h="682" extrusionOk="0">
                  <a:moveTo>
                    <a:pt x="352" y="0"/>
                  </a:moveTo>
                  <a:cubicBezTo>
                    <a:pt x="346" y="0"/>
                    <a:pt x="339" y="2"/>
                    <a:pt x="334" y="4"/>
                  </a:cubicBezTo>
                  <a:lnTo>
                    <a:pt x="31" y="166"/>
                  </a:lnTo>
                  <a:cubicBezTo>
                    <a:pt x="11" y="176"/>
                    <a:pt x="1" y="207"/>
                    <a:pt x="11" y="237"/>
                  </a:cubicBezTo>
                  <a:lnTo>
                    <a:pt x="253" y="681"/>
                  </a:lnTo>
                  <a:lnTo>
                    <a:pt x="637" y="469"/>
                  </a:lnTo>
                  <a:lnTo>
                    <a:pt x="395" y="25"/>
                  </a:lnTo>
                  <a:cubicBezTo>
                    <a:pt x="387" y="10"/>
                    <a:pt x="369" y="0"/>
                    <a:pt x="352" y="0"/>
                  </a:cubicBezTo>
                  <a:close/>
                </a:path>
              </a:pathLst>
            </a:custGeom>
            <a:solidFill>
              <a:srgbClr val="C5B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2" name="Google Shape;13792;g242e8836994_0_0"/>
            <p:cNvSpPr/>
            <p:nvPr/>
          </p:nvSpPr>
          <p:spPr>
            <a:xfrm>
              <a:off x="1314545" y="3293096"/>
              <a:ext cx="42615" cy="27362"/>
            </a:xfrm>
            <a:custGeom>
              <a:avLst/>
              <a:gdLst/>
              <a:ahLst/>
              <a:cxnLst/>
              <a:rect l="l" t="t" r="r" b="b"/>
              <a:pathLst>
                <a:path w="637" h="409" extrusionOk="0">
                  <a:moveTo>
                    <a:pt x="535" y="0"/>
                  </a:moveTo>
                  <a:cubicBezTo>
                    <a:pt x="526" y="0"/>
                    <a:pt x="516" y="1"/>
                    <a:pt x="505" y="4"/>
                  </a:cubicBezTo>
                  <a:lnTo>
                    <a:pt x="475" y="24"/>
                  </a:lnTo>
                  <a:lnTo>
                    <a:pt x="91" y="236"/>
                  </a:lnTo>
                  <a:lnTo>
                    <a:pt x="51" y="257"/>
                  </a:lnTo>
                  <a:cubicBezTo>
                    <a:pt x="21" y="267"/>
                    <a:pt x="0" y="307"/>
                    <a:pt x="21" y="348"/>
                  </a:cubicBezTo>
                  <a:lnTo>
                    <a:pt x="51" y="408"/>
                  </a:lnTo>
                  <a:lnTo>
                    <a:pt x="637" y="95"/>
                  </a:lnTo>
                  <a:lnTo>
                    <a:pt x="607" y="34"/>
                  </a:lnTo>
                  <a:cubicBezTo>
                    <a:pt x="591" y="12"/>
                    <a:pt x="565" y="0"/>
                    <a:pt x="535" y="0"/>
                  </a:cubicBez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3" name="Google Shape;13793;g242e8836994_0_0"/>
            <p:cNvSpPr/>
            <p:nvPr/>
          </p:nvSpPr>
          <p:spPr>
            <a:xfrm>
              <a:off x="1645770" y="1630408"/>
              <a:ext cx="339384" cy="753093"/>
            </a:xfrm>
            <a:custGeom>
              <a:avLst/>
              <a:gdLst/>
              <a:ahLst/>
              <a:cxnLst/>
              <a:rect l="l" t="t" r="r" b="b"/>
              <a:pathLst>
                <a:path w="5073" h="11257" extrusionOk="0">
                  <a:moveTo>
                    <a:pt x="3901" y="1"/>
                  </a:moveTo>
                  <a:lnTo>
                    <a:pt x="0" y="10843"/>
                  </a:lnTo>
                  <a:lnTo>
                    <a:pt x="1172" y="11257"/>
                  </a:lnTo>
                  <a:lnTo>
                    <a:pt x="1233" y="11095"/>
                  </a:lnTo>
                  <a:lnTo>
                    <a:pt x="1304" y="10913"/>
                  </a:lnTo>
                  <a:lnTo>
                    <a:pt x="1364" y="10742"/>
                  </a:lnTo>
                  <a:lnTo>
                    <a:pt x="1425" y="10580"/>
                  </a:lnTo>
                  <a:lnTo>
                    <a:pt x="1486" y="10398"/>
                  </a:lnTo>
                  <a:lnTo>
                    <a:pt x="1546" y="10226"/>
                  </a:lnTo>
                  <a:lnTo>
                    <a:pt x="1607" y="10065"/>
                  </a:lnTo>
                  <a:lnTo>
                    <a:pt x="1668" y="9883"/>
                  </a:lnTo>
                  <a:lnTo>
                    <a:pt x="1728" y="9711"/>
                  </a:lnTo>
                  <a:lnTo>
                    <a:pt x="1789" y="9549"/>
                  </a:lnTo>
                  <a:lnTo>
                    <a:pt x="1859" y="9367"/>
                  </a:lnTo>
                  <a:lnTo>
                    <a:pt x="1920" y="9196"/>
                  </a:lnTo>
                  <a:lnTo>
                    <a:pt x="1981" y="9034"/>
                  </a:lnTo>
                  <a:lnTo>
                    <a:pt x="2041" y="8842"/>
                  </a:lnTo>
                  <a:lnTo>
                    <a:pt x="2102" y="8680"/>
                  </a:lnTo>
                  <a:lnTo>
                    <a:pt x="2163" y="8519"/>
                  </a:lnTo>
                  <a:lnTo>
                    <a:pt x="2233" y="8327"/>
                  </a:lnTo>
                  <a:lnTo>
                    <a:pt x="2284" y="8165"/>
                  </a:lnTo>
                  <a:lnTo>
                    <a:pt x="2344" y="7993"/>
                  </a:lnTo>
                  <a:lnTo>
                    <a:pt x="2415" y="7811"/>
                  </a:lnTo>
                  <a:lnTo>
                    <a:pt x="2476" y="7650"/>
                  </a:lnTo>
                  <a:lnTo>
                    <a:pt x="2536" y="7478"/>
                  </a:lnTo>
                  <a:lnTo>
                    <a:pt x="2597" y="7296"/>
                  </a:lnTo>
                  <a:lnTo>
                    <a:pt x="2658" y="7134"/>
                  </a:lnTo>
                  <a:lnTo>
                    <a:pt x="2718" y="6963"/>
                  </a:lnTo>
                  <a:lnTo>
                    <a:pt x="2789" y="6781"/>
                  </a:lnTo>
                  <a:lnTo>
                    <a:pt x="2850" y="6619"/>
                  </a:lnTo>
                  <a:lnTo>
                    <a:pt x="2900" y="6447"/>
                  </a:lnTo>
                  <a:lnTo>
                    <a:pt x="2971" y="6265"/>
                  </a:lnTo>
                  <a:lnTo>
                    <a:pt x="3032" y="6104"/>
                  </a:lnTo>
                  <a:lnTo>
                    <a:pt x="3092" y="5932"/>
                  </a:lnTo>
                  <a:lnTo>
                    <a:pt x="3153" y="5750"/>
                  </a:lnTo>
                  <a:lnTo>
                    <a:pt x="3213" y="5578"/>
                  </a:lnTo>
                  <a:lnTo>
                    <a:pt x="3274" y="5417"/>
                  </a:lnTo>
                  <a:lnTo>
                    <a:pt x="3345" y="5235"/>
                  </a:lnTo>
                  <a:lnTo>
                    <a:pt x="3405" y="5063"/>
                  </a:lnTo>
                  <a:lnTo>
                    <a:pt x="3466" y="4901"/>
                  </a:lnTo>
                  <a:lnTo>
                    <a:pt x="3527" y="4719"/>
                  </a:lnTo>
                  <a:lnTo>
                    <a:pt x="3587" y="4548"/>
                  </a:lnTo>
                  <a:lnTo>
                    <a:pt x="3648" y="4386"/>
                  </a:lnTo>
                  <a:lnTo>
                    <a:pt x="3719" y="4204"/>
                  </a:lnTo>
                  <a:lnTo>
                    <a:pt x="3769" y="4032"/>
                  </a:lnTo>
                  <a:lnTo>
                    <a:pt x="3830" y="3871"/>
                  </a:lnTo>
                  <a:lnTo>
                    <a:pt x="3901" y="3679"/>
                  </a:lnTo>
                  <a:lnTo>
                    <a:pt x="3961" y="3517"/>
                  </a:lnTo>
                  <a:lnTo>
                    <a:pt x="4022" y="3355"/>
                  </a:lnTo>
                  <a:lnTo>
                    <a:pt x="4082" y="3163"/>
                  </a:lnTo>
                  <a:lnTo>
                    <a:pt x="4143" y="3002"/>
                  </a:lnTo>
                  <a:lnTo>
                    <a:pt x="4204" y="2840"/>
                  </a:lnTo>
                  <a:lnTo>
                    <a:pt x="4274" y="2648"/>
                  </a:lnTo>
                  <a:lnTo>
                    <a:pt x="4335" y="2486"/>
                  </a:lnTo>
                  <a:lnTo>
                    <a:pt x="4386" y="2315"/>
                  </a:lnTo>
                  <a:lnTo>
                    <a:pt x="4456" y="2133"/>
                  </a:lnTo>
                  <a:lnTo>
                    <a:pt x="4517" y="1971"/>
                  </a:lnTo>
                  <a:lnTo>
                    <a:pt x="4577" y="1799"/>
                  </a:lnTo>
                  <a:lnTo>
                    <a:pt x="4638" y="1617"/>
                  </a:lnTo>
                  <a:lnTo>
                    <a:pt x="4699" y="1456"/>
                  </a:lnTo>
                  <a:lnTo>
                    <a:pt x="4759" y="1284"/>
                  </a:lnTo>
                  <a:lnTo>
                    <a:pt x="4830" y="1102"/>
                  </a:lnTo>
                  <a:lnTo>
                    <a:pt x="4891" y="940"/>
                  </a:lnTo>
                  <a:lnTo>
                    <a:pt x="4951" y="769"/>
                  </a:lnTo>
                  <a:lnTo>
                    <a:pt x="5012" y="587"/>
                  </a:lnTo>
                  <a:lnTo>
                    <a:pt x="5073" y="425"/>
                  </a:lnTo>
                  <a:lnTo>
                    <a:pt x="4487" y="213"/>
                  </a:lnTo>
                  <a:lnTo>
                    <a:pt x="3901" y="1"/>
                  </a:lnTo>
                  <a:close/>
                </a:path>
              </a:pathLst>
            </a:custGeom>
            <a:solidFill>
              <a:srgbClr val="F4B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4" name="Google Shape;13794;g242e8836994_0_0"/>
            <p:cNvSpPr/>
            <p:nvPr/>
          </p:nvSpPr>
          <p:spPr>
            <a:xfrm>
              <a:off x="1933042" y="1677774"/>
              <a:ext cx="40608" cy="17595"/>
            </a:xfrm>
            <a:custGeom>
              <a:avLst/>
              <a:gdLst/>
              <a:ahLst/>
              <a:cxnLst/>
              <a:rect l="l" t="t" r="r" b="b"/>
              <a:pathLst>
                <a:path w="607" h="263" extrusionOk="0">
                  <a:moveTo>
                    <a:pt x="21" y="0"/>
                  </a:moveTo>
                  <a:lnTo>
                    <a:pt x="1" y="51"/>
                  </a:lnTo>
                  <a:lnTo>
                    <a:pt x="587" y="263"/>
                  </a:lnTo>
                  <a:lnTo>
                    <a:pt x="607" y="2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5" name="Google Shape;13795;g242e8836994_0_0"/>
            <p:cNvSpPr/>
            <p:nvPr/>
          </p:nvSpPr>
          <p:spPr>
            <a:xfrm>
              <a:off x="1920197" y="1712228"/>
              <a:ext cx="40608" cy="17662"/>
            </a:xfrm>
            <a:custGeom>
              <a:avLst/>
              <a:gdLst/>
              <a:ahLst/>
              <a:cxnLst/>
              <a:rect l="l" t="t" r="r" b="b"/>
              <a:pathLst>
                <a:path w="607" h="264" extrusionOk="0">
                  <a:moveTo>
                    <a:pt x="21" y="0"/>
                  </a:moveTo>
                  <a:lnTo>
                    <a:pt x="1" y="51"/>
                  </a:lnTo>
                  <a:lnTo>
                    <a:pt x="597" y="263"/>
                  </a:lnTo>
                  <a:lnTo>
                    <a:pt x="607" y="20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6" name="Google Shape;13796;g242e8836994_0_0"/>
            <p:cNvSpPr/>
            <p:nvPr/>
          </p:nvSpPr>
          <p:spPr>
            <a:xfrm>
              <a:off x="1908021" y="1746013"/>
              <a:ext cx="40608" cy="17662"/>
            </a:xfrm>
            <a:custGeom>
              <a:avLst/>
              <a:gdLst/>
              <a:ahLst/>
              <a:cxnLst/>
              <a:rect l="l" t="t" r="r" b="b"/>
              <a:pathLst>
                <a:path w="607" h="264" extrusionOk="0">
                  <a:moveTo>
                    <a:pt x="21" y="1"/>
                  </a:moveTo>
                  <a:lnTo>
                    <a:pt x="1" y="51"/>
                  </a:lnTo>
                  <a:lnTo>
                    <a:pt x="587" y="263"/>
                  </a:lnTo>
                  <a:lnTo>
                    <a:pt x="607" y="21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7" name="Google Shape;13797;g242e8836994_0_0"/>
            <p:cNvSpPr/>
            <p:nvPr/>
          </p:nvSpPr>
          <p:spPr>
            <a:xfrm>
              <a:off x="1895845" y="1781203"/>
              <a:ext cx="40675" cy="17595"/>
            </a:xfrm>
            <a:custGeom>
              <a:avLst/>
              <a:gdLst/>
              <a:ahLst/>
              <a:cxnLst/>
              <a:rect l="l" t="t" r="r" b="b"/>
              <a:pathLst>
                <a:path w="608" h="263" extrusionOk="0">
                  <a:moveTo>
                    <a:pt x="11" y="0"/>
                  </a:moveTo>
                  <a:lnTo>
                    <a:pt x="1" y="51"/>
                  </a:lnTo>
                  <a:lnTo>
                    <a:pt x="587" y="263"/>
                  </a:lnTo>
                  <a:lnTo>
                    <a:pt x="607" y="2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8" name="Google Shape;13798;g242e8836994_0_0"/>
            <p:cNvSpPr/>
            <p:nvPr/>
          </p:nvSpPr>
          <p:spPr>
            <a:xfrm>
              <a:off x="1883000" y="1815657"/>
              <a:ext cx="40675" cy="17662"/>
            </a:xfrm>
            <a:custGeom>
              <a:avLst/>
              <a:gdLst/>
              <a:ahLst/>
              <a:cxnLst/>
              <a:rect l="l" t="t" r="r" b="b"/>
              <a:pathLst>
                <a:path w="608" h="264" extrusionOk="0">
                  <a:moveTo>
                    <a:pt x="21" y="0"/>
                  </a:moveTo>
                  <a:lnTo>
                    <a:pt x="1" y="51"/>
                  </a:lnTo>
                  <a:lnTo>
                    <a:pt x="587" y="263"/>
                  </a:lnTo>
                  <a:lnTo>
                    <a:pt x="607" y="21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9" name="Google Shape;13799;g242e8836994_0_0"/>
            <p:cNvSpPr/>
            <p:nvPr/>
          </p:nvSpPr>
          <p:spPr>
            <a:xfrm>
              <a:off x="1870824" y="1850111"/>
              <a:ext cx="40675" cy="17662"/>
            </a:xfrm>
            <a:custGeom>
              <a:avLst/>
              <a:gdLst/>
              <a:ahLst/>
              <a:cxnLst/>
              <a:rect l="l" t="t" r="r" b="b"/>
              <a:pathLst>
                <a:path w="608" h="264" extrusionOk="0">
                  <a:moveTo>
                    <a:pt x="21" y="1"/>
                  </a:moveTo>
                  <a:lnTo>
                    <a:pt x="1" y="61"/>
                  </a:lnTo>
                  <a:lnTo>
                    <a:pt x="587" y="263"/>
                  </a:lnTo>
                  <a:lnTo>
                    <a:pt x="607" y="21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0" name="Google Shape;13800;g242e8836994_0_0"/>
            <p:cNvSpPr/>
            <p:nvPr/>
          </p:nvSpPr>
          <p:spPr>
            <a:xfrm>
              <a:off x="1858046" y="1883896"/>
              <a:ext cx="40608" cy="17662"/>
            </a:xfrm>
            <a:custGeom>
              <a:avLst/>
              <a:gdLst/>
              <a:ahLst/>
              <a:cxnLst/>
              <a:rect l="l" t="t" r="r" b="b"/>
              <a:pathLst>
                <a:path w="607" h="264" extrusionOk="0">
                  <a:moveTo>
                    <a:pt x="20" y="1"/>
                  </a:moveTo>
                  <a:lnTo>
                    <a:pt x="0" y="61"/>
                  </a:lnTo>
                  <a:lnTo>
                    <a:pt x="586" y="264"/>
                  </a:lnTo>
                  <a:lnTo>
                    <a:pt x="606" y="213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1" name="Google Shape;13801;g242e8836994_0_0"/>
            <p:cNvSpPr/>
            <p:nvPr/>
          </p:nvSpPr>
          <p:spPr>
            <a:xfrm>
              <a:off x="1845870" y="1918417"/>
              <a:ext cx="40608" cy="18264"/>
            </a:xfrm>
            <a:custGeom>
              <a:avLst/>
              <a:gdLst/>
              <a:ahLst/>
              <a:cxnLst/>
              <a:rect l="l" t="t" r="r" b="b"/>
              <a:pathLst>
                <a:path w="607" h="273" extrusionOk="0">
                  <a:moveTo>
                    <a:pt x="20" y="0"/>
                  </a:moveTo>
                  <a:lnTo>
                    <a:pt x="0" y="61"/>
                  </a:lnTo>
                  <a:lnTo>
                    <a:pt x="586" y="273"/>
                  </a:lnTo>
                  <a:lnTo>
                    <a:pt x="606" y="21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2" name="Google Shape;13802;g242e8836994_0_0"/>
            <p:cNvSpPr/>
            <p:nvPr/>
          </p:nvSpPr>
          <p:spPr>
            <a:xfrm>
              <a:off x="1833694" y="1953540"/>
              <a:ext cx="40608" cy="17662"/>
            </a:xfrm>
            <a:custGeom>
              <a:avLst/>
              <a:gdLst/>
              <a:ahLst/>
              <a:cxnLst/>
              <a:rect l="l" t="t" r="r" b="b"/>
              <a:pathLst>
                <a:path w="607" h="264" extrusionOk="0">
                  <a:moveTo>
                    <a:pt x="20" y="1"/>
                  </a:moveTo>
                  <a:lnTo>
                    <a:pt x="0" y="51"/>
                  </a:lnTo>
                  <a:lnTo>
                    <a:pt x="586" y="263"/>
                  </a:lnTo>
                  <a:lnTo>
                    <a:pt x="607" y="213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3" name="Google Shape;13803;g242e8836994_0_0"/>
            <p:cNvSpPr/>
            <p:nvPr/>
          </p:nvSpPr>
          <p:spPr>
            <a:xfrm>
              <a:off x="1820850" y="1987993"/>
              <a:ext cx="40608" cy="17662"/>
            </a:xfrm>
            <a:custGeom>
              <a:avLst/>
              <a:gdLst/>
              <a:ahLst/>
              <a:cxnLst/>
              <a:rect l="l" t="t" r="r" b="b"/>
              <a:pathLst>
                <a:path w="607" h="264" extrusionOk="0">
                  <a:moveTo>
                    <a:pt x="20" y="1"/>
                  </a:moveTo>
                  <a:lnTo>
                    <a:pt x="0" y="51"/>
                  </a:lnTo>
                  <a:lnTo>
                    <a:pt x="586" y="264"/>
                  </a:lnTo>
                  <a:lnTo>
                    <a:pt x="607" y="213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4" name="Google Shape;13804;g242e8836994_0_0"/>
            <p:cNvSpPr/>
            <p:nvPr/>
          </p:nvSpPr>
          <p:spPr>
            <a:xfrm>
              <a:off x="1808674" y="2022514"/>
              <a:ext cx="40608" cy="17595"/>
            </a:xfrm>
            <a:custGeom>
              <a:avLst/>
              <a:gdLst/>
              <a:ahLst/>
              <a:cxnLst/>
              <a:rect l="l" t="t" r="r" b="b"/>
              <a:pathLst>
                <a:path w="607" h="263" extrusionOk="0">
                  <a:moveTo>
                    <a:pt x="21" y="0"/>
                  </a:moveTo>
                  <a:lnTo>
                    <a:pt x="0" y="51"/>
                  </a:lnTo>
                  <a:lnTo>
                    <a:pt x="586" y="263"/>
                  </a:lnTo>
                  <a:lnTo>
                    <a:pt x="607" y="2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5" name="Google Shape;13805;g242e8836994_0_0"/>
            <p:cNvSpPr/>
            <p:nvPr/>
          </p:nvSpPr>
          <p:spPr>
            <a:xfrm>
              <a:off x="1795829" y="2056299"/>
              <a:ext cx="40608" cy="17662"/>
            </a:xfrm>
            <a:custGeom>
              <a:avLst/>
              <a:gdLst/>
              <a:ahLst/>
              <a:cxnLst/>
              <a:rect l="l" t="t" r="r" b="b"/>
              <a:pathLst>
                <a:path w="607" h="264" extrusionOk="0">
                  <a:moveTo>
                    <a:pt x="21" y="0"/>
                  </a:moveTo>
                  <a:lnTo>
                    <a:pt x="0" y="51"/>
                  </a:lnTo>
                  <a:lnTo>
                    <a:pt x="586" y="263"/>
                  </a:lnTo>
                  <a:lnTo>
                    <a:pt x="607" y="21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6" name="Google Shape;13806;g242e8836994_0_0"/>
            <p:cNvSpPr/>
            <p:nvPr/>
          </p:nvSpPr>
          <p:spPr>
            <a:xfrm>
              <a:off x="1783653" y="2090753"/>
              <a:ext cx="40608" cy="17662"/>
            </a:xfrm>
            <a:custGeom>
              <a:avLst/>
              <a:gdLst/>
              <a:ahLst/>
              <a:cxnLst/>
              <a:rect l="l" t="t" r="r" b="b"/>
              <a:pathLst>
                <a:path w="607" h="264" extrusionOk="0">
                  <a:moveTo>
                    <a:pt x="21" y="1"/>
                  </a:moveTo>
                  <a:lnTo>
                    <a:pt x="1" y="61"/>
                  </a:lnTo>
                  <a:lnTo>
                    <a:pt x="587" y="263"/>
                  </a:lnTo>
                  <a:lnTo>
                    <a:pt x="607" y="21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7" name="Google Shape;13807;g242e8836994_0_0"/>
            <p:cNvSpPr/>
            <p:nvPr/>
          </p:nvSpPr>
          <p:spPr>
            <a:xfrm>
              <a:off x="1771477" y="2125943"/>
              <a:ext cx="40608" cy="17595"/>
            </a:xfrm>
            <a:custGeom>
              <a:avLst/>
              <a:gdLst/>
              <a:ahLst/>
              <a:cxnLst/>
              <a:rect l="l" t="t" r="r" b="b"/>
              <a:pathLst>
                <a:path w="607" h="263" extrusionOk="0">
                  <a:moveTo>
                    <a:pt x="11" y="0"/>
                  </a:moveTo>
                  <a:lnTo>
                    <a:pt x="1" y="51"/>
                  </a:lnTo>
                  <a:lnTo>
                    <a:pt x="587" y="263"/>
                  </a:lnTo>
                  <a:lnTo>
                    <a:pt x="607" y="20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g242e8836994_0_0"/>
            <p:cNvSpPr/>
            <p:nvPr/>
          </p:nvSpPr>
          <p:spPr>
            <a:xfrm>
              <a:off x="1758632" y="2161066"/>
              <a:ext cx="40608" cy="17662"/>
            </a:xfrm>
            <a:custGeom>
              <a:avLst/>
              <a:gdLst/>
              <a:ahLst/>
              <a:cxnLst/>
              <a:rect l="l" t="t" r="r" b="b"/>
              <a:pathLst>
                <a:path w="607" h="264" extrusionOk="0">
                  <a:moveTo>
                    <a:pt x="21" y="1"/>
                  </a:moveTo>
                  <a:lnTo>
                    <a:pt x="1" y="51"/>
                  </a:lnTo>
                  <a:lnTo>
                    <a:pt x="597" y="263"/>
                  </a:lnTo>
                  <a:lnTo>
                    <a:pt x="607" y="21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g242e8836994_0_0"/>
            <p:cNvSpPr/>
            <p:nvPr/>
          </p:nvSpPr>
          <p:spPr>
            <a:xfrm>
              <a:off x="1746456" y="2194851"/>
              <a:ext cx="40675" cy="17662"/>
            </a:xfrm>
            <a:custGeom>
              <a:avLst/>
              <a:gdLst/>
              <a:ahLst/>
              <a:cxnLst/>
              <a:rect l="l" t="t" r="r" b="b"/>
              <a:pathLst>
                <a:path w="608" h="264" extrusionOk="0">
                  <a:moveTo>
                    <a:pt x="21" y="1"/>
                  </a:moveTo>
                  <a:lnTo>
                    <a:pt x="1" y="51"/>
                  </a:lnTo>
                  <a:lnTo>
                    <a:pt x="587" y="263"/>
                  </a:lnTo>
                  <a:lnTo>
                    <a:pt x="607" y="21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0" name="Google Shape;13810;g242e8836994_0_0"/>
            <p:cNvSpPr/>
            <p:nvPr/>
          </p:nvSpPr>
          <p:spPr>
            <a:xfrm>
              <a:off x="1733611" y="2229372"/>
              <a:ext cx="40675" cy="17595"/>
            </a:xfrm>
            <a:custGeom>
              <a:avLst/>
              <a:gdLst/>
              <a:ahLst/>
              <a:cxnLst/>
              <a:rect l="l" t="t" r="r" b="b"/>
              <a:pathLst>
                <a:path w="608" h="263" extrusionOk="0">
                  <a:moveTo>
                    <a:pt x="21" y="0"/>
                  </a:moveTo>
                  <a:lnTo>
                    <a:pt x="1" y="51"/>
                  </a:lnTo>
                  <a:lnTo>
                    <a:pt x="597" y="263"/>
                  </a:lnTo>
                  <a:lnTo>
                    <a:pt x="607" y="2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1" name="Google Shape;13811;g242e8836994_0_0"/>
            <p:cNvSpPr/>
            <p:nvPr/>
          </p:nvSpPr>
          <p:spPr>
            <a:xfrm>
              <a:off x="1721435" y="2264495"/>
              <a:ext cx="40675" cy="17662"/>
            </a:xfrm>
            <a:custGeom>
              <a:avLst/>
              <a:gdLst/>
              <a:ahLst/>
              <a:cxnLst/>
              <a:rect l="l" t="t" r="r" b="b"/>
              <a:pathLst>
                <a:path w="608" h="264" extrusionOk="0">
                  <a:moveTo>
                    <a:pt x="21" y="0"/>
                  </a:moveTo>
                  <a:lnTo>
                    <a:pt x="1" y="51"/>
                  </a:lnTo>
                  <a:lnTo>
                    <a:pt x="587" y="263"/>
                  </a:lnTo>
                  <a:lnTo>
                    <a:pt x="607" y="20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2" name="Google Shape;13812;g242e8836994_0_0"/>
            <p:cNvSpPr/>
            <p:nvPr/>
          </p:nvSpPr>
          <p:spPr>
            <a:xfrm>
              <a:off x="1709326" y="2298949"/>
              <a:ext cx="40608" cy="17662"/>
            </a:xfrm>
            <a:custGeom>
              <a:avLst/>
              <a:gdLst/>
              <a:ahLst/>
              <a:cxnLst/>
              <a:rect l="l" t="t" r="r" b="b"/>
              <a:pathLst>
                <a:path w="607" h="264" extrusionOk="0">
                  <a:moveTo>
                    <a:pt x="20" y="1"/>
                  </a:moveTo>
                  <a:lnTo>
                    <a:pt x="0" y="51"/>
                  </a:lnTo>
                  <a:lnTo>
                    <a:pt x="586" y="264"/>
                  </a:lnTo>
                  <a:lnTo>
                    <a:pt x="606" y="203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3" name="Google Shape;13813;g242e8836994_0_0"/>
            <p:cNvSpPr/>
            <p:nvPr/>
          </p:nvSpPr>
          <p:spPr>
            <a:xfrm>
              <a:off x="1697150" y="2333470"/>
              <a:ext cx="39939" cy="17595"/>
            </a:xfrm>
            <a:custGeom>
              <a:avLst/>
              <a:gdLst/>
              <a:ahLst/>
              <a:cxnLst/>
              <a:rect l="l" t="t" r="r" b="b"/>
              <a:pathLst>
                <a:path w="597" h="263" extrusionOk="0">
                  <a:moveTo>
                    <a:pt x="10" y="0"/>
                  </a:moveTo>
                  <a:lnTo>
                    <a:pt x="0" y="51"/>
                  </a:lnTo>
                  <a:lnTo>
                    <a:pt x="586" y="263"/>
                  </a:lnTo>
                  <a:lnTo>
                    <a:pt x="596" y="21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4" name="Google Shape;13814;g242e8836994_0_0"/>
            <p:cNvSpPr/>
            <p:nvPr/>
          </p:nvSpPr>
          <p:spPr>
            <a:xfrm>
              <a:off x="1956725" y="1673693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0" y="0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13" y="10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5" name="Google Shape;13815;g242e8836994_0_0"/>
            <p:cNvSpPr/>
            <p:nvPr/>
          </p:nvSpPr>
          <p:spPr>
            <a:xfrm>
              <a:off x="1943880" y="1706809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0" y="1"/>
                  </a:moveTo>
                  <a:lnTo>
                    <a:pt x="0" y="61"/>
                  </a:lnTo>
                  <a:lnTo>
                    <a:pt x="293" y="162"/>
                  </a:lnTo>
                  <a:lnTo>
                    <a:pt x="313" y="112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6" name="Google Shape;13816;g242e8836994_0_0"/>
            <p:cNvSpPr/>
            <p:nvPr/>
          </p:nvSpPr>
          <p:spPr>
            <a:xfrm>
              <a:off x="1948563" y="1695302"/>
              <a:ext cx="21074" cy="10236"/>
            </a:xfrm>
            <a:custGeom>
              <a:avLst/>
              <a:gdLst/>
              <a:ahLst/>
              <a:cxnLst/>
              <a:rect l="l" t="t" r="r" b="b"/>
              <a:pathLst>
                <a:path w="315" h="153" extrusionOk="0">
                  <a:moveTo>
                    <a:pt x="21" y="1"/>
                  </a:moveTo>
                  <a:lnTo>
                    <a:pt x="1" y="51"/>
                  </a:lnTo>
                  <a:lnTo>
                    <a:pt x="294" y="152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7" name="Google Shape;13817;g242e8836994_0_0"/>
            <p:cNvSpPr/>
            <p:nvPr/>
          </p:nvSpPr>
          <p:spPr>
            <a:xfrm>
              <a:off x="1931704" y="1741932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0" y="51"/>
                  </a:lnTo>
                  <a:lnTo>
                    <a:pt x="293" y="163"/>
                  </a:lnTo>
                  <a:lnTo>
                    <a:pt x="314" y="11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8" name="Google Shape;13818;g242e8836994_0_0"/>
            <p:cNvSpPr/>
            <p:nvPr/>
          </p:nvSpPr>
          <p:spPr>
            <a:xfrm>
              <a:off x="1935718" y="1729087"/>
              <a:ext cx="21074" cy="10905"/>
            </a:xfrm>
            <a:custGeom>
              <a:avLst/>
              <a:gdLst/>
              <a:ahLst/>
              <a:cxnLst/>
              <a:rect l="l" t="t" r="r" b="b"/>
              <a:pathLst>
                <a:path w="315" h="163" extrusionOk="0">
                  <a:moveTo>
                    <a:pt x="21" y="1"/>
                  </a:moveTo>
                  <a:lnTo>
                    <a:pt x="1" y="52"/>
                  </a:lnTo>
                  <a:lnTo>
                    <a:pt x="294" y="163"/>
                  </a:lnTo>
                  <a:lnTo>
                    <a:pt x="314" y="11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9" name="Google Shape;13819;g242e8836994_0_0"/>
            <p:cNvSpPr/>
            <p:nvPr/>
          </p:nvSpPr>
          <p:spPr>
            <a:xfrm>
              <a:off x="1918859" y="1776453"/>
              <a:ext cx="21007" cy="10838"/>
            </a:xfrm>
            <a:custGeom>
              <a:avLst/>
              <a:gdLst/>
              <a:ahLst/>
              <a:cxnLst/>
              <a:rect l="l" t="t" r="r" b="b"/>
              <a:pathLst>
                <a:path w="314" h="162" extrusionOk="0">
                  <a:moveTo>
                    <a:pt x="21" y="0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14" y="1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0" name="Google Shape;13820;g242e8836994_0_0"/>
            <p:cNvSpPr/>
            <p:nvPr/>
          </p:nvSpPr>
          <p:spPr>
            <a:xfrm>
              <a:off x="1924947" y="1780467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0" y="51"/>
                  </a:lnTo>
                  <a:lnTo>
                    <a:pt x="293" y="163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1" name="Google Shape;13821;g242e8836994_0_0"/>
            <p:cNvSpPr/>
            <p:nvPr/>
          </p:nvSpPr>
          <p:spPr>
            <a:xfrm>
              <a:off x="1906683" y="1811576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1" y="51"/>
                  </a:lnTo>
                  <a:lnTo>
                    <a:pt x="294" y="162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2" name="Google Shape;13822;g242e8836994_0_0"/>
            <p:cNvSpPr/>
            <p:nvPr/>
          </p:nvSpPr>
          <p:spPr>
            <a:xfrm>
              <a:off x="1911433" y="1798731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10" y="1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13" y="11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3" name="Google Shape;13823;g242e8836994_0_0"/>
            <p:cNvSpPr/>
            <p:nvPr/>
          </p:nvSpPr>
          <p:spPr>
            <a:xfrm>
              <a:off x="1894507" y="1845361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1" y="62"/>
                  </a:lnTo>
                  <a:lnTo>
                    <a:pt x="294" y="163"/>
                  </a:lnTo>
                  <a:lnTo>
                    <a:pt x="314" y="11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4" name="Google Shape;13824;g242e8836994_0_0"/>
            <p:cNvSpPr/>
            <p:nvPr/>
          </p:nvSpPr>
          <p:spPr>
            <a:xfrm>
              <a:off x="1898588" y="1833252"/>
              <a:ext cx="21007" cy="10838"/>
            </a:xfrm>
            <a:custGeom>
              <a:avLst/>
              <a:gdLst/>
              <a:ahLst/>
              <a:cxnLst/>
              <a:rect l="l" t="t" r="r" b="b"/>
              <a:pathLst>
                <a:path w="314" h="162" extrusionOk="0">
                  <a:moveTo>
                    <a:pt x="20" y="0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13" y="11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5" name="Google Shape;13825;g242e8836994_0_0"/>
            <p:cNvSpPr/>
            <p:nvPr/>
          </p:nvSpPr>
          <p:spPr>
            <a:xfrm>
              <a:off x="1882331" y="1881220"/>
              <a:ext cx="20338" cy="10169"/>
            </a:xfrm>
            <a:custGeom>
              <a:avLst/>
              <a:gdLst/>
              <a:ahLst/>
              <a:cxnLst/>
              <a:rect l="l" t="t" r="r" b="b"/>
              <a:pathLst>
                <a:path w="304" h="152" extrusionOk="0">
                  <a:moveTo>
                    <a:pt x="11" y="0"/>
                  </a:moveTo>
                  <a:lnTo>
                    <a:pt x="1" y="51"/>
                  </a:lnTo>
                  <a:lnTo>
                    <a:pt x="294" y="152"/>
                  </a:lnTo>
                  <a:lnTo>
                    <a:pt x="304" y="10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6" name="Google Shape;13826;g242e8836994_0_0"/>
            <p:cNvSpPr/>
            <p:nvPr/>
          </p:nvSpPr>
          <p:spPr>
            <a:xfrm>
              <a:off x="1886412" y="1868375"/>
              <a:ext cx="21007" cy="10236"/>
            </a:xfrm>
            <a:custGeom>
              <a:avLst/>
              <a:gdLst/>
              <a:ahLst/>
              <a:cxnLst/>
              <a:rect l="l" t="t" r="r" b="b"/>
              <a:pathLst>
                <a:path w="314" h="153" extrusionOk="0">
                  <a:moveTo>
                    <a:pt x="21" y="0"/>
                  </a:moveTo>
                  <a:lnTo>
                    <a:pt x="0" y="51"/>
                  </a:lnTo>
                  <a:lnTo>
                    <a:pt x="293" y="152"/>
                  </a:lnTo>
                  <a:lnTo>
                    <a:pt x="314" y="10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7" name="Google Shape;13827;g242e8836994_0_0"/>
            <p:cNvSpPr/>
            <p:nvPr/>
          </p:nvSpPr>
          <p:spPr>
            <a:xfrm>
              <a:off x="1869486" y="1915005"/>
              <a:ext cx="21074" cy="10236"/>
            </a:xfrm>
            <a:custGeom>
              <a:avLst/>
              <a:gdLst/>
              <a:ahLst/>
              <a:cxnLst/>
              <a:rect l="l" t="t" r="r" b="b"/>
              <a:pathLst>
                <a:path w="315" h="153" extrusionOk="0">
                  <a:moveTo>
                    <a:pt x="21" y="1"/>
                  </a:moveTo>
                  <a:lnTo>
                    <a:pt x="1" y="51"/>
                  </a:lnTo>
                  <a:lnTo>
                    <a:pt x="294" y="152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8" name="Google Shape;13828;g242e8836994_0_0"/>
            <p:cNvSpPr/>
            <p:nvPr/>
          </p:nvSpPr>
          <p:spPr>
            <a:xfrm>
              <a:off x="1873567" y="1902160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0" y="61"/>
                  </a:lnTo>
                  <a:lnTo>
                    <a:pt x="304" y="162"/>
                  </a:lnTo>
                  <a:lnTo>
                    <a:pt x="314" y="11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9" name="Google Shape;13829;g242e8836994_0_0"/>
            <p:cNvSpPr/>
            <p:nvPr/>
          </p:nvSpPr>
          <p:spPr>
            <a:xfrm>
              <a:off x="1856641" y="1948790"/>
              <a:ext cx="21074" cy="10905"/>
            </a:xfrm>
            <a:custGeom>
              <a:avLst/>
              <a:gdLst/>
              <a:ahLst/>
              <a:cxnLst/>
              <a:rect l="l" t="t" r="r" b="b"/>
              <a:pathLst>
                <a:path w="315" h="163" extrusionOk="0">
                  <a:moveTo>
                    <a:pt x="21" y="1"/>
                  </a:moveTo>
                  <a:lnTo>
                    <a:pt x="1" y="51"/>
                  </a:lnTo>
                  <a:lnTo>
                    <a:pt x="304" y="163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0" name="Google Shape;13830;g242e8836994_0_0"/>
            <p:cNvSpPr/>
            <p:nvPr/>
          </p:nvSpPr>
          <p:spPr>
            <a:xfrm>
              <a:off x="1861391" y="1936614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1" y="62"/>
                  </a:lnTo>
                  <a:lnTo>
                    <a:pt x="294" y="163"/>
                  </a:lnTo>
                  <a:lnTo>
                    <a:pt x="314" y="11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g242e8836994_0_0"/>
            <p:cNvSpPr/>
            <p:nvPr/>
          </p:nvSpPr>
          <p:spPr>
            <a:xfrm>
              <a:off x="1844465" y="1983979"/>
              <a:ext cx="21074" cy="10169"/>
            </a:xfrm>
            <a:custGeom>
              <a:avLst/>
              <a:gdLst/>
              <a:ahLst/>
              <a:cxnLst/>
              <a:rect l="l" t="t" r="r" b="b"/>
              <a:pathLst>
                <a:path w="315" h="152" extrusionOk="0">
                  <a:moveTo>
                    <a:pt x="21" y="0"/>
                  </a:moveTo>
                  <a:lnTo>
                    <a:pt x="1" y="51"/>
                  </a:lnTo>
                  <a:lnTo>
                    <a:pt x="294" y="152"/>
                  </a:lnTo>
                  <a:lnTo>
                    <a:pt x="314" y="10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2" name="Google Shape;13832;g242e8836994_0_0"/>
            <p:cNvSpPr/>
            <p:nvPr/>
          </p:nvSpPr>
          <p:spPr>
            <a:xfrm>
              <a:off x="1849215" y="1971134"/>
              <a:ext cx="21007" cy="10838"/>
            </a:xfrm>
            <a:custGeom>
              <a:avLst/>
              <a:gdLst/>
              <a:ahLst/>
              <a:cxnLst/>
              <a:rect l="l" t="t" r="r" b="b"/>
              <a:pathLst>
                <a:path w="314" h="162" extrusionOk="0">
                  <a:moveTo>
                    <a:pt x="11" y="0"/>
                  </a:moveTo>
                  <a:lnTo>
                    <a:pt x="1" y="51"/>
                  </a:lnTo>
                  <a:lnTo>
                    <a:pt x="294" y="162"/>
                  </a:lnTo>
                  <a:lnTo>
                    <a:pt x="314" y="10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3" name="Google Shape;13833;g242e8836994_0_0"/>
            <p:cNvSpPr/>
            <p:nvPr/>
          </p:nvSpPr>
          <p:spPr>
            <a:xfrm>
              <a:off x="1832356" y="2019102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0" y="1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13" y="102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4" name="Google Shape;13834;g242e8836994_0_0"/>
            <p:cNvSpPr/>
            <p:nvPr/>
          </p:nvSpPr>
          <p:spPr>
            <a:xfrm>
              <a:off x="1836370" y="2005588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1" y="51"/>
                  </a:lnTo>
                  <a:lnTo>
                    <a:pt x="294" y="162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5" name="Google Shape;13835;g242e8836994_0_0"/>
            <p:cNvSpPr/>
            <p:nvPr/>
          </p:nvSpPr>
          <p:spPr>
            <a:xfrm>
              <a:off x="1819511" y="2052218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0" y="1"/>
                  </a:moveTo>
                  <a:lnTo>
                    <a:pt x="0" y="61"/>
                  </a:lnTo>
                  <a:lnTo>
                    <a:pt x="293" y="162"/>
                  </a:lnTo>
                  <a:lnTo>
                    <a:pt x="313" y="112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6" name="Google Shape;13836;g242e8836994_0_0"/>
            <p:cNvSpPr/>
            <p:nvPr/>
          </p:nvSpPr>
          <p:spPr>
            <a:xfrm>
              <a:off x="1824195" y="2041447"/>
              <a:ext cx="21074" cy="10838"/>
            </a:xfrm>
            <a:custGeom>
              <a:avLst/>
              <a:gdLst/>
              <a:ahLst/>
              <a:cxnLst/>
              <a:rect l="l" t="t" r="r" b="b"/>
              <a:pathLst>
                <a:path w="315" h="162" extrusionOk="0">
                  <a:moveTo>
                    <a:pt x="21" y="0"/>
                  </a:moveTo>
                  <a:lnTo>
                    <a:pt x="1" y="51"/>
                  </a:lnTo>
                  <a:lnTo>
                    <a:pt x="294" y="162"/>
                  </a:lnTo>
                  <a:lnTo>
                    <a:pt x="314" y="10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7" name="Google Shape;13837;g242e8836994_0_0"/>
            <p:cNvSpPr/>
            <p:nvPr/>
          </p:nvSpPr>
          <p:spPr>
            <a:xfrm>
              <a:off x="1807336" y="2087408"/>
              <a:ext cx="21007" cy="10838"/>
            </a:xfrm>
            <a:custGeom>
              <a:avLst/>
              <a:gdLst/>
              <a:ahLst/>
              <a:cxnLst/>
              <a:rect l="l" t="t" r="r" b="b"/>
              <a:pathLst>
                <a:path w="314" h="162" extrusionOk="0">
                  <a:moveTo>
                    <a:pt x="20" y="0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13" y="10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8" name="Google Shape;13838;g242e8836994_0_0"/>
            <p:cNvSpPr/>
            <p:nvPr/>
          </p:nvSpPr>
          <p:spPr>
            <a:xfrm>
              <a:off x="1811350" y="2074563"/>
              <a:ext cx="21074" cy="10838"/>
            </a:xfrm>
            <a:custGeom>
              <a:avLst/>
              <a:gdLst/>
              <a:ahLst/>
              <a:cxnLst/>
              <a:rect l="l" t="t" r="r" b="b"/>
              <a:pathLst>
                <a:path w="315" h="162" extrusionOk="0">
                  <a:moveTo>
                    <a:pt x="21" y="0"/>
                  </a:moveTo>
                  <a:lnTo>
                    <a:pt x="1" y="51"/>
                  </a:lnTo>
                  <a:lnTo>
                    <a:pt x="304" y="162"/>
                  </a:lnTo>
                  <a:lnTo>
                    <a:pt x="314" y="11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9" name="Google Shape;13839;g242e8836994_0_0"/>
            <p:cNvSpPr/>
            <p:nvPr/>
          </p:nvSpPr>
          <p:spPr>
            <a:xfrm>
              <a:off x="1795160" y="2121862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14" y="11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0" name="Google Shape;13840;g242e8836994_0_0"/>
            <p:cNvSpPr/>
            <p:nvPr/>
          </p:nvSpPr>
          <p:spPr>
            <a:xfrm>
              <a:off x="1799174" y="2109017"/>
              <a:ext cx="21074" cy="10905"/>
            </a:xfrm>
            <a:custGeom>
              <a:avLst/>
              <a:gdLst/>
              <a:ahLst/>
              <a:cxnLst/>
              <a:rect l="l" t="t" r="r" b="b"/>
              <a:pathLst>
                <a:path w="315" h="163" extrusionOk="0">
                  <a:moveTo>
                    <a:pt x="21" y="1"/>
                  </a:moveTo>
                  <a:lnTo>
                    <a:pt x="1" y="61"/>
                  </a:lnTo>
                  <a:lnTo>
                    <a:pt x="294" y="162"/>
                  </a:lnTo>
                  <a:lnTo>
                    <a:pt x="314" y="11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1" name="Google Shape;13841;g242e8836994_0_0"/>
            <p:cNvSpPr/>
            <p:nvPr/>
          </p:nvSpPr>
          <p:spPr>
            <a:xfrm>
              <a:off x="1782315" y="2156316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14" y="11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2" name="Google Shape;13842;g242e8836994_0_0"/>
            <p:cNvSpPr/>
            <p:nvPr/>
          </p:nvSpPr>
          <p:spPr>
            <a:xfrm>
              <a:off x="1787065" y="2144876"/>
              <a:ext cx="21007" cy="10169"/>
            </a:xfrm>
            <a:custGeom>
              <a:avLst/>
              <a:gdLst/>
              <a:ahLst/>
              <a:cxnLst/>
              <a:rect l="l" t="t" r="r" b="b"/>
              <a:pathLst>
                <a:path w="314" h="152" extrusionOk="0">
                  <a:moveTo>
                    <a:pt x="20" y="0"/>
                  </a:moveTo>
                  <a:lnTo>
                    <a:pt x="0" y="51"/>
                  </a:lnTo>
                  <a:lnTo>
                    <a:pt x="293" y="152"/>
                  </a:lnTo>
                  <a:lnTo>
                    <a:pt x="313" y="10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3" name="Google Shape;13843;g242e8836994_0_0"/>
            <p:cNvSpPr/>
            <p:nvPr/>
          </p:nvSpPr>
          <p:spPr>
            <a:xfrm>
              <a:off x="1770139" y="2190837"/>
              <a:ext cx="21007" cy="10169"/>
            </a:xfrm>
            <a:custGeom>
              <a:avLst/>
              <a:gdLst/>
              <a:ahLst/>
              <a:cxnLst/>
              <a:rect l="l" t="t" r="r" b="b"/>
              <a:pathLst>
                <a:path w="314" h="152" extrusionOk="0">
                  <a:moveTo>
                    <a:pt x="21" y="0"/>
                  </a:moveTo>
                  <a:lnTo>
                    <a:pt x="0" y="51"/>
                  </a:lnTo>
                  <a:lnTo>
                    <a:pt x="293" y="152"/>
                  </a:lnTo>
                  <a:lnTo>
                    <a:pt x="314" y="10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4" name="Google Shape;13844;g242e8836994_0_0"/>
            <p:cNvSpPr/>
            <p:nvPr/>
          </p:nvSpPr>
          <p:spPr>
            <a:xfrm>
              <a:off x="1774889" y="2178661"/>
              <a:ext cx="20338" cy="10838"/>
            </a:xfrm>
            <a:custGeom>
              <a:avLst/>
              <a:gdLst/>
              <a:ahLst/>
              <a:cxnLst/>
              <a:rect l="l" t="t" r="r" b="b"/>
              <a:pathLst>
                <a:path w="304" h="162" extrusionOk="0">
                  <a:moveTo>
                    <a:pt x="10" y="0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03" y="1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5" name="Google Shape;13845;g242e8836994_0_0"/>
            <p:cNvSpPr/>
            <p:nvPr/>
          </p:nvSpPr>
          <p:spPr>
            <a:xfrm>
              <a:off x="1757963" y="2225960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1" y="51"/>
                  </a:lnTo>
                  <a:lnTo>
                    <a:pt x="294" y="162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6" name="Google Shape;13846;g242e8836994_0_0"/>
            <p:cNvSpPr/>
            <p:nvPr/>
          </p:nvSpPr>
          <p:spPr>
            <a:xfrm>
              <a:off x="1762044" y="2213115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0" y="1"/>
                  </a:moveTo>
                  <a:lnTo>
                    <a:pt x="0" y="51"/>
                  </a:lnTo>
                  <a:lnTo>
                    <a:pt x="293" y="162"/>
                  </a:lnTo>
                  <a:lnTo>
                    <a:pt x="313" y="112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7" name="Google Shape;13847;g242e8836994_0_0"/>
            <p:cNvSpPr/>
            <p:nvPr/>
          </p:nvSpPr>
          <p:spPr>
            <a:xfrm>
              <a:off x="1745118" y="2259745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1" y="51"/>
                  </a:lnTo>
                  <a:lnTo>
                    <a:pt x="294" y="162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8" name="Google Shape;13848;g242e8836994_0_0"/>
            <p:cNvSpPr/>
            <p:nvPr/>
          </p:nvSpPr>
          <p:spPr>
            <a:xfrm>
              <a:off x="1749868" y="2248238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0" y="52"/>
                  </a:lnTo>
                  <a:lnTo>
                    <a:pt x="293" y="163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9" name="Google Shape;13849;g242e8836994_0_0"/>
            <p:cNvSpPr/>
            <p:nvPr/>
          </p:nvSpPr>
          <p:spPr>
            <a:xfrm>
              <a:off x="1732942" y="2294935"/>
              <a:ext cx="21007" cy="10169"/>
            </a:xfrm>
            <a:custGeom>
              <a:avLst/>
              <a:gdLst/>
              <a:ahLst/>
              <a:cxnLst/>
              <a:rect l="l" t="t" r="r" b="b"/>
              <a:pathLst>
                <a:path w="314" h="152" extrusionOk="0">
                  <a:moveTo>
                    <a:pt x="21" y="0"/>
                  </a:moveTo>
                  <a:lnTo>
                    <a:pt x="1" y="51"/>
                  </a:lnTo>
                  <a:lnTo>
                    <a:pt x="294" y="152"/>
                  </a:lnTo>
                  <a:lnTo>
                    <a:pt x="314" y="10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0" name="Google Shape;13850;g242e8836994_0_0"/>
            <p:cNvSpPr/>
            <p:nvPr/>
          </p:nvSpPr>
          <p:spPr>
            <a:xfrm>
              <a:off x="1737023" y="2282090"/>
              <a:ext cx="21007" cy="10169"/>
            </a:xfrm>
            <a:custGeom>
              <a:avLst/>
              <a:gdLst/>
              <a:ahLst/>
              <a:cxnLst/>
              <a:rect l="l" t="t" r="r" b="b"/>
              <a:pathLst>
                <a:path w="314" h="152" extrusionOk="0">
                  <a:moveTo>
                    <a:pt x="21" y="0"/>
                  </a:moveTo>
                  <a:lnTo>
                    <a:pt x="0" y="51"/>
                  </a:lnTo>
                  <a:lnTo>
                    <a:pt x="293" y="152"/>
                  </a:lnTo>
                  <a:lnTo>
                    <a:pt x="314" y="10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1" name="Google Shape;13851;g242e8836994_0_0"/>
            <p:cNvSpPr/>
            <p:nvPr/>
          </p:nvSpPr>
          <p:spPr>
            <a:xfrm>
              <a:off x="1720766" y="2329389"/>
              <a:ext cx="21074" cy="10905"/>
            </a:xfrm>
            <a:custGeom>
              <a:avLst/>
              <a:gdLst/>
              <a:ahLst/>
              <a:cxnLst/>
              <a:rect l="l" t="t" r="r" b="b"/>
              <a:pathLst>
                <a:path w="315" h="163" extrusionOk="0">
                  <a:moveTo>
                    <a:pt x="21" y="0"/>
                  </a:moveTo>
                  <a:lnTo>
                    <a:pt x="1" y="51"/>
                  </a:lnTo>
                  <a:lnTo>
                    <a:pt x="294" y="162"/>
                  </a:lnTo>
                  <a:lnTo>
                    <a:pt x="314" y="1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g242e8836994_0_0"/>
            <p:cNvSpPr/>
            <p:nvPr/>
          </p:nvSpPr>
          <p:spPr>
            <a:xfrm>
              <a:off x="1724847" y="2316544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1" y="51"/>
                  </a:lnTo>
                  <a:lnTo>
                    <a:pt x="294" y="162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g242e8836994_0_0"/>
            <p:cNvSpPr/>
            <p:nvPr/>
          </p:nvSpPr>
          <p:spPr>
            <a:xfrm>
              <a:off x="1707921" y="2363843"/>
              <a:ext cx="21074" cy="10236"/>
            </a:xfrm>
            <a:custGeom>
              <a:avLst/>
              <a:gdLst/>
              <a:ahLst/>
              <a:cxnLst/>
              <a:rect l="l" t="t" r="r" b="b"/>
              <a:pathLst>
                <a:path w="315" h="153" extrusionOk="0">
                  <a:moveTo>
                    <a:pt x="21" y="1"/>
                  </a:moveTo>
                  <a:lnTo>
                    <a:pt x="1" y="51"/>
                  </a:lnTo>
                  <a:lnTo>
                    <a:pt x="294" y="152"/>
                  </a:lnTo>
                  <a:lnTo>
                    <a:pt x="314" y="10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4" name="Google Shape;13854;g242e8836994_0_0"/>
            <p:cNvSpPr/>
            <p:nvPr/>
          </p:nvSpPr>
          <p:spPr>
            <a:xfrm>
              <a:off x="1712671" y="2351667"/>
              <a:ext cx="21007" cy="10905"/>
            </a:xfrm>
            <a:custGeom>
              <a:avLst/>
              <a:gdLst/>
              <a:ahLst/>
              <a:cxnLst/>
              <a:rect l="l" t="t" r="r" b="b"/>
              <a:pathLst>
                <a:path w="314" h="163" extrusionOk="0">
                  <a:moveTo>
                    <a:pt x="21" y="1"/>
                  </a:moveTo>
                  <a:lnTo>
                    <a:pt x="1" y="51"/>
                  </a:lnTo>
                  <a:lnTo>
                    <a:pt x="294" y="163"/>
                  </a:lnTo>
                  <a:lnTo>
                    <a:pt x="314" y="11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5" name="Google Shape;13855;g242e8836994_0_0"/>
            <p:cNvSpPr/>
            <p:nvPr/>
          </p:nvSpPr>
          <p:spPr>
            <a:xfrm>
              <a:off x="3292398" y="1543236"/>
              <a:ext cx="572664" cy="633409"/>
            </a:xfrm>
            <a:custGeom>
              <a:avLst/>
              <a:gdLst/>
              <a:ahLst/>
              <a:cxnLst/>
              <a:rect l="l" t="t" r="r" b="b"/>
              <a:pathLst>
                <a:path w="8560" h="9468" extrusionOk="0">
                  <a:moveTo>
                    <a:pt x="941" y="0"/>
                  </a:moveTo>
                  <a:lnTo>
                    <a:pt x="466" y="415"/>
                  </a:lnTo>
                  <a:lnTo>
                    <a:pt x="1" y="829"/>
                  </a:lnTo>
                  <a:lnTo>
                    <a:pt x="7630" y="9468"/>
                  </a:lnTo>
                  <a:lnTo>
                    <a:pt x="8559" y="8639"/>
                  </a:lnTo>
                  <a:lnTo>
                    <a:pt x="8448" y="8508"/>
                  </a:lnTo>
                  <a:lnTo>
                    <a:pt x="8317" y="8356"/>
                  </a:lnTo>
                  <a:lnTo>
                    <a:pt x="8195" y="8225"/>
                  </a:lnTo>
                  <a:lnTo>
                    <a:pt x="8084" y="8094"/>
                  </a:lnTo>
                  <a:lnTo>
                    <a:pt x="7953" y="7952"/>
                  </a:lnTo>
                  <a:lnTo>
                    <a:pt x="7832" y="7811"/>
                  </a:lnTo>
                  <a:lnTo>
                    <a:pt x="7721" y="7680"/>
                  </a:lnTo>
                  <a:lnTo>
                    <a:pt x="7589" y="7538"/>
                  </a:lnTo>
                  <a:lnTo>
                    <a:pt x="7468" y="7407"/>
                  </a:lnTo>
                  <a:lnTo>
                    <a:pt x="7357" y="7275"/>
                  </a:lnTo>
                  <a:lnTo>
                    <a:pt x="7225" y="7124"/>
                  </a:lnTo>
                  <a:lnTo>
                    <a:pt x="7104" y="6992"/>
                  </a:lnTo>
                  <a:lnTo>
                    <a:pt x="6993" y="6861"/>
                  </a:lnTo>
                  <a:lnTo>
                    <a:pt x="6862" y="6710"/>
                  </a:lnTo>
                  <a:lnTo>
                    <a:pt x="6751" y="6578"/>
                  </a:lnTo>
                  <a:lnTo>
                    <a:pt x="6629" y="6447"/>
                  </a:lnTo>
                  <a:lnTo>
                    <a:pt x="6498" y="6305"/>
                  </a:lnTo>
                  <a:lnTo>
                    <a:pt x="6387" y="6174"/>
                  </a:lnTo>
                  <a:lnTo>
                    <a:pt x="6266" y="6043"/>
                  </a:lnTo>
                  <a:lnTo>
                    <a:pt x="6134" y="5891"/>
                  </a:lnTo>
                  <a:lnTo>
                    <a:pt x="6023" y="5760"/>
                  </a:lnTo>
                  <a:lnTo>
                    <a:pt x="5902" y="5628"/>
                  </a:lnTo>
                  <a:lnTo>
                    <a:pt x="5770" y="5477"/>
                  </a:lnTo>
                  <a:lnTo>
                    <a:pt x="5659" y="5345"/>
                  </a:lnTo>
                  <a:lnTo>
                    <a:pt x="5538" y="5214"/>
                  </a:lnTo>
                  <a:lnTo>
                    <a:pt x="5407" y="5073"/>
                  </a:lnTo>
                  <a:lnTo>
                    <a:pt x="5296" y="4941"/>
                  </a:lnTo>
                  <a:lnTo>
                    <a:pt x="5174" y="4800"/>
                  </a:lnTo>
                  <a:lnTo>
                    <a:pt x="5043" y="4658"/>
                  </a:lnTo>
                  <a:lnTo>
                    <a:pt x="4932" y="4527"/>
                  </a:lnTo>
                  <a:lnTo>
                    <a:pt x="4811" y="4396"/>
                  </a:lnTo>
                  <a:lnTo>
                    <a:pt x="4689" y="4244"/>
                  </a:lnTo>
                  <a:lnTo>
                    <a:pt x="4568" y="4113"/>
                  </a:lnTo>
                  <a:lnTo>
                    <a:pt x="4447" y="3981"/>
                  </a:lnTo>
                  <a:lnTo>
                    <a:pt x="4326" y="3840"/>
                  </a:lnTo>
                  <a:lnTo>
                    <a:pt x="4204" y="3698"/>
                  </a:lnTo>
                  <a:lnTo>
                    <a:pt x="4083" y="3567"/>
                  </a:lnTo>
                  <a:lnTo>
                    <a:pt x="3962" y="3426"/>
                  </a:lnTo>
                  <a:lnTo>
                    <a:pt x="3841" y="3294"/>
                  </a:lnTo>
                  <a:lnTo>
                    <a:pt x="3719" y="3163"/>
                  </a:lnTo>
                  <a:lnTo>
                    <a:pt x="3598" y="3011"/>
                  </a:lnTo>
                  <a:lnTo>
                    <a:pt x="3477" y="2880"/>
                  </a:lnTo>
                  <a:lnTo>
                    <a:pt x="3366" y="2749"/>
                  </a:lnTo>
                  <a:lnTo>
                    <a:pt x="3234" y="2597"/>
                  </a:lnTo>
                  <a:lnTo>
                    <a:pt x="3113" y="2466"/>
                  </a:lnTo>
                  <a:lnTo>
                    <a:pt x="3002" y="2334"/>
                  </a:lnTo>
                  <a:lnTo>
                    <a:pt x="2871" y="2193"/>
                  </a:lnTo>
                  <a:lnTo>
                    <a:pt x="2749" y="2062"/>
                  </a:lnTo>
                  <a:lnTo>
                    <a:pt x="2638" y="1930"/>
                  </a:lnTo>
                  <a:lnTo>
                    <a:pt x="2507" y="1779"/>
                  </a:lnTo>
                  <a:lnTo>
                    <a:pt x="2386" y="1647"/>
                  </a:lnTo>
                  <a:lnTo>
                    <a:pt x="2274" y="1516"/>
                  </a:lnTo>
                  <a:lnTo>
                    <a:pt x="2143" y="1364"/>
                  </a:lnTo>
                  <a:lnTo>
                    <a:pt x="2022" y="1233"/>
                  </a:lnTo>
                  <a:lnTo>
                    <a:pt x="1911" y="1102"/>
                  </a:lnTo>
                  <a:lnTo>
                    <a:pt x="1779" y="960"/>
                  </a:lnTo>
                  <a:lnTo>
                    <a:pt x="1658" y="819"/>
                  </a:lnTo>
                  <a:lnTo>
                    <a:pt x="1547" y="687"/>
                  </a:lnTo>
                  <a:lnTo>
                    <a:pt x="1416" y="546"/>
                  </a:lnTo>
                  <a:lnTo>
                    <a:pt x="1304" y="415"/>
                  </a:lnTo>
                  <a:lnTo>
                    <a:pt x="1183" y="283"/>
                  </a:lnTo>
                  <a:lnTo>
                    <a:pt x="1052" y="132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6" name="Google Shape;13856;g242e8836994_0_0"/>
            <p:cNvSpPr/>
            <p:nvPr/>
          </p:nvSpPr>
          <p:spPr>
            <a:xfrm>
              <a:off x="3419509" y="1652084"/>
              <a:ext cx="33851" cy="30440"/>
            </a:xfrm>
            <a:custGeom>
              <a:avLst/>
              <a:gdLst/>
              <a:ahLst/>
              <a:cxnLst/>
              <a:rect l="l" t="t" r="r" b="b"/>
              <a:pathLst>
                <a:path w="506" h="455" extrusionOk="0">
                  <a:moveTo>
                    <a:pt x="465" y="0"/>
                  </a:moveTo>
                  <a:lnTo>
                    <a:pt x="1" y="404"/>
                  </a:lnTo>
                  <a:lnTo>
                    <a:pt x="41" y="455"/>
                  </a:lnTo>
                  <a:lnTo>
                    <a:pt x="506" y="41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7" name="Google Shape;13857;g242e8836994_0_0"/>
            <p:cNvSpPr/>
            <p:nvPr/>
          </p:nvSpPr>
          <p:spPr>
            <a:xfrm>
              <a:off x="3443861" y="1680450"/>
              <a:ext cx="33851" cy="30506"/>
            </a:xfrm>
            <a:custGeom>
              <a:avLst/>
              <a:gdLst/>
              <a:ahLst/>
              <a:cxnLst/>
              <a:rect l="l" t="t" r="r" b="b"/>
              <a:pathLst>
                <a:path w="506" h="456" extrusionOk="0">
                  <a:moveTo>
                    <a:pt x="465" y="0"/>
                  </a:moveTo>
                  <a:lnTo>
                    <a:pt x="0" y="405"/>
                  </a:lnTo>
                  <a:lnTo>
                    <a:pt x="41" y="455"/>
                  </a:lnTo>
                  <a:lnTo>
                    <a:pt x="506" y="41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8" name="Google Shape;13858;g242e8836994_0_0"/>
            <p:cNvSpPr/>
            <p:nvPr/>
          </p:nvSpPr>
          <p:spPr>
            <a:xfrm>
              <a:off x="3468213" y="1706809"/>
              <a:ext cx="33851" cy="30506"/>
            </a:xfrm>
            <a:custGeom>
              <a:avLst/>
              <a:gdLst/>
              <a:ahLst/>
              <a:cxnLst/>
              <a:rect l="l" t="t" r="r" b="b"/>
              <a:pathLst>
                <a:path w="506" h="456" extrusionOk="0">
                  <a:moveTo>
                    <a:pt x="465" y="1"/>
                  </a:moveTo>
                  <a:lnTo>
                    <a:pt x="0" y="415"/>
                  </a:lnTo>
                  <a:lnTo>
                    <a:pt x="40" y="455"/>
                  </a:lnTo>
                  <a:lnTo>
                    <a:pt x="505" y="41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9" name="Google Shape;13859;g242e8836994_0_0"/>
            <p:cNvSpPr/>
            <p:nvPr/>
          </p:nvSpPr>
          <p:spPr>
            <a:xfrm>
              <a:off x="3492498" y="1735175"/>
              <a:ext cx="33918" cy="30506"/>
            </a:xfrm>
            <a:custGeom>
              <a:avLst/>
              <a:gdLst/>
              <a:ahLst/>
              <a:cxnLst/>
              <a:rect l="l" t="t" r="r" b="b"/>
              <a:pathLst>
                <a:path w="507" h="456" extrusionOk="0">
                  <a:moveTo>
                    <a:pt x="466" y="1"/>
                  </a:moveTo>
                  <a:lnTo>
                    <a:pt x="1" y="415"/>
                  </a:lnTo>
                  <a:lnTo>
                    <a:pt x="41" y="456"/>
                  </a:lnTo>
                  <a:lnTo>
                    <a:pt x="506" y="41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0" name="Google Shape;13860;g242e8836994_0_0"/>
            <p:cNvSpPr/>
            <p:nvPr/>
          </p:nvSpPr>
          <p:spPr>
            <a:xfrm>
              <a:off x="3516850" y="1761534"/>
              <a:ext cx="33851" cy="30506"/>
            </a:xfrm>
            <a:custGeom>
              <a:avLst/>
              <a:gdLst/>
              <a:ahLst/>
              <a:cxnLst/>
              <a:rect l="l" t="t" r="r" b="b"/>
              <a:pathLst>
                <a:path w="506" h="456" extrusionOk="0">
                  <a:moveTo>
                    <a:pt x="465" y="1"/>
                  </a:moveTo>
                  <a:lnTo>
                    <a:pt x="1" y="415"/>
                  </a:lnTo>
                  <a:lnTo>
                    <a:pt x="41" y="456"/>
                  </a:lnTo>
                  <a:lnTo>
                    <a:pt x="506" y="52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1" name="Google Shape;13861;g242e8836994_0_0"/>
            <p:cNvSpPr/>
            <p:nvPr/>
          </p:nvSpPr>
          <p:spPr>
            <a:xfrm>
              <a:off x="3541201" y="1789298"/>
              <a:ext cx="33851" cy="30440"/>
            </a:xfrm>
            <a:custGeom>
              <a:avLst/>
              <a:gdLst/>
              <a:ahLst/>
              <a:cxnLst/>
              <a:rect l="l" t="t" r="r" b="b"/>
              <a:pathLst>
                <a:path w="506" h="455" extrusionOk="0">
                  <a:moveTo>
                    <a:pt x="465" y="0"/>
                  </a:moveTo>
                  <a:lnTo>
                    <a:pt x="0" y="415"/>
                  </a:lnTo>
                  <a:lnTo>
                    <a:pt x="31" y="455"/>
                  </a:lnTo>
                  <a:lnTo>
                    <a:pt x="506" y="41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2" name="Google Shape;13862;g242e8836994_0_0"/>
            <p:cNvSpPr/>
            <p:nvPr/>
          </p:nvSpPr>
          <p:spPr>
            <a:xfrm>
              <a:off x="3565553" y="1817664"/>
              <a:ext cx="33851" cy="30506"/>
            </a:xfrm>
            <a:custGeom>
              <a:avLst/>
              <a:gdLst/>
              <a:ahLst/>
              <a:cxnLst/>
              <a:rect l="l" t="t" r="r" b="b"/>
              <a:pathLst>
                <a:path w="506" h="456" extrusionOk="0">
                  <a:moveTo>
                    <a:pt x="465" y="1"/>
                  </a:moveTo>
                  <a:lnTo>
                    <a:pt x="0" y="415"/>
                  </a:lnTo>
                  <a:lnTo>
                    <a:pt x="30" y="455"/>
                  </a:lnTo>
                  <a:lnTo>
                    <a:pt x="505" y="41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3" name="Google Shape;13863;g242e8836994_0_0"/>
            <p:cNvSpPr/>
            <p:nvPr/>
          </p:nvSpPr>
          <p:spPr>
            <a:xfrm>
              <a:off x="3589838" y="1844692"/>
              <a:ext cx="33918" cy="30506"/>
            </a:xfrm>
            <a:custGeom>
              <a:avLst/>
              <a:gdLst/>
              <a:ahLst/>
              <a:cxnLst/>
              <a:rect l="l" t="t" r="r" b="b"/>
              <a:pathLst>
                <a:path w="507" h="456" extrusionOk="0">
                  <a:moveTo>
                    <a:pt x="466" y="1"/>
                  </a:moveTo>
                  <a:lnTo>
                    <a:pt x="1" y="415"/>
                  </a:lnTo>
                  <a:lnTo>
                    <a:pt x="31" y="455"/>
                  </a:lnTo>
                  <a:lnTo>
                    <a:pt x="506" y="41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4" name="Google Shape;13864;g242e8836994_0_0"/>
            <p:cNvSpPr/>
            <p:nvPr/>
          </p:nvSpPr>
          <p:spPr>
            <a:xfrm>
              <a:off x="3614190" y="1871720"/>
              <a:ext cx="33851" cy="30506"/>
            </a:xfrm>
            <a:custGeom>
              <a:avLst/>
              <a:gdLst/>
              <a:ahLst/>
              <a:cxnLst/>
              <a:rect l="l" t="t" r="r" b="b"/>
              <a:pathLst>
                <a:path w="506" h="456" extrusionOk="0">
                  <a:moveTo>
                    <a:pt x="465" y="1"/>
                  </a:moveTo>
                  <a:lnTo>
                    <a:pt x="1" y="415"/>
                  </a:lnTo>
                  <a:lnTo>
                    <a:pt x="31" y="456"/>
                  </a:lnTo>
                  <a:lnTo>
                    <a:pt x="506" y="41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5" name="Google Shape;13865;g242e8836994_0_0"/>
            <p:cNvSpPr/>
            <p:nvPr/>
          </p:nvSpPr>
          <p:spPr>
            <a:xfrm>
              <a:off x="3638542" y="1899484"/>
              <a:ext cx="33182" cy="30440"/>
            </a:xfrm>
            <a:custGeom>
              <a:avLst/>
              <a:gdLst/>
              <a:ahLst/>
              <a:cxnLst/>
              <a:rect l="l" t="t" r="r" b="b"/>
              <a:pathLst>
                <a:path w="496" h="455" extrusionOk="0">
                  <a:moveTo>
                    <a:pt x="465" y="0"/>
                  </a:moveTo>
                  <a:lnTo>
                    <a:pt x="0" y="415"/>
                  </a:lnTo>
                  <a:lnTo>
                    <a:pt x="31" y="455"/>
                  </a:lnTo>
                  <a:lnTo>
                    <a:pt x="495" y="41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6" name="Google Shape;13866;g242e8836994_0_0"/>
            <p:cNvSpPr/>
            <p:nvPr/>
          </p:nvSpPr>
          <p:spPr>
            <a:xfrm>
              <a:off x="3662894" y="1927181"/>
              <a:ext cx="33851" cy="30506"/>
            </a:xfrm>
            <a:custGeom>
              <a:avLst/>
              <a:gdLst/>
              <a:ahLst/>
              <a:cxnLst/>
              <a:rect l="l" t="t" r="r" b="b"/>
              <a:pathLst>
                <a:path w="506" h="456" extrusionOk="0">
                  <a:moveTo>
                    <a:pt x="465" y="1"/>
                  </a:moveTo>
                  <a:lnTo>
                    <a:pt x="0" y="405"/>
                  </a:lnTo>
                  <a:lnTo>
                    <a:pt x="30" y="455"/>
                  </a:lnTo>
                  <a:lnTo>
                    <a:pt x="505" y="41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7" name="Google Shape;13867;g242e8836994_0_0"/>
            <p:cNvSpPr/>
            <p:nvPr/>
          </p:nvSpPr>
          <p:spPr>
            <a:xfrm>
              <a:off x="3686510" y="1954209"/>
              <a:ext cx="33851" cy="30506"/>
            </a:xfrm>
            <a:custGeom>
              <a:avLst/>
              <a:gdLst/>
              <a:ahLst/>
              <a:cxnLst/>
              <a:rect l="l" t="t" r="r" b="b"/>
              <a:pathLst>
                <a:path w="506" h="456" extrusionOk="0">
                  <a:moveTo>
                    <a:pt x="476" y="1"/>
                  </a:moveTo>
                  <a:lnTo>
                    <a:pt x="1" y="415"/>
                  </a:lnTo>
                  <a:lnTo>
                    <a:pt x="41" y="455"/>
                  </a:lnTo>
                  <a:lnTo>
                    <a:pt x="506" y="41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8" name="Google Shape;13868;g242e8836994_0_0"/>
            <p:cNvSpPr/>
            <p:nvPr/>
          </p:nvSpPr>
          <p:spPr>
            <a:xfrm>
              <a:off x="3711531" y="1981236"/>
              <a:ext cx="33182" cy="30506"/>
            </a:xfrm>
            <a:custGeom>
              <a:avLst/>
              <a:gdLst/>
              <a:ahLst/>
              <a:cxnLst/>
              <a:rect l="l" t="t" r="r" b="b"/>
              <a:pathLst>
                <a:path w="496" h="456" extrusionOk="0">
                  <a:moveTo>
                    <a:pt x="465" y="1"/>
                  </a:moveTo>
                  <a:lnTo>
                    <a:pt x="1" y="415"/>
                  </a:lnTo>
                  <a:lnTo>
                    <a:pt x="31" y="456"/>
                  </a:lnTo>
                  <a:lnTo>
                    <a:pt x="496" y="41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9" name="Google Shape;13869;g242e8836994_0_0"/>
            <p:cNvSpPr/>
            <p:nvPr/>
          </p:nvSpPr>
          <p:spPr>
            <a:xfrm>
              <a:off x="3735214" y="2009669"/>
              <a:ext cx="33851" cy="30440"/>
            </a:xfrm>
            <a:custGeom>
              <a:avLst/>
              <a:gdLst/>
              <a:ahLst/>
              <a:cxnLst/>
              <a:rect l="l" t="t" r="r" b="b"/>
              <a:pathLst>
                <a:path w="506" h="455" extrusionOk="0">
                  <a:moveTo>
                    <a:pt x="475" y="0"/>
                  </a:moveTo>
                  <a:lnTo>
                    <a:pt x="0" y="414"/>
                  </a:lnTo>
                  <a:lnTo>
                    <a:pt x="41" y="455"/>
                  </a:lnTo>
                  <a:lnTo>
                    <a:pt x="505" y="41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0" name="Google Shape;13870;g242e8836994_0_0"/>
            <p:cNvSpPr/>
            <p:nvPr/>
          </p:nvSpPr>
          <p:spPr>
            <a:xfrm>
              <a:off x="3759498" y="2038035"/>
              <a:ext cx="33918" cy="30506"/>
            </a:xfrm>
            <a:custGeom>
              <a:avLst/>
              <a:gdLst/>
              <a:ahLst/>
              <a:cxnLst/>
              <a:rect l="l" t="t" r="r" b="b"/>
              <a:pathLst>
                <a:path w="507" h="456" extrusionOk="0">
                  <a:moveTo>
                    <a:pt x="476" y="1"/>
                  </a:moveTo>
                  <a:lnTo>
                    <a:pt x="1" y="415"/>
                  </a:lnTo>
                  <a:lnTo>
                    <a:pt x="41" y="455"/>
                  </a:lnTo>
                  <a:lnTo>
                    <a:pt x="506" y="41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1" name="Google Shape;13871;g242e8836994_0_0"/>
            <p:cNvSpPr/>
            <p:nvPr/>
          </p:nvSpPr>
          <p:spPr>
            <a:xfrm>
              <a:off x="3783850" y="2064394"/>
              <a:ext cx="33851" cy="30506"/>
            </a:xfrm>
            <a:custGeom>
              <a:avLst/>
              <a:gdLst/>
              <a:ahLst/>
              <a:cxnLst/>
              <a:rect l="l" t="t" r="r" b="b"/>
              <a:pathLst>
                <a:path w="506" h="456" extrusionOk="0">
                  <a:moveTo>
                    <a:pt x="476" y="1"/>
                  </a:moveTo>
                  <a:lnTo>
                    <a:pt x="1" y="415"/>
                  </a:lnTo>
                  <a:lnTo>
                    <a:pt x="41" y="455"/>
                  </a:lnTo>
                  <a:lnTo>
                    <a:pt x="506" y="51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2" name="Google Shape;13872;g242e8836994_0_0"/>
            <p:cNvSpPr/>
            <p:nvPr/>
          </p:nvSpPr>
          <p:spPr>
            <a:xfrm>
              <a:off x="3808202" y="2091422"/>
              <a:ext cx="33851" cy="30506"/>
            </a:xfrm>
            <a:custGeom>
              <a:avLst/>
              <a:gdLst/>
              <a:ahLst/>
              <a:cxnLst/>
              <a:rect l="l" t="t" r="r" b="b"/>
              <a:pathLst>
                <a:path w="506" h="456" extrusionOk="0">
                  <a:moveTo>
                    <a:pt x="475" y="1"/>
                  </a:moveTo>
                  <a:lnTo>
                    <a:pt x="0" y="415"/>
                  </a:lnTo>
                  <a:lnTo>
                    <a:pt x="41" y="456"/>
                  </a:lnTo>
                  <a:lnTo>
                    <a:pt x="506" y="41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3" name="Google Shape;13873;g242e8836994_0_0"/>
            <p:cNvSpPr/>
            <p:nvPr/>
          </p:nvSpPr>
          <p:spPr>
            <a:xfrm>
              <a:off x="3451956" y="1670281"/>
              <a:ext cx="17662" cy="16993"/>
            </a:xfrm>
            <a:custGeom>
              <a:avLst/>
              <a:gdLst/>
              <a:ahLst/>
              <a:cxnLst/>
              <a:rect l="l" t="t" r="r" b="b"/>
              <a:pathLst>
                <a:path w="264" h="254" extrusionOk="0">
                  <a:moveTo>
                    <a:pt x="233" y="1"/>
                  </a:moveTo>
                  <a:lnTo>
                    <a:pt x="1" y="213"/>
                  </a:lnTo>
                  <a:lnTo>
                    <a:pt x="31" y="254"/>
                  </a:lnTo>
                  <a:lnTo>
                    <a:pt x="263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4" name="Google Shape;13874;g242e8836994_0_0"/>
            <p:cNvSpPr/>
            <p:nvPr/>
          </p:nvSpPr>
          <p:spPr>
            <a:xfrm>
              <a:off x="3476308" y="1698045"/>
              <a:ext cx="17662" cy="16926"/>
            </a:xfrm>
            <a:custGeom>
              <a:avLst/>
              <a:gdLst/>
              <a:ahLst/>
              <a:cxnLst/>
              <a:rect l="l" t="t" r="r" b="b"/>
              <a:pathLst>
                <a:path w="264" h="253" extrusionOk="0">
                  <a:moveTo>
                    <a:pt x="233" y="0"/>
                  </a:moveTo>
                  <a:lnTo>
                    <a:pt x="0" y="212"/>
                  </a:lnTo>
                  <a:lnTo>
                    <a:pt x="31" y="253"/>
                  </a:lnTo>
                  <a:lnTo>
                    <a:pt x="263" y="41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5" name="Google Shape;13875;g242e8836994_0_0"/>
            <p:cNvSpPr/>
            <p:nvPr/>
          </p:nvSpPr>
          <p:spPr>
            <a:xfrm>
              <a:off x="3467477" y="1688545"/>
              <a:ext cx="18331" cy="16324"/>
            </a:xfrm>
            <a:custGeom>
              <a:avLst/>
              <a:gdLst/>
              <a:ahLst/>
              <a:cxnLst/>
              <a:rect l="l" t="t" r="r" b="b"/>
              <a:pathLst>
                <a:path w="274" h="244" extrusionOk="0">
                  <a:moveTo>
                    <a:pt x="233" y="1"/>
                  </a:moveTo>
                  <a:lnTo>
                    <a:pt x="1" y="203"/>
                  </a:lnTo>
                  <a:lnTo>
                    <a:pt x="31" y="243"/>
                  </a:lnTo>
                  <a:lnTo>
                    <a:pt x="274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6" name="Google Shape;13876;g242e8836994_0_0"/>
            <p:cNvSpPr/>
            <p:nvPr/>
          </p:nvSpPr>
          <p:spPr>
            <a:xfrm>
              <a:off x="3500660" y="1725742"/>
              <a:ext cx="17595" cy="16257"/>
            </a:xfrm>
            <a:custGeom>
              <a:avLst/>
              <a:gdLst/>
              <a:ahLst/>
              <a:cxnLst/>
              <a:rect l="l" t="t" r="r" b="b"/>
              <a:pathLst>
                <a:path w="263" h="243" extrusionOk="0">
                  <a:moveTo>
                    <a:pt x="232" y="0"/>
                  </a:moveTo>
                  <a:lnTo>
                    <a:pt x="0" y="203"/>
                  </a:lnTo>
                  <a:lnTo>
                    <a:pt x="30" y="243"/>
                  </a:lnTo>
                  <a:lnTo>
                    <a:pt x="263" y="41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7" name="Google Shape;13877;g242e8836994_0_0"/>
            <p:cNvSpPr/>
            <p:nvPr/>
          </p:nvSpPr>
          <p:spPr>
            <a:xfrm>
              <a:off x="3491829" y="1716309"/>
              <a:ext cx="18331" cy="16926"/>
            </a:xfrm>
            <a:custGeom>
              <a:avLst/>
              <a:gdLst/>
              <a:ahLst/>
              <a:cxnLst/>
              <a:rect l="l" t="t" r="r" b="b"/>
              <a:pathLst>
                <a:path w="274" h="253" extrusionOk="0">
                  <a:moveTo>
                    <a:pt x="233" y="0"/>
                  </a:moveTo>
                  <a:lnTo>
                    <a:pt x="1" y="212"/>
                  </a:lnTo>
                  <a:lnTo>
                    <a:pt x="31" y="253"/>
                  </a:lnTo>
                  <a:lnTo>
                    <a:pt x="274" y="51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8" name="Google Shape;13878;g242e8836994_0_0"/>
            <p:cNvSpPr/>
            <p:nvPr/>
          </p:nvSpPr>
          <p:spPr>
            <a:xfrm>
              <a:off x="3524276" y="1753439"/>
              <a:ext cx="18331" cy="16324"/>
            </a:xfrm>
            <a:custGeom>
              <a:avLst/>
              <a:gdLst/>
              <a:ahLst/>
              <a:cxnLst/>
              <a:rect l="l" t="t" r="r" b="b"/>
              <a:pathLst>
                <a:path w="274" h="244" extrusionOk="0">
                  <a:moveTo>
                    <a:pt x="243" y="1"/>
                  </a:moveTo>
                  <a:lnTo>
                    <a:pt x="1" y="203"/>
                  </a:lnTo>
                  <a:lnTo>
                    <a:pt x="41" y="243"/>
                  </a:lnTo>
                  <a:lnTo>
                    <a:pt x="274" y="41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9" name="Google Shape;13879;g242e8836994_0_0"/>
            <p:cNvSpPr/>
            <p:nvPr/>
          </p:nvSpPr>
          <p:spPr>
            <a:xfrm>
              <a:off x="3516181" y="1743337"/>
              <a:ext cx="17662" cy="16926"/>
            </a:xfrm>
            <a:custGeom>
              <a:avLst/>
              <a:gdLst/>
              <a:ahLst/>
              <a:cxnLst/>
              <a:rect l="l" t="t" r="r" b="b"/>
              <a:pathLst>
                <a:path w="264" h="253" extrusionOk="0">
                  <a:moveTo>
                    <a:pt x="233" y="0"/>
                  </a:moveTo>
                  <a:lnTo>
                    <a:pt x="0" y="202"/>
                  </a:lnTo>
                  <a:lnTo>
                    <a:pt x="31" y="253"/>
                  </a:lnTo>
                  <a:lnTo>
                    <a:pt x="263" y="41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0" name="Google Shape;13880;g242e8836994_0_0"/>
            <p:cNvSpPr/>
            <p:nvPr/>
          </p:nvSpPr>
          <p:spPr>
            <a:xfrm>
              <a:off x="3548627" y="1781203"/>
              <a:ext cx="18331" cy="16926"/>
            </a:xfrm>
            <a:custGeom>
              <a:avLst/>
              <a:gdLst/>
              <a:ahLst/>
              <a:cxnLst/>
              <a:rect l="l" t="t" r="r" b="b"/>
              <a:pathLst>
                <a:path w="274" h="253" extrusionOk="0">
                  <a:moveTo>
                    <a:pt x="233" y="0"/>
                  </a:moveTo>
                  <a:lnTo>
                    <a:pt x="0" y="212"/>
                  </a:lnTo>
                  <a:lnTo>
                    <a:pt x="41" y="253"/>
                  </a:lnTo>
                  <a:lnTo>
                    <a:pt x="273" y="4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1" name="Google Shape;13881;g242e8836994_0_0"/>
            <p:cNvSpPr/>
            <p:nvPr/>
          </p:nvSpPr>
          <p:spPr>
            <a:xfrm>
              <a:off x="3540532" y="1771034"/>
              <a:ext cx="17595" cy="16257"/>
            </a:xfrm>
            <a:custGeom>
              <a:avLst/>
              <a:gdLst/>
              <a:ahLst/>
              <a:cxnLst/>
              <a:rect l="l" t="t" r="r" b="b"/>
              <a:pathLst>
                <a:path w="263" h="243" extrusionOk="0">
                  <a:moveTo>
                    <a:pt x="233" y="0"/>
                  </a:moveTo>
                  <a:lnTo>
                    <a:pt x="0" y="203"/>
                  </a:lnTo>
                  <a:lnTo>
                    <a:pt x="31" y="243"/>
                  </a:lnTo>
                  <a:lnTo>
                    <a:pt x="263" y="41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2" name="Google Shape;13882;g242e8836994_0_0"/>
            <p:cNvSpPr/>
            <p:nvPr/>
          </p:nvSpPr>
          <p:spPr>
            <a:xfrm>
              <a:off x="3572979" y="1808231"/>
              <a:ext cx="18331" cy="16257"/>
            </a:xfrm>
            <a:custGeom>
              <a:avLst/>
              <a:gdLst/>
              <a:ahLst/>
              <a:cxnLst/>
              <a:rect l="l" t="t" r="r" b="b"/>
              <a:pathLst>
                <a:path w="274" h="243" extrusionOk="0">
                  <a:moveTo>
                    <a:pt x="243" y="0"/>
                  </a:moveTo>
                  <a:lnTo>
                    <a:pt x="0" y="202"/>
                  </a:lnTo>
                  <a:lnTo>
                    <a:pt x="41" y="243"/>
                  </a:lnTo>
                  <a:lnTo>
                    <a:pt x="273" y="41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3" name="Google Shape;13883;g242e8836994_0_0"/>
            <p:cNvSpPr/>
            <p:nvPr/>
          </p:nvSpPr>
          <p:spPr>
            <a:xfrm>
              <a:off x="3564817" y="1799400"/>
              <a:ext cx="17662" cy="16324"/>
            </a:xfrm>
            <a:custGeom>
              <a:avLst/>
              <a:gdLst/>
              <a:ahLst/>
              <a:cxnLst/>
              <a:rect l="l" t="t" r="r" b="b"/>
              <a:pathLst>
                <a:path w="264" h="244" extrusionOk="0">
                  <a:moveTo>
                    <a:pt x="233" y="1"/>
                  </a:moveTo>
                  <a:lnTo>
                    <a:pt x="1" y="203"/>
                  </a:lnTo>
                  <a:lnTo>
                    <a:pt x="31" y="243"/>
                  </a:lnTo>
                  <a:lnTo>
                    <a:pt x="264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4" name="Google Shape;13884;g242e8836994_0_0"/>
            <p:cNvSpPr/>
            <p:nvPr/>
          </p:nvSpPr>
          <p:spPr>
            <a:xfrm>
              <a:off x="3597264" y="1835259"/>
              <a:ext cx="18331" cy="16926"/>
            </a:xfrm>
            <a:custGeom>
              <a:avLst/>
              <a:gdLst/>
              <a:ahLst/>
              <a:cxnLst/>
              <a:rect l="l" t="t" r="r" b="b"/>
              <a:pathLst>
                <a:path w="274" h="253" extrusionOk="0">
                  <a:moveTo>
                    <a:pt x="233" y="0"/>
                  </a:moveTo>
                  <a:lnTo>
                    <a:pt x="1" y="213"/>
                  </a:lnTo>
                  <a:lnTo>
                    <a:pt x="41" y="253"/>
                  </a:lnTo>
                  <a:lnTo>
                    <a:pt x="274" y="41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5" name="Google Shape;13885;g242e8836994_0_0"/>
            <p:cNvSpPr/>
            <p:nvPr/>
          </p:nvSpPr>
          <p:spPr>
            <a:xfrm>
              <a:off x="3589169" y="1825759"/>
              <a:ext cx="17662" cy="16993"/>
            </a:xfrm>
            <a:custGeom>
              <a:avLst/>
              <a:gdLst/>
              <a:ahLst/>
              <a:cxnLst/>
              <a:rect l="l" t="t" r="r" b="b"/>
              <a:pathLst>
                <a:path w="264" h="254" extrusionOk="0">
                  <a:moveTo>
                    <a:pt x="233" y="1"/>
                  </a:moveTo>
                  <a:lnTo>
                    <a:pt x="1" y="203"/>
                  </a:lnTo>
                  <a:lnTo>
                    <a:pt x="31" y="253"/>
                  </a:lnTo>
                  <a:lnTo>
                    <a:pt x="263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6" name="Google Shape;13886;g242e8836994_0_0"/>
            <p:cNvSpPr/>
            <p:nvPr/>
          </p:nvSpPr>
          <p:spPr>
            <a:xfrm>
              <a:off x="3621616" y="1863625"/>
              <a:ext cx="18331" cy="16993"/>
            </a:xfrm>
            <a:custGeom>
              <a:avLst/>
              <a:gdLst/>
              <a:ahLst/>
              <a:cxnLst/>
              <a:rect l="l" t="t" r="r" b="b"/>
              <a:pathLst>
                <a:path w="274" h="254" extrusionOk="0">
                  <a:moveTo>
                    <a:pt x="233" y="1"/>
                  </a:moveTo>
                  <a:lnTo>
                    <a:pt x="1" y="213"/>
                  </a:lnTo>
                  <a:lnTo>
                    <a:pt x="41" y="253"/>
                  </a:lnTo>
                  <a:lnTo>
                    <a:pt x="274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7" name="Google Shape;13887;g242e8836994_0_0"/>
            <p:cNvSpPr/>
            <p:nvPr/>
          </p:nvSpPr>
          <p:spPr>
            <a:xfrm>
              <a:off x="3612852" y="1854192"/>
              <a:ext cx="18331" cy="16926"/>
            </a:xfrm>
            <a:custGeom>
              <a:avLst/>
              <a:gdLst/>
              <a:ahLst/>
              <a:cxnLst/>
              <a:rect l="l" t="t" r="r" b="b"/>
              <a:pathLst>
                <a:path w="274" h="253" extrusionOk="0">
                  <a:moveTo>
                    <a:pt x="243" y="0"/>
                  </a:moveTo>
                  <a:lnTo>
                    <a:pt x="0" y="202"/>
                  </a:lnTo>
                  <a:lnTo>
                    <a:pt x="41" y="253"/>
                  </a:lnTo>
                  <a:lnTo>
                    <a:pt x="273" y="41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8" name="Google Shape;13888;g242e8836994_0_0"/>
            <p:cNvSpPr/>
            <p:nvPr/>
          </p:nvSpPr>
          <p:spPr>
            <a:xfrm>
              <a:off x="3645968" y="1890653"/>
              <a:ext cx="18331" cy="16324"/>
            </a:xfrm>
            <a:custGeom>
              <a:avLst/>
              <a:gdLst/>
              <a:ahLst/>
              <a:cxnLst/>
              <a:rect l="l" t="t" r="r" b="b"/>
              <a:pathLst>
                <a:path w="274" h="244" extrusionOk="0">
                  <a:moveTo>
                    <a:pt x="233" y="1"/>
                  </a:moveTo>
                  <a:lnTo>
                    <a:pt x="0" y="203"/>
                  </a:lnTo>
                  <a:lnTo>
                    <a:pt x="41" y="243"/>
                  </a:lnTo>
                  <a:lnTo>
                    <a:pt x="273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9" name="Google Shape;13889;g242e8836994_0_0"/>
            <p:cNvSpPr/>
            <p:nvPr/>
          </p:nvSpPr>
          <p:spPr>
            <a:xfrm>
              <a:off x="3637204" y="1881220"/>
              <a:ext cx="18264" cy="16993"/>
            </a:xfrm>
            <a:custGeom>
              <a:avLst/>
              <a:gdLst/>
              <a:ahLst/>
              <a:cxnLst/>
              <a:rect l="l" t="t" r="r" b="b"/>
              <a:pathLst>
                <a:path w="273" h="254" extrusionOk="0">
                  <a:moveTo>
                    <a:pt x="232" y="0"/>
                  </a:moveTo>
                  <a:lnTo>
                    <a:pt x="0" y="213"/>
                  </a:lnTo>
                  <a:lnTo>
                    <a:pt x="41" y="253"/>
                  </a:lnTo>
                  <a:lnTo>
                    <a:pt x="273" y="51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0" name="Google Shape;13890;g242e8836994_0_0"/>
            <p:cNvSpPr/>
            <p:nvPr/>
          </p:nvSpPr>
          <p:spPr>
            <a:xfrm>
              <a:off x="3670320" y="1918417"/>
              <a:ext cx="18331" cy="16257"/>
            </a:xfrm>
            <a:custGeom>
              <a:avLst/>
              <a:gdLst/>
              <a:ahLst/>
              <a:cxnLst/>
              <a:rect l="l" t="t" r="r" b="b"/>
              <a:pathLst>
                <a:path w="274" h="243" extrusionOk="0">
                  <a:moveTo>
                    <a:pt x="233" y="0"/>
                  </a:moveTo>
                  <a:lnTo>
                    <a:pt x="0" y="202"/>
                  </a:lnTo>
                  <a:lnTo>
                    <a:pt x="41" y="243"/>
                  </a:lnTo>
                  <a:lnTo>
                    <a:pt x="273" y="41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1" name="Google Shape;13891;g242e8836994_0_0"/>
            <p:cNvSpPr/>
            <p:nvPr/>
          </p:nvSpPr>
          <p:spPr>
            <a:xfrm>
              <a:off x="3661489" y="1908248"/>
              <a:ext cx="18331" cy="16993"/>
            </a:xfrm>
            <a:custGeom>
              <a:avLst/>
              <a:gdLst/>
              <a:ahLst/>
              <a:cxnLst/>
              <a:rect l="l" t="t" r="r" b="b"/>
              <a:pathLst>
                <a:path w="274" h="254" extrusionOk="0">
                  <a:moveTo>
                    <a:pt x="233" y="1"/>
                  </a:moveTo>
                  <a:lnTo>
                    <a:pt x="1" y="213"/>
                  </a:lnTo>
                  <a:lnTo>
                    <a:pt x="41" y="253"/>
                  </a:lnTo>
                  <a:lnTo>
                    <a:pt x="274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2" name="Google Shape;13892;g242e8836994_0_0"/>
            <p:cNvSpPr/>
            <p:nvPr/>
          </p:nvSpPr>
          <p:spPr>
            <a:xfrm>
              <a:off x="3694605" y="1945445"/>
              <a:ext cx="18331" cy="16926"/>
            </a:xfrm>
            <a:custGeom>
              <a:avLst/>
              <a:gdLst/>
              <a:ahLst/>
              <a:cxnLst/>
              <a:rect l="l" t="t" r="r" b="b"/>
              <a:pathLst>
                <a:path w="274" h="253" extrusionOk="0">
                  <a:moveTo>
                    <a:pt x="233" y="0"/>
                  </a:moveTo>
                  <a:lnTo>
                    <a:pt x="1" y="213"/>
                  </a:lnTo>
                  <a:lnTo>
                    <a:pt x="41" y="253"/>
                  </a:lnTo>
                  <a:lnTo>
                    <a:pt x="274" y="51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3" name="Google Shape;13893;g242e8836994_0_0"/>
            <p:cNvSpPr/>
            <p:nvPr/>
          </p:nvSpPr>
          <p:spPr>
            <a:xfrm>
              <a:off x="3685841" y="1936614"/>
              <a:ext cx="18331" cy="16993"/>
            </a:xfrm>
            <a:custGeom>
              <a:avLst/>
              <a:gdLst/>
              <a:ahLst/>
              <a:cxnLst/>
              <a:rect l="l" t="t" r="r" b="b"/>
              <a:pathLst>
                <a:path w="274" h="254" extrusionOk="0">
                  <a:moveTo>
                    <a:pt x="233" y="1"/>
                  </a:moveTo>
                  <a:lnTo>
                    <a:pt x="1" y="203"/>
                  </a:lnTo>
                  <a:lnTo>
                    <a:pt x="41" y="254"/>
                  </a:lnTo>
                  <a:lnTo>
                    <a:pt x="273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4" name="Google Shape;13894;g242e8836994_0_0"/>
            <p:cNvSpPr/>
            <p:nvPr/>
          </p:nvSpPr>
          <p:spPr>
            <a:xfrm>
              <a:off x="3718957" y="1973141"/>
              <a:ext cx="18331" cy="16324"/>
            </a:xfrm>
            <a:custGeom>
              <a:avLst/>
              <a:gdLst/>
              <a:ahLst/>
              <a:cxnLst/>
              <a:rect l="l" t="t" r="r" b="b"/>
              <a:pathLst>
                <a:path w="274" h="244" extrusionOk="0">
                  <a:moveTo>
                    <a:pt x="233" y="1"/>
                  </a:moveTo>
                  <a:lnTo>
                    <a:pt x="1" y="203"/>
                  </a:lnTo>
                  <a:lnTo>
                    <a:pt x="41" y="243"/>
                  </a:lnTo>
                  <a:lnTo>
                    <a:pt x="274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5" name="Google Shape;13895;g242e8836994_0_0"/>
            <p:cNvSpPr/>
            <p:nvPr/>
          </p:nvSpPr>
          <p:spPr>
            <a:xfrm>
              <a:off x="3710193" y="1963708"/>
              <a:ext cx="18331" cy="16257"/>
            </a:xfrm>
            <a:custGeom>
              <a:avLst/>
              <a:gdLst/>
              <a:ahLst/>
              <a:cxnLst/>
              <a:rect l="l" t="t" r="r" b="b"/>
              <a:pathLst>
                <a:path w="274" h="243" extrusionOk="0">
                  <a:moveTo>
                    <a:pt x="233" y="0"/>
                  </a:moveTo>
                  <a:lnTo>
                    <a:pt x="0" y="202"/>
                  </a:lnTo>
                  <a:lnTo>
                    <a:pt x="41" y="243"/>
                  </a:lnTo>
                  <a:lnTo>
                    <a:pt x="273" y="41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6" name="Google Shape;13896;g242e8836994_0_0"/>
            <p:cNvSpPr/>
            <p:nvPr/>
          </p:nvSpPr>
          <p:spPr>
            <a:xfrm>
              <a:off x="3743309" y="2000838"/>
              <a:ext cx="18331" cy="16324"/>
            </a:xfrm>
            <a:custGeom>
              <a:avLst/>
              <a:gdLst/>
              <a:ahLst/>
              <a:cxnLst/>
              <a:rect l="l" t="t" r="r" b="b"/>
              <a:pathLst>
                <a:path w="274" h="244" extrusionOk="0">
                  <a:moveTo>
                    <a:pt x="233" y="1"/>
                  </a:moveTo>
                  <a:lnTo>
                    <a:pt x="0" y="203"/>
                  </a:lnTo>
                  <a:lnTo>
                    <a:pt x="41" y="243"/>
                  </a:lnTo>
                  <a:lnTo>
                    <a:pt x="273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7" name="Google Shape;13897;g242e8836994_0_0"/>
            <p:cNvSpPr/>
            <p:nvPr/>
          </p:nvSpPr>
          <p:spPr>
            <a:xfrm>
              <a:off x="3734545" y="1990736"/>
              <a:ext cx="18264" cy="16926"/>
            </a:xfrm>
            <a:custGeom>
              <a:avLst/>
              <a:gdLst/>
              <a:ahLst/>
              <a:cxnLst/>
              <a:rect l="l" t="t" r="r" b="b"/>
              <a:pathLst>
                <a:path w="273" h="253" extrusionOk="0">
                  <a:moveTo>
                    <a:pt x="232" y="0"/>
                  </a:moveTo>
                  <a:lnTo>
                    <a:pt x="0" y="212"/>
                  </a:lnTo>
                  <a:lnTo>
                    <a:pt x="41" y="253"/>
                  </a:lnTo>
                  <a:lnTo>
                    <a:pt x="273" y="41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8" name="Google Shape;13898;g242e8836994_0_0"/>
            <p:cNvSpPr/>
            <p:nvPr/>
          </p:nvSpPr>
          <p:spPr>
            <a:xfrm>
              <a:off x="3767660" y="2027197"/>
              <a:ext cx="18264" cy="16993"/>
            </a:xfrm>
            <a:custGeom>
              <a:avLst/>
              <a:gdLst/>
              <a:ahLst/>
              <a:cxnLst/>
              <a:rect l="l" t="t" r="r" b="b"/>
              <a:pathLst>
                <a:path w="273" h="254" extrusionOk="0">
                  <a:moveTo>
                    <a:pt x="233" y="1"/>
                  </a:moveTo>
                  <a:lnTo>
                    <a:pt x="0" y="213"/>
                  </a:lnTo>
                  <a:lnTo>
                    <a:pt x="41" y="254"/>
                  </a:lnTo>
                  <a:lnTo>
                    <a:pt x="273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9" name="Google Shape;13899;g242e8836994_0_0"/>
            <p:cNvSpPr/>
            <p:nvPr/>
          </p:nvSpPr>
          <p:spPr>
            <a:xfrm>
              <a:off x="3758829" y="2018433"/>
              <a:ext cx="18331" cy="16993"/>
            </a:xfrm>
            <a:custGeom>
              <a:avLst/>
              <a:gdLst/>
              <a:ahLst/>
              <a:cxnLst/>
              <a:rect l="l" t="t" r="r" b="b"/>
              <a:pathLst>
                <a:path w="274" h="254" extrusionOk="0">
                  <a:moveTo>
                    <a:pt x="233" y="1"/>
                  </a:moveTo>
                  <a:lnTo>
                    <a:pt x="1" y="213"/>
                  </a:lnTo>
                  <a:lnTo>
                    <a:pt x="41" y="253"/>
                  </a:lnTo>
                  <a:lnTo>
                    <a:pt x="274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0" name="Google Shape;13900;g242e8836994_0_0"/>
            <p:cNvSpPr/>
            <p:nvPr/>
          </p:nvSpPr>
          <p:spPr>
            <a:xfrm>
              <a:off x="3791945" y="2056968"/>
              <a:ext cx="18331" cy="16324"/>
            </a:xfrm>
            <a:custGeom>
              <a:avLst/>
              <a:gdLst/>
              <a:ahLst/>
              <a:cxnLst/>
              <a:rect l="l" t="t" r="r" b="b"/>
              <a:pathLst>
                <a:path w="274" h="244" extrusionOk="0">
                  <a:moveTo>
                    <a:pt x="233" y="1"/>
                  </a:moveTo>
                  <a:lnTo>
                    <a:pt x="1" y="203"/>
                  </a:lnTo>
                  <a:lnTo>
                    <a:pt x="31" y="243"/>
                  </a:lnTo>
                  <a:lnTo>
                    <a:pt x="274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1" name="Google Shape;13901;g242e8836994_0_0"/>
            <p:cNvSpPr/>
            <p:nvPr/>
          </p:nvSpPr>
          <p:spPr>
            <a:xfrm>
              <a:off x="3783181" y="2046799"/>
              <a:ext cx="18331" cy="16324"/>
            </a:xfrm>
            <a:custGeom>
              <a:avLst/>
              <a:gdLst/>
              <a:ahLst/>
              <a:cxnLst/>
              <a:rect l="l" t="t" r="r" b="b"/>
              <a:pathLst>
                <a:path w="274" h="244" extrusionOk="0">
                  <a:moveTo>
                    <a:pt x="233" y="1"/>
                  </a:moveTo>
                  <a:lnTo>
                    <a:pt x="1" y="203"/>
                  </a:lnTo>
                  <a:lnTo>
                    <a:pt x="31" y="243"/>
                  </a:lnTo>
                  <a:lnTo>
                    <a:pt x="273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2" name="Google Shape;13902;g242e8836994_0_0"/>
            <p:cNvSpPr/>
            <p:nvPr/>
          </p:nvSpPr>
          <p:spPr>
            <a:xfrm>
              <a:off x="3816297" y="2083327"/>
              <a:ext cx="18331" cy="16993"/>
            </a:xfrm>
            <a:custGeom>
              <a:avLst/>
              <a:gdLst/>
              <a:ahLst/>
              <a:cxnLst/>
              <a:rect l="l" t="t" r="r" b="b"/>
              <a:pathLst>
                <a:path w="274" h="254" extrusionOk="0">
                  <a:moveTo>
                    <a:pt x="233" y="1"/>
                  </a:moveTo>
                  <a:lnTo>
                    <a:pt x="1" y="203"/>
                  </a:lnTo>
                  <a:lnTo>
                    <a:pt x="31" y="253"/>
                  </a:lnTo>
                  <a:lnTo>
                    <a:pt x="274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3" name="Google Shape;13903;g242e8836994_0_0"/>
            <p:cNvSpPr/>
            <p:nvPr/>
          </p:nvSpPr>
          <p:spPr>
            <a:xfrm>
              <a:off x="3807533" y="2072489"/>
              <a:ext cx="18331" cy="16993"/>
            </a:xfrm>
            <a:custGeom>
              <a:avLst/>
              <a:gdLst/>
              <a:ahLst/>
              <a:cxnLst/>
              <a:rect l="l" t="t" r="r" b="b"/>
              <a:pathLst>
                <a:path w="274" h="254" extrusionOk="0">
                  <a:moveTo>
                    <a:pt x="233" y="1"/>
                  </a:moveTo>
                  <a:lnTo>
                    <a:pt x="0" y="213"/>
                  </a:lnTo>
                  <a:lnTo>
                    <a:pt x="41" y="254"/>
                  </a:lnTo>
                  <a:lnTo>
                    <a:pt x="273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4" name="Google Shape;13904;g242e8836994_0_0"/>
            <p:cNvSpPr/>
            <p:nvPr/>
          </p:nvSpPr>
          <p:spPr>
            <a:xfrm>
              <a:off x="3840649" y="2111024"/>
              <a:ext cx="17662" cy="16324"/>
            </a:xfrm>
            <a:custGeom>
              <a:avLst/>
              <a:gdLst/>
              <a:ahLst/>
              <a:cxnLst/>
              <a:rect l="l" t="t" r="r" b="b"/>
              <a:pathLst>
                <a:path w="264" h="244" extrusionOk="0">
                  <a:moveTo>
                    <a:pt x="233" y="1"/>
                  </a:moveTo>
                  <a:lnTo>
                    <a:pt x="0" y="203"/>
                  </a:lnTo>
                  <a:lnTo>
                    <a:pt x="31" y="243"/>
                  </a:lnTo>
                  <a:lnTo>
                    <a:pt x="263" y="4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5" name="Google Shape;13905;g242e8836994_0_0"/>
            <p:cNvSpPr/>
            <p:nvPr/>
          </p:nvSpPr>
          <p:spPr>
            <a:xfrm>
              <a:off x="3831885" y="2101591"/>
              <a:ext cx="18264" cy="16926"/>
            </a:xfrm>
            <a:custGeom>
              <a:avLst/>
              <a:gdLst/>
              <a:ahLst/>
              <a:cxnLst/>
              <a:rect l="l" t="t" r="r" b="b"/>
              <a:pathLst>
                <a:path w="273" h="253" extrusionOk="0">
                  <a:moveTo>
                    <a:pt x="232" y="0"/>
                  </a:moveTo>
                  <a:lnTo>
                    <a:pt x="0" y="213"/>
                  </a:lnTo>
                  <a:lnTo>
                    <a:pt x="30" y="253"/>
                  </a:lnTo>
                  <a:lnTo>
                    <a:pt x="273" y="41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6" name="Google Shape;13906;g242e8836994_0_0"/>
            <p:cNvSpPr/>
            <p:nvPr/>
          </p:nvSpPr>
          <p:spPr>
            <a:xfrm>
              <a:off x="1549099" y="3226396"/>
              <a:ext cx="180563" cy="774769"/>
            </a:xfrm>
            <a:custGeom>
              <a:avLst/>
              <a:gdLst/>
              <a:ahLst/>
              <a:cxnLst/>
              <a:rect l="l" t="t" r="r" b="b"/>
              <a:pathLst>
                <a:path w="2699" h="11581" extrusionOk="0">
                  <a:moveTo>
                    <a:pt x="1243" y="1"/>
                  </a:moveTo>
                  <a:lnTo>
                    <a:pt x="617" y="71"/>
                  </a:lnTo>
                  <a:lnTo>
                    <a:pt x="0" y="152"/>
                  </a:lnTo>
                  <a:lnTo>
                    <a:pt x="1466" y="11580"/>
                  </a:lnTo>
                  <a:lnTo>
                    <a:pt x="2698" y="11428"/>
                  </a:lnTo>
                  <a:lnTo>
                    <a:pt x="2678" y="11247"/>
                  </a:lnTo>
                  <a:lnTo>
                    <a:pt x="2658" y="11055"/>
                  </a:lnTo>
                  <a:lnTo>
                    <a:pt x="2628" y="10883"/>
                  </a:lnTo>
                  <a:lnTo>
                    <a:pt x="2607" y="10701"/>
                  </a:lnTo>
                  <a:lnTo>
                    <a:pt x="2587" y="10509"/>
                  </a:lnTo>
                  <a:lnTo>
                    <a:pt x="2567" y="10337"/>
                  </a:lnTo>
                  <a:lnTo>
                    <a:pt x="2537" y="10155"/>
                  </a:lnTo>
                  <a:lnTo>
                    <a:pt x="2516" y="9963"/>
                  </a:lnTo>
                  <a:lnTo>
                    <a:pt x="2496" y="9792"/>
                  </a:lnTo>
                  <a:lnTo>
                    <a:pt x="2466" y="9620"/>
                  </a:lnTo>
                  <a:lnTo>
                    <a:pt x="2446" y="9418"/>
                  </a:lnTo>
                  <a:lnTo>
                    <a:pt x="2425" y="9246"/>
                  </a:lnTo>
                  <a:lnTo>
                    <a:pt x="2405" y="9074"/>
                  </a:lnTo>
                  <a:lnTo>
                    <a:pt x="2375" y="8882"/>
                  </a:lnTo>
                  <a:lnTo>
                    <a:pt x="2355" y="8700"/>
                  </a:lnTo>
                  <a:lnTo>
                    <a:pt x="2334" y="8529"/>
                  </a:lnTo>
                  <a:lnTo>
                    <a:pt x="2304" y="8337"/>
                  </a:lnTo>
                  <a:lnTo>
                    <a:pt x="2284" y="8155"/>
                  </a:lnTo>
                  <a:lnTo>
                    <a:pt x="2264" y="7983"/>
                  </a:lnTo>
                  <a:lnTo>
                    <a:pt x="2233" y="7791"/>
                  </a:lnTo>
                  <a:lnTo>
                    <a:pt x="2213" y="7619"/>
                  </a:lnTo>
                  <a:lnTo>
                    <a:pt x="2193" y="7437"/>
                  </a:lnTo>
                  <a:lnTo>
                    <a:pt x="2163" y="7245"/>
                  </a:lnTo>
                  <a:lnTo>
                    <a:pt x="2143" y="7074"/>
                  </a:lnTo>
                  <a:lnTo>
                    <a:pt x="2122" y="6892"/>
                  </a:lnTo>
                  <a:lnTo>
                    <a:pt x="2102" y="6700"/>
                  </a:lnTo>
                  <a:lnTo>
                    <a:pt x="2072" y="6528"/>
                  </a:lnTo>
                  <a:lnTo>
                    <a:pt x="2052" y="6346"/>
                  </a:lnTo>
                  <a:lnTo>
                    <a:pt x="2031" y="6154"/>
                  </a:lnTo>
                  <a:lnTo>
                    <a:pt x="2001" y="5982"/>
                  </a:lnTo>
                  <a:lnTo>
                    <a:pt x="1981" y="5811"/>
                  </a:lnTo>
                  <a:lnTo>
                    <a:pt x="1961" y="5608"/>
                  </a:lnTo>
                  <a:lnTo>
                    <a:pt x="1940" y="5437"/>
                  </a:lnTo>
                  <a:lnTo>
                    <a:pt x="1910" y="5265"/>
                  </a:lnTo>
                  <a:lnTo>
                    <a:pt x="1890" y="5063"/>
                  </a:lnTo>
                  <a:lnTo>
                    <a:pt x="1870" y="4891"/>
                  </a:lnTo>
                  <a:lnTo>
                    <a:pt x="1839" y="4719"/>
                  </a:lnTo>
                  <a:lnTo>
                    <a:pt x="1819" y="4527"/>
                  </a:lnTo>
                  <a:lnTo>
                    <a:pt x="1799" y="4345"/>
                  </a:lnTo>
                  <a:lnTo>
                    <a:pt x="1779" y="4174"/>
                  </a:lnTo>
                  <a:lnTo>
                    <a:pt x="1748" y="3982"/>
                  </a:lnTo>
                  <a:lnTo>
                    <a:pt x="1728" y="3800"/>
                  </a:lnTo>
                  <a:lnTo>
                    <a:pt x="1708" y="3628"/>
                  </a:lnTo>
                  <a:lnTo>
                    <a:pt x="1678" y="3436"/>
                  </a:lnTo>
                  <a:lnTo>
                    <a:pt x="1658" y="3264"/>
                  </a:lnTo>
                  <a:lnTo>
                    <a:pt x="1637" y="3082"/>
                  </a:lnTo>
                  <a:lnTo>
                    <a:pt x="1607" y="2890"/>
                  </a:lnTo>
                  <a:lnTo>
                    <a:pt x="1587" y="2719"/>
                  </a:lnTo>
                  <a:lnTo>
                    <a:pt x="1567" y="2537"/>
                  </a:lnTo>
                  <a:lnTo>
                    <a:pt x="1536" y="2345"/>
                  </a:lnTo>
                  <a:lnTo>
                    <a:pt x="1516" y="2173"/>
                  </a:lnTo>
                  <a:lnTo>
                    <a:pt x="1496" y="2001"/>
                  </a:lnTo>
                  <a:lnTo>
                    <a:pt x="1466" y="1799"/>
                  </a:lnTo>
                  <a:lnTo>
                    <a:pt x="1445" y="1627"/>
                  </a:lnTo>
                  <a:lnTo>
                    <a:pt x="1425" y="1456"/>
                  </a:lnTo>
                  <a:lnTo>
                    <a:pt x="1405" y="1264"/>
                  </a:lnTo>
                  <a:lnTo>
                    <a:pt x="1375" y="1082"/>
                  </a:lnTo>
                  <a:lnTo>
                    <a:pt x="1354" y="910"/>
                  </a:lnTo>
                  <a:lnTo>
                    <a:pt x="1334" y="718"/>
                  </a:lnTo>
                  <a:lnTo>
                    <a:pt x="1314" y="536"/>
                  </a:lnTo>
                  <a:lnTo>
                    <a:pt x="1284" y="364"/>
                  </a:lnTo>
                  <a:lnTo>
                    <a:pt x="1263" y="172"/>
                  </a:lnTo>
                  <a:lnTo>
                    <a:pt x="12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7" name="Google Shape;13907;g242e8836994_0_0"/>
            <p:cNvSpPr/>
            <p:nvPr/>
          </p:nvSpPr>
          <p:spPr>
            <a:xfrm>
              <a:off x="1595729" y="3260181"/>
              <a:ext cx="42013" cy="8898"/>
            </a:xfrm>
            <a:custGeom>
              <a:avLst/>
              <a:gdLst/>
              <a:ahLst/>
              <a:cxnLst/>
              <a:rect l="l" t="t" r="r" b="b"/>
              <a:pathLst>
                <a:path w="628" h="133" extrusionOk="0">
                  <a:moveTo>
                    <a:pt x="617" y="1"/>
                  </a:moveTo>
                  <a:lnTo>
                    <a:pt x="1" y="82"/>
                  </a:lnTo>
                  <a:lnTo>
                    <a:pt x="1" y="132"/>
                  </a:lnTo>
                  <a:lnTo>
                    <a:pt x="627" y="62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8" name="Google Shape;13908;g242e8836994_0_0"/>
            <p:cNvSpPr/>
            <p:nvPr/>
          </p:nvSpPr>
          <p:spPr>
            <a:xfrm>
              <a:off x="1616000" y="3264931"/>
              <a:ext cx="41344" cy="8831"/>
            </a:xfrm>
            <a:custGeom>
              <a:avLst/>
              <a:gdLst/>
              <a:ahLst/>
              <a:cxnLst/>
              <a:rect l="l" t="t" r="r" b="b"/>
              <a:pathLst>
                <a:path w="618" h="132" extrusionOk="0">
                  <a:moveTo>
                    <a:pt x="617" y="1"/>
                  </a:moveTo>
                  <a:lnTo>
                    <a:pt x="1" y="81"/>
                  </a:lnTo>
                  <a:lnTo>
                    <a:pt x="1" y="132"/>
                  </a:lnTo>
                  <a:lnTo>
                    <a:pt x="617" y="51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9" name="Google Shape;13909;g242e8836994_0_0"/>
            <p:cNvSpPr/>
            <p:nvPr/>
          </p:nvSpPr>
          <p:spPr>
            <a:xfrm>
              <a:off x="1603824" y="3333906"/>
              <a:ext cx="42013" cy="8831"/>
            </a:xfrm>
            <a:custGeom>
              <a:avLst/>
              <a:gdLst/>
              <a:ahLst/>
              <a:cxnLst/>
              <a:rect l="l" t="t" r="r" b="b"/>
              <a:pathLst>
                <a:path w="628" h="132" extrusionOk="0">
                  <a:moveTo>
                    <a:pt x="617" y="0"/>
                  </a:moveTo>
                  <a:lnTo>
                    <a:pt x="1" y="81"/>
                  </a:lnTo>
                  <a:lnTo>
                    <a:pt x="11" y="132"/>
                  </a:lnTo>
                  <a:lnTo>
                    <a:pt x="627" y="51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0" name="Google Shape;13910;g242e8836994_0_0"/>
            <p:cNvSpPr/>
            <p:nvPr/>
          </p:nvSpPr>
          <p:spPr>
            <a:xfrm>
              <a:off x="1626168" y="3336582"/>
              <a:ext cx="41946" cy="9567"/>
            </a:xfrm>
            <a:custGeom>
              <a:avLst/>
              <a:gdLst/>
              <a:ahLst/>
              <a:cxnLst/>
              <a:rect l="l" t="t" r="r" b="b"/>
              <a:pathLst>
                <a:path w="627" h="143" extrusionOk="0">
                  <a:moveTo>
                    <a:pt x="617" y="1"/>
                  </a:moveTo>
                  <a:lnTo>
                    <a:pt x="0" y="82"/>
                  </a:lnTo>
                  <a:lnTo>
                    <a:pt x="10" y="142"/>
                  </a:lnTo>
                  <a:lnTo>
                    <a:pt x="627" y="61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1" name="Google Shape;13911;g242e8836994_0_0"/>
            <p:cNvSpPr/>
            <p:nvPr/>
          </p:nvSpPr>
          <p:spPr>
            <a:xfrm>
              <a:off x="1630918" y="3373110"/>
              <a:ext cx="41946" cy="8831"/>
            </a:xfrm>
            <a:custGeom>
              <a:avLst/>
              <a:gdLst/>
              <a:ahLst/>
              <a:cxnLst/>
              <a:rect l="l" t="t" r="r" b="b"/>
              <a:pathLst>
                <a:path w="627" h="132" extrusionOk="0">
                  <a:moveTo>
                    <a:pt x="616" y="0"/>
                  </a:moveTo>
                  <a:lnTo>
                    <a:pt x="0" y="81"/>
                  </a:lnTo>
                  <a:lnTo>
                    <a:pt x="10" y="132"/>
                  </a:lnTo>
                  <a:lnTo>
                    <a:pt x="626" y="51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2" name="Google Shape;13912;g242e8836994_0_0"/>
            <p:cNvSpPr/>
            <p:nvPr/>
          </p:nvSpPr>
          <p:spPr>
            <a:xfrm>
              <a:off x="1618073" y="3442754"/>
              <a:ext cx="41946" cy="9500"/>
            </a:xfrm>
            <a:custGeom>
              <a:avLst/>
              <a:gdLst/>
              <a:ahLst/>
              <a:cxnLst/>
              <a:rect l="l" t="t" r="r" b="b"/>
              <a:pathLst>
                <a:path w="627" h="142" extrusionOk="0">
                  <a:moveTo>
                    <a:pt x="616" y="0"/>
                  </a:moveTo>
                  <a:lnTo>
                    <a:pt x="0" y="81"/>
                  </a:lnTo>
                  <a:lnTo>
                    <a:pt x="10" y="141"/>
                  </a:lnTo>
                  <a:lnTo>
                    <a:pt x="627" y="61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3" name="Google Shape;13913;g242e8836994_0_0"/>
            <p:cNvSpPr/>
            <p:nvPr/>
          </p:nvSpPr>
          <p:spPr>
            <a:xfrm>
              <a:off x="1623425" y="3478546"/>
              <a:ext cx="42013" cy="9500"/>
            </a:xfrm>
            <a:custGeom>
              <a:avLst/>
              <a:gdLst/>
              <a:ahLst/>
              <a:cxnLst/>
              <a:rect l="l" t="t" r="r" b="b"/>
              <a:pathLst>
                <a:path w="628" h="142" extrusionOk="0">
                  <a:moveTo>
                    <a:pt x="617" y="1"/>
                  </a:moveTo>
                  <a:lnTo>
                    <a:pt x="1" y="81"/>
                  </a:lnTo>
                  <a:lnTo>
                    <a:pt x="11" y="142"/>
                  </a:lnTo>
                  <a:lnTo>
                    <a:pt x="627" y="61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4" name="Google Shape;13914;g242e8836994_0_0"/>
            <p:cNvSpPr/>
            <p:nvPr/>
          </p:nvSpPr>
          <p:spPr>
            <a:xfrm>
              <a:off x="1628175" y="3515074"/>
              <a:ext cx="41277" cy="9500"/>
            </a:xfrm>
            <a:custGeom>
              <a:avLst/>
              <a:gdLst/>
              <a:ahLst/>
              <a:cxnLst/>
              <a:rect l="l" t="t" r="r" b="b"/>
              <a:pathLst>
                <a:path w="617" h="142" extrusionOk="0">
                  <a:moveTo>
                    <a:pt x="617" y="0"/>
                  </a:moveTo>
                  <a:lnTo>
                    <a:pt x="1" y="81"/>
                  </a:lnTo>
                  <a:lnTo>
                    <a:pt x="1" y="142"/>
                  </a:lnTo>
                  <a:lnTo>
                    <a:pt x="617" y="61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5" name="Google Shape;13915;g242e8836994_0_0"/>
            <p:cNvSpPr/>
            <p:nvPr/>
          </p:nvSpPr>
          <p:spPr>
            <a:xfrm>
              <a:off x="1632256" y="3551535"/>
              <a:ext cx="41946" cy="9567"/>
            </a:xfrm>
            <a:custGeom>
              <a:avLst/>
              <a:gdLst/>
              <a:ahLst/>
              <a:cxnLst/>
              <a:rect l="l" t="t" r="r" b="b"/>
              <a:pathLst>
                <a:path w="627" h="143" extrusionOk="0">
                  <a:moveTo>
                    <a:pt x="617" y="1"/>
                  </a:moveTo>
                  <a:lnTo>
                    <a:pt x="0" y="82"/>
                  </a:lnTo>
                  <a:lnTo>
                    <a:pt x="10" y="142"/>
                  </a:lnTo>
                  <a:lnTo>
                    <a:pt x="627" y="61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6" name="Google Shape;13916;g242e8836994_0_0"/>
            <p:cNvSpPr/>
            <p:nvPr/>
          </p:nvSpPr>
          <p:spPr>
            <a:xfrm>
              <a:off x="1637675" y="3588063"/>
              <a:ext cx="41946" cy="8831"/>
            </a:xfrm>
            <a:custGeom>
              <a:avLst/>
              <a:gdLst/>
              <a:ahLst/>
              <a:cxnLst/>
              <a:rect l="l" t="t" r="r" b="b"/>
              <a:pathLst>
                <a:path w="627" h="132" extrusionOk="0">
                  <a:moveTo>
                    <a:pt x="616" y="0"/>
                  </a:moveTo>
                  <a:lnTo>
                    <a:pt x="0" y="81"/>
                  </a:lnTo>
                  <a:lnTo>
                    <a:pt x="0" y="132"/>
                  </a:lnTo>
                  <a:lnTo>
                    <a:pt x="627" y="51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7" name="Google Shape;13917;g242e8836994_0_0"/>
            <p:cNvSpPr/>
            <p:nvPr/>
          </p:nvSpPr>
          <p:spPr>
            <a:xfrm>
              <a:off x="1641689" y="3624591"/>
              <a:ext cx="42013" cy="8831"/>
            </a:xfrm>
            <a:custGeom>
              <a:avLst/>
              <a:gdLst/>
              <a:ahLst/>
              <a:cxnLst/>
              <a:rect l="l" t="t" r="r" b="b"/>
              <a:pathLst>
                <a:path w="628" h="132" extrusionOk="0">
                  <a:moveTo>
                    <a:pt x="627" y="0"/>
                  </a:moveTo>
                  <a:lnTo>
                    <a:pt x="1" y="81"/>
                  </a:lnTo>
                  <a:lnTo>
                    <a:pt x="11" y="131"/>
                  </a:lnTo>
                  <a:lnTo>
                    <a:pt x="627" y="51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8" name="Google Shape;13918;g242e8836994_0_0"/>
            <p:cNvSpPr/>
            <p:nvPr/>
          </p:nvSpPr>
          <p:spPr>
            <a:xfrm>
              <a:off x="1645770" y="3661721"/>
              <a:ext cx="41946" cy="8898"/>
            </a:xfrm>
            <a:custGeom>
              <a:avLst/>
              <a:gdLst/>
              <a:ahLst/>
              <a:cxnLst/>
              <a:rect l="l" t="t" r="r" b="b"/>
              <a:pathLst>
                <a:path w="627" h="133" extrusionOk="0">
                  <a:moveTo>
                    <a:pt x="617" y="1"/>
                  </a:moveTo>
                  <a:lnTo>
                    <a:pt x="0" y="71"/>
                  </a:lnTo>
                  <a:lnTo>
                    <a:pt x="10" y="132"/>
                  </a:lnTo>
                  <a:lnTo>
                    <a:pt x="627" y="51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9" name="Google Shape;13919;g242e8836994_0_0"/>
            <p:cNvSpPr/>
            <p:nvPr/>
          </p:nvSpPr>
          <p:spPr>
            <a:xfrm>
              <a:off x="1650520" y="3697579"/>
              <a:ext cx="41946" cy="9500"/>
            </a:xfrm>
            <a:custGeom>
              <a:avLst/>
              <a:gdLst/>
              <a:ahLst/>
              <a:cxnLst/>
              <a:rect l="l" t="t" r="r" b="b"/>
              <a:pathLst>
                <a:path w="627" h="142" extrusionOk="0">
                  <a:moveTo>
                    <a:pt x="616" y="0"/>
                  </a:moveTo>
                  <a:lnTo>
                    <a:pt x="0" y="81"/>
                  </a:lnTo>
                  <a:lnTo>
                    <a:pt x="10" y="142"/>
                  </a:lnTo>
                  <a:lnTo>
                    <a:pt x="627" y="61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0" name="Google Shape;13920;g242e8836994_0_0"/>
            <p:cNvSpPr/>
            <p:nvPr/>
          </p:nvSpPr>
          <p:spPr>
            <a:xfrm>
              <a:off x="1655203" y="3734040"/>
              <a:ext cx="42013" cy="8898"/>
            </a:xfrm>
            <a:custGeom>
              <a:avLst/>
              <a:gdLst/>
              <a:ahLst/>
              <a:cxnLst/>
              <a:rect l="l" t="t" r="r" b="b"/>
              <a:pathLst>
                <a:path w="628" h="133" extrusionOk="0">
                  <a:moveTo>
                    <a:pt x="617" y="1"/>
                  </a:moveTo>
                  <a:lnTo>
                    <a:pt x="1" y="82"/>
                  </a:lnTo>
                  <a:lnTo>
                    <a:pt x="11" y="132"/>
                  </a:lnTo>
                  <a:lnTo>
                    <a:pt x="627" y="51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1" name="Google Shape;13921;g242e8836994_0_0"/>
            <p:cNvSpPr/>
            <p:nvPr/>
          </p:nvSpPr>
          <p:spPr>
            <a:xfrm>
              <a:off x="1660622" y="3769899"/>
              <a:ext cx="42013" cy="9500"/>
            </a:xfrm>
            <a:custGeom>
              <a:avLst/>
              <a:gdLst/>
              <a:ahLst/>
              <a:cxnLst/>
              <a:rect l="l" t="t" r="r" b="b"/>
              <a:pathLst>
                <a:path w="628" h="142" extrusionOk="0">
                  <a:moveTo>
                    <a:pt x="617" y="0"/>
                  </a:moveTo>
                  <a:lnTo>
                    <a:pt x="1" y="81"/>
                  </a:lnTo>
                  <a:lnTo>
                    <a:pt x="11" y="142"/>
                  </a:lnTo>
                  <a:lnTo>
                    <a:pt x="627" y="61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2" name="Google Shape;13922;g242e8836994_0_0"/>
            <p:cNvSpPr/>
            <p:nvPr/>
          </p:nvSpPr>
          <p:spPr>
            <a:xfrm>
              <a:off x="1664703" y="3806427"/>
              <a:ext cx="41946" cy="9500"/>
            </a:xfrm>
            <a:custGeom>
              <a:avLst/>
              <a:gdLst/>
              <a:ahLst/>
              <a:cxnLst/>
              <a:rect l="l" t="t" r="r" b="b"/>
              <a:pathLst>
                <a:path w="627" h="142" extrusionOk="0">
                  <a:moveTo>
                    <a:pt x="627" y="0"/>
                  </a:moveTo>
                  <a:lnTo>
                    <a:pt x="0" y="81"/>
                  </a:lnTo>
                  <a:lnTo>
                    <a:pt x="10" y="142"/>
                  </a:lnTo>
                  <a:lnTo>
                    <a:pt x="627" y="61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3" name="Google Shape;13923;g242e8836994_0_0"/>
            <p:cNvSpPr/>
            <p:nvPr/>
          </p:nvSpPr>
          <p:spPr>
            <a:xfrm>
              <a:off x="1668717" y="3843557"/>
              <a:ext cx="42013" cy="8898"/>
            </a:xfrm>
            <a:custGeom>
              <a:avLst/>
              <a:gdLst/>
              <a:ahLst/>
              <a:cxnLst/>
              <a:rect l="l" t="t" r="r" b="b"/>
              <a:pathLst>
                <a:path w="628" h="133" extrusionOk="0">
                  <a:moveTo>
                    <a:pt x="627" y="1"/>
                  </a:moveTo>
                  <a:lnTo>
                    <a:pt x="1" y="82"/>
                  </a:lnTo>
                  <a:lnTo>
                    <a:pt x="11" y="132"/>
                  </a:lnTo>
                  <a:lnTo>
                    <a:pt x="627" y="51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4" name="Google Shape;13924;g242e8836994_0_0"/>
            <p:cNvSpPr/>
            <p:nvPr/>
          </p:nvSpPr>
          <p:spPr>
            <a:xfrm>
              <a:off x="1674805" y="3879416"/>
              <a:ext cx="42013" cy="8831"/>
            </a:xfrm>
            <a:custGeom>
              <a:avLst/>
              <a:gdLst/>
              <a:ahLst/>
              <a:cxnLst/>
              <a:rect l="l" t="t" r="r" b="b"/>
              <a:pathLst>
                <a:path w="628" h="132" extrusionOk="0">
                  <a:moveTo>
                    <a:pt x="617" y="0"/>
                  </a:moveTo>
                  <a:lnTo>
                    <a:pt x="1" y="81"/>
                  </a:lnTo>
                  <a:lnTo>
                    <a:pt x="1" y="132"/>
                  </a:lnTo>
                  <a:lnTo>
                    <a:pt x="627" y="51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5" name="Google Shape;13925;g242e8836994_0_0"/>
            <p:cNvSpPr/>
            <p:nvPr/>
          </p:nvSpPr>
          <p:spPr>
            <a:xfrm>
              <a:off x="1678886" y="3915877"/>
              <a:ext cx="41946" cy="8898"/>
            </a:xfrm>
            <a:custGeom>
              <a:avLst/>
              <a:gdLst/>
              <a:ahLst/>
              <a:cxnLst/>
              <a:rect l="l" t="t" r="r" b="b"/>
              <a:pathLst>
                <a:path w="627" h="133" extrusionOk="0">
                  <a:moveTo>
                    <a:pt x="627" y="1"/>
                  </a:moveTo>
                  <a:lnTo>
                    <a:pt x="0" y="72"/>
                  </a:lnTo>
                  <a:lnTo>
                    <a:pt x="11" y="132"/>
                  </a:lnTo>
                  <a:lnTo>
                    <a:pt x="627" y="51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6" name="Google Shape;13926;g242e8836994_0_0"/>
            <p:cNvSpPr/>
            <p:nvPr/>
          </p:nvSpPr>
          <p:spPr>
            <a:xfrm>
              <a:off x="1683636" y="3952405"/>
              <a:ext cx="41946" cy="8831"/>
            </a:xfrm>
            <a:custGeom>
              <a:avLst/>
              <a:gdLst/>
              <a:ahLst/>
              <a:cxnLst/>
              <a:rect l="l" t="t" r="r" b="b"/>
              <a:pathLst>
                <a:path w="627" h="132" extrusionOk="0">
                  <a:moveTo>
                    <a:pt x="617" y="1"/>
                  </a:moveTo>
                  <a:lnTo>
                    <a:pt x="0" y="71"/>
                  </a:lnTo>
                  <a:lnTo>
                    <a:pt x="10" y="132"/>
                  </a:lnTo>
                  <a:lnTo>
                    <a:pt x="627" y="51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7" name="Google Shape;13927;g242e8836994_0_0"/>
            <p:cNvSpPr/>
            <p:nvPr/>
          </p:nvSpPr>
          <p:spPr>
            <a:xfrm>
              <a:off x="1614661" y="3248741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04" y="0"/>
                  </a:moveTo>
                  <a:lnTo>
                    <a:pt x="1" y="41"/>
                  </a:lnTo>
                  <a:lnTo>
                    <a:pt x="1" y="101"/>
                  </a:lnTo>
                  <a:lnTo>
                    <a:pt x="314" y="6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8" name="Google Shape;13928;g242e8836994_0_0"/>
            <p:cNvSpPr/>
            <p:nvPr/>
          </p:nvSpPr>
          <p:spPr>
            <a:xfrm>
              <a:off x="1628175" y="3204118"/>
              <a:ext cx="21676" cy="6155"/>
            </a:xfrm>
            <a:custGeom>
              <a:avLst/>
              <a:gdLst/>
              <a:ahLst/>
              <a:cxnLst/>
              <a:rect l="l" t="t" r="r" b="b"/>
              <a:pathLst>
                <a:path w="324" h="92" extrusionOk="0">
                  <a:moveTo>
                    <a:pt x="314" y="0"/>
                  </a:moveTo>
                  <a:lnTo>
                    <a:pt x="1" y="41"/>
                  </a:lnTo>
                  <a:lnTo>
                    <a:pt x="11" y="91"/>
                  </a:lnTo>
                  <a:lnTo>
                    <a:pt x="324" y="5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9" name="Google Shape;13929;g242e8836994_0_0"/>
            <p:cNvSpPr/>
            <p:nvPr/>
          </p:nvSpPr>
          <p:spPr>
            <a:xfrm>
              <a:off x="1618742" y="3285202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03" y="1"/>
                  </a:moveTo>
                  <a:lnTo>
                    <a:pt x="0" y="41"/>
                  </a:lnTo>
                  <a:lnTo>
                    <a:pt x="10" y="102"/>
                  </a:lnTo>
                  <a:lnTo>
                    <a:pt x="313" y="61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0" name="Google Shape;13930;g242e8836994_0_0"/>
            <p:cNvSpPr/>
            <p:nvPr/>
          </p:nvSpPr>
          <p:spPr>
            <a:xfrm>
              <a:off x="1617338" y="3272357"/>
              <a:ext cx="21743" cy="6155"/>
            </a:xfrm>
            <a:custGeom>
              <a:avLst/>
              <a:gdLst/>
              <a:ahLst/>
              <a:cxnLst/>
              <a:rect l="l" t="t" r="r" b="b"/>
              <a:pathLst>
                <a:path w="325" h="92" extrusionOk="0">
                  <a:moveTo>
                    <a:pt x="314" y="1"/>
                  </a:moveTo>
                  <a:lnTo>
                    <a:pt x="1" y="31"/>
                  </a:lnTo>
                  <a:lnTo>
                    <a:pt x="11" y="92"/>
                  </a:lnTo>
                  <a:lnTo>
                    <a:pt x="324" y="51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1" name="Google Shape;13931;g242e8836994_0_0"/>
            <p:cNvSpPr/>
            <p:nvPr/>
          </p:nvSpPr>
          <p:spPr>
            <a:xfrm>
              <a:off x="1623425" y="3321730"/>
              <a:ext cx="21743" cy="6155"/>
            </a:xfrm>
            <a:custGeom>
              <a:avLst/>
              <a:gdLst/>
              <a:ahLst/>
              <a:cxnLst/>
              <a:rect l="l" t="t" r="r" b="b"/>
              <a:pathLst>
                <a:path w="325" h="92" extrusionOk="0">
                  <a:moveTo>
                    <a:pt x="314" y="0"/>
                  </a:moveTo>
                  <a:lnTo>
                    <a:pt x="1" y="41"/>
                  </a:lnTo>
                  <a:lnTo>
                    <a:pt x="11" y="91"/>
                  </a:lnTo>
                  <a:lnTo>
                    <a:pt x="324" y="5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2" name="Google Shape;13932;g242e8836994_0_0"/>
            <p:cNvSpPr/>
            <p:nvPr/>
          </p:nvSpPr>
          <p:spPr>
            <a:xfrm>
              <a:off x="1621418" y="3308885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04" y="0"/>
                  </a:moveTo>
                  <a:lnTo>
                    <a:pt x="1" y="41"/>
                  </a:lnTo>
                  <a:lnTo>
                    <a:pt x="11" y="101"/>
                  </a:lnTo>
                  <a:lnTo>
                    <a:pt x="314" y="6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3" name="Google Shape;13933;g242e8836994_0_0"/>
            <p:cNvSpPr/>
            <p:nvPr/>
          </p:nvSpPr>
          <p:spPr>
            <a:xfrm>
              <a:off x="1627506" y="3358258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14" y="0"/>
                  </a:moveTo>
                  <a:lnTo>
                    <a:pt x="1" y="40"/>
                  </a:lnTo>
                  <a:lnTo>
                    <a:pt x="11" y="101"/>
                  </a:lnTo>
                  <a:lnTo>
                    <a:pt x="314" y="6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4" name="Google Shape;13934;g242e8836994_0_0"/>
            <p:cNvSpPr/>
            <p:nvPr/>
          </p:nvSpPr>
          <p:spPr>
            <a:xfrm>
              <a:off x="1626837" y="3344677"/>
              <a:ext cx="21676" cy="6155"/>
            </a:xfrm>
            <a:custGeom>
              <a:avLst/>
              <a:gdLst/>
              <a:ahLst/>
              <a:cxnLst/>
              <a:rect l="l" t="t" r="r" b="b"/>
              <a:pathLst>
                <a:path w="324" h="92" extrusionOk="0">
                  <a:moveTo>
                    <a:pt x="314" y="1"/>
                  </a:moveTo>
                  <a:lnTo>
                    <a:pt x="0" y="41"/>
                  </a:lnTo>
                  <a:lnTo>
                    <a:pt x="11" y="92"/>
                  </a:lnTo>
                  <a:lnTo>
                    <a:pt x="324" y="51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5" name="Google Shape;13935;g242e8836994_0_0"/>
            <p:cNvSpPr/>
            <p:nvPr/>
          </p:nvSpPr>
          <p:spPr>
            <a:xfrm>
              <a:off x="1633594" y="3394050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04" y="1"/>
                  </a:moveTo>
                  <a:lnTo>
                    <a:pt x="0" y="41"/>
                  </a:lnTo>
                  <a:lnTo>
                    <a:pt x="0" y="102"/>
                  </a:lnTo>
                  <a:lnTo>
                    <a:pt x="314" y="61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6" name="Google Shape;13936;g242e8836994_0_0"/>
            <p:cNvSpPr/>
            <p:nvPr/>
          </p:nvSpPr>
          <p:spPr>
            <a:xfrm>
              <a:off x="1631587" y="3381205"/>
              <a:ext cx="21676" cy="6155"/>
            </a:xfrm>
            <a:custGeom>
              <a:avLst/>
              <a:gdLst/>
              <a:ahLst/>
              <a:cxnLst/>
              <a:rect l="l" t="t" r="r" b="b"/>
              <a:pathLst>
                <a:path w="324" h="92" extrusionOk="0">
                  <a:moveTo>
                    <a:pt x="313" y="1"/>
                  </a:moveTo>
                  <a:lnTo>
                    <a:pt x="0" y="41"/>
                  </a:lnTo>
                  <a:lnTo>
                    <a:pt x="10" y="91"/>
                  </a:lnTo>
                  <a:lnTo>
                    <a:pt x="323" y="51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7" name="Google Shape;13937;g242e8836994_0_0"/>
            <p:cNvSpPr/>
            <p:nvPr/>
          </p:nvSpPr>
          <p:spPr>
            <a:xfrm>
              <a:off x="1636939" y="3431247"/>
              <a:ext cx="21073" cy="6824"/>
            </a:xfrm>
            <a:custGeom>
              <a:avLst/>
              <a:gdLst/>
              <a:ahLst/>
              <a:cxnLst/>
              <a:rect l="l" t="t" r="r" b="b"/>
              <a:pathLst>
                <a:path w="315" h="102" extrusionOk="0">
                  <a:moveTo>
                    <a:pt x="314" y="0"/>
                  </a:moveTo>
                  <a:lnTo>
                    <a:pt x="1" y="41"/>
                  </a:lnTo>
                  <a:lnTo>
                    <a:pt x="11" y="101"/>
                  </a:lnTo>
                  <a:lnTo>
                    <a:pt x="314" y="6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8" name="Google Shape;13938;g242e8836994_0_0"/>
            <p:cNvSpPr/>
            <p:nvPr/>
          </p:nvSpPr>
          <p:spPr>
            <a:xfrm>
              <a:off x="1636270" y="3417733"/>
              <a:ext cx="21073" cy="6824"/>
            </a:xfrm>
            <a:custGeom>
              <a:avLst/>
              <a:gdLst/>
              <a:ahLst/>
              <a:cxnLst/>
              <a:rect l="l" t="t" r="r" b="b"/>
              <a:pathLst>
                <a:path w="315" h="102" extrusionOk="0">
                  <a:moveTo>
                    <a:pt x="304" y="0"/>
                  </a:moveTo>
                  <a:lnTo>
                    <a:pt x="1" y="41"/>
                  </a:lnTo>
                  <a:lnTo>
                    <a:pt x="1" y="101"/>
                  </a:lnTo>
                  <a:lnTo>
                    <a:pt x="314" y="6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9" name="Google Shape;13939;g242e8836994_0_0"/>
            <p:cNvSpPr/>
            <p:nvPr/>
          </p:nvSpPr>
          <p:spPr>
            <a:xfrm>
              <a:off x="1642358" y="3467039"/>
              <a:ext cx="21742" cy="6155"/>
            </a:xfrm>
            <a:custGeom>
              <a:avLst/>
              <a:gdLst/>
              <a:ahLst/>
              <a:cxnLst/>
              <a:rect l="l" t="t" r="r" b="b"/>
              <a:pathLst>
                <a:path w="325" h="92" extrusionOk="0">
                  <a:moveTo>
                    <a:pt x="314" y="1"/>
                  </a:moveTo>
                  <a:lnTo>
                    <a:pt x="1" y="41"/>
                  </a:lnTo>
                  <a:lnTo>
                    <a:pt x="11" y="92"/>
                  </a:lnTo>
                  <a:lnTo>
                    <a:pt x="324" y="51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0" name="Google Shape;13940;g242e8836994_0_0"/>
            <p:cNvSpPr/>
            <p:nvPr/>
          </p:nvSpPr>
          <p:spPr>
            <a:xfrm>
              <a:off x="1641020" y="3454194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04" y="1"/>
                  </a:moveTo>
                  <a:lnTo>
                    <a:pt x="1" y="41"/>
                  </a:lnTo>
                  <a:lnTo>
                    <a:pt x="1" y="92"/>
                  </a:lnTo>
                  <a:lnTo>
                    <a:pt x="314" y="51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1" name="Google Shape;13941;g242e8836994_0_0"/>
            <p:cNvSpPr/>
            <p:nvPr/>
          </p:nvSpPr>
          <p:spPr>
            <a:xfrm>
              <a:off x="1647777" y="3502898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04" y="0"/>
                  </a:moveTo>
                  <a:lnTo>
                    <a:pt x="1" y="41"/>
                  </a:lnTo>
                  <a:lnTo>
                    <a:pt x="1" y="101"/>
                  </a:lnTo>
                  <a:lnTo>
                    <a:pt x="314" y="6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2" name="Google Shape;13942;g242e8836994_0_0"/>
            <p:cNvSpPr/>
            <p:nvPr/>
          </p:nvSpPr>
          <p:spPr>
            <a:xfrm>
              <a:off x="1645770" y="3490722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03" y="0"/>
                  </a:moveTo>
                  <a:lnTo>
                    <a:pt x="0" y="41"/>
                  </a:lnTo>
                  <a:lnTo>
                    <a:pt x="0" y="91"/>
                  </a:lnTo>
                  <a:lnTo>
                    <a:pt x="314" y="51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3" name="Google Shape;13943;g242e8836994_0_0"/>
            <p:cNvSpPr/>
            <p:nvPr/>
          </p:nvSpPr>
          <p:spPr>
            <a:xfrm>
              <a:off x="1651189" y="3540764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03" y="0"/>
                  </a:moveTo>
                  <a:lnTo>
                    <a:pt x="0" y="41"/>
                  </a:lnTo>
                  <a:lnTo>
                    <a:pt x="0" y="91"/>
                  </a:lnTo>
                  <a:lnTo>
                    <a:pt x="313" y="51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4" name="Google Shape;13944;g242e8836994_0_0"/>
            <p:cNvSpPr/>
            <p:nvPr/>
          </p:nvSpPr>
          <p:spPr>
            <a:xfrm>
              <a:off x="1649784" y="3527250"/>
              <a:ext cx="21742" cy="6088"/>
            </a:xfrm>
            <a:custGeom>
              <a:avLst/>
              <a:gdLst/>
              <a:ahLst/>
              <a:cxnLst/>
              <a:rect l="l" t="t" r="r" b="b"/>
              <a:pathLst>
                <a:path w="325" h="91" extrusionOk="0">
                  <a:moveTo>
                    <a:pt x="314" y="0"/>
                  </a:moveTo>
                  <a:lnTo>
                    <a:pt x="1" y="40"/>
                  </a:lnTo>
                  <a:lnTo>
                    <a:pt x="11" y="91"/>
                  </a:lnTo>
                  <a:lnTo>
                    <a:pt x="324" y="5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5" name="Google Shape;13945;g242e8836994_0_0"/>
            <p:cNvSpPr/>
            <p:nvPr/>
          </p:nvSpPr>
          <p:spPr>
            <a:xfrm>
              <a:off x="1656541" y="3576556"/>
              <a:ext cx="21074" cy="6155"/>
            </a:xfrm>
            <a:custGeom>
              <a:avLst/>
              <a:gdLst/>
              <a:ahLst/>
              <a:cxnLst/>
              <a:rect l="l" t="t" r="r" b="b"/>
              <a:pathLst>
                <a:path w="315" h="92" extrusionOk="0">
                  <a:moveTo>
                    <a:pt x="304" y="1"/>
                  </a:moveTo>
                  <a:lnTo>
                    <a:pt x="1" y="41"/>
                  </a:lnTo>
                  <a:lnTo>
                    <a:pt x="1" y="92"/>
                  </a:lnTo>
                  <a:lnTo>
                    <a:pt x="314" y="51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6" name="Google Shape;13946;g242e8836994_0_0"/>
            <p:cNvSpPr/>
            <p:nvPr/>
          </p:nvSpPr>
          <p:spPr>
            <a:xfrm>
              <a:off x="1654534" y="3563711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04" y="1"/>
                  </a:moveTo>
                  <a:lnTo>
                    <a:pt x="1" y="41"/>
                  </a:lnTo>
                  <a:lnTo>
                    <a:pt x="1" y="92"/>
                  </a:lnTo>
                  <a:lnTo>
                    <a:pt x="314" y="51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7" name="Google Shape;13947;g242e8836994_0_0"/>
            <p:cNvSpPr/>
            <p:nvPr/>
          </p:nvSpPr>
          <p:spPr>
            <a:xfrm>
              <a:off x="1661291" y="3612415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14" y="0"/>
                  </a:moveTo>
                  <a:lnTo>
                    <a:pt x="1" y="41"/>
                  </a:lnTo>
                  <a:lnTo>
                    <a:pt x="11" y="101"/>
                  </a:lnTo>
                  <a:lnTo>
                    <a:pt x="314" y="6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8" name="Google Shape;13948;g242e8836994_0_0"/>
            <p:cNvSpPr/>
            <p:nvPr/>
          </p:nvSpPr>
          <p:spPr>
            <a:xfrm>
              <a:off x="1658615" y="3600239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03" y="0"/>
                  </a:moveTo>
                  <a:lnTo>
                    <a:pt x="0" y="41"/>
                  </a:lnTo>
                  <a:lnTo>
                    <a:pt x="10" y="101"/>
                  </a:lnTo>
                  <a:lnTo>
                    <a:pt x="314" y="61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9" name="Google Shape;13949;g242e8836994_0_0"/>
            <p:cNvSpPr/>
            <p:nvPr/>
          </p:nvSpPr>
          <p:spPr>
            <a:xfrm>
              <a:off x="1666041" y="3648876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04" y="1"/>
                  </a:moveTo>
                  <a:lnTo>
                    <a:pt x="0" y="41"/>
                  </a:lnTo>
                  <a:lnTo>
                    <a:pt x="0" y="102"/>
                  </a:lnTo>
                  <a:lnTo>
                    <a:pt x="314" y="61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0" name="Google Shape;13950;g242e8836994_0_0"/>
            <p:cNvSpPr/>
            <p:nvPr/>
          </p:nvSpPr>
          <p:spPr>
            <a:xfrm>
              <a:off x="1664034" y="3636031"/>
              <a:ext cx="21676" cy="6155"/>
            </a:xfrm>
            <a:custGeom>
              <a:avLst/>
              <a:gdLst/>
              <a:ahLst/>
              <a:cxnLst/>
              <a:rect l="l" t="t" r="r" b="b"/>
              <a:pathLst>
                <a:path w="324" h="92" extrusionOk="0">
                  <a:moveTo>
                    <a:pt x="313" y="1"/>
                  </a:moveTo>
                  <a:lnTo>
                    <a:pt x="0" y="41"/>
                  </a:lnTo>
                  <a:lnTo>
                    <a:pt x="10" y="92"/>
                  </a:lnTo>
                  <a:lnTo>
                    <a:pt x="323" y="51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1" name="Google Shape;13951;g242e8836994_0_0"/>
            <p:cNvSpPr/>
            <p:nvPr/>
          </p:nvSpPr>
          <p:spPr>
            <a:xfrm>
              <a:off x="1670791" y="3685403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03" y="0"/>
                  </a:moveTo>
                  <a:lnTo>
                    <a:pt x="0" y="41"/>
                  </a:lnTo>
                  <a:lnTo>
                    <a:pt x="0" y="101"/>
                  </a:lnTo>
                  <a:lnTo>
                    <a:pt x="313" y="61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2" name="Google Shape;13952;g242e8836994_0_0"/>
            <p:cNvSpPr/>
            <p:nvPr/>
          </p:nvSpPr>
          <p:spPr>
            <a:xfrm>
              <a:off x="1668048" y="3673227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04" y="1"/>
                  </a:moveTo>
                  <a:lnTo>
                    <a:pt x="1" y="41"/>
                  </a:lnTo>
                  <a:lnTo>
                    <a:pt x="11" y="91"/>
                  </a:lnTo>
                  <a:lnTo>
                    <a:pt x="314" y="51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3" name="Google Shape;13953;g242e8836994_0_0"/>
            <p:cNvSpPr/>
            <p:nvPr/>
          </p:nvSpPr>
          <p:spPr>
            <a:xfrm>
              <a:off x="1675474" y="3721931"/>
              <a:ext cx="21074" cy="6088"/>
            </a:xfrm>
            <a:custGeom>
              <a:avLst/>
              <a:gdLst/>
              <a:ahLst/>
              <a:cxnLst/>
              <a:rect l="l" t="t" r="r" b="b"/>
              <a:pathLst>
                <a:path w="315" h="91" extrusionOk="0">
                  <a:moveTo>
                    <a:pt x="304" y="0"/>
                  </a:moveTo>
                  <a:lnTo>
                    <a:pt x="1" y="40"/>
                  </a:lnTo>
                  <a:lnTo>
                    <a:pt x="1" y="91"/>
                  </a:lnTo>
                  <a:lnTo>
                    <a:pt x="314" y="5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4" name="Google Shape;13954;g242e8836994_0_0"/>
            <p:cNvSpPr/>
            <p:nvPr/>
          </p:nvSpPr>
          <p:spPr>
            <a:xfrm>
              <a:off x="1672798" y="3709755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04" y="0"/>
                  </a:moveTo>
                  <a:lnTo>
                    <a:pt x="0" y="41"/>
                  </a:lnTo>
                  <a:lnTo>
                    <a:pt x="0" y="91"/>
                  </a:lnTo>
                  <a:lnTo>
                    <a:pt x="314" y="5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5" name="Google Shape;13955;g242e8836994_0_0"/>
            <p:cNvSpPr/>
            <p:nvPr/>
          </p:nvSpPr>
          <p:spPr>
            <a:xfrm>
              <a:off x="1679555" y="3758392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14" y="1"/>
                  </a:moveTo>
                  <a:lnTo>
                    <a:pt x="1" y="41"/>
                  </a:lnTo>
                  <a:lnTo>
                    <a:pt x="11" y="92"/>
                  </a:lnTo>
                  <a:lnTo>
                    <a:pt x="314" y="61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6" name="Google Shape;13956;g242e8836994_0_0"/>
            <p:cNvSpPr/>
            <p:nvPr/>
          </p:nvSpPr>
          <p:spPr>
            <a:xfrm>
              <a:off x="1695076" y="3712431"/>
              <a:ext cx="21074" cy="6155"/>
            </a:xfrm>
            <a:custGeom>
              <a:avLst/>
              <a:gdLst/>
              <a:ahLst/>
              <a:cxnLst/>
              <a:rect l="l" t="t" r="r" b="b"/>
              <a:pathLst>
                <a:path w="315" h="92" extrusionOk="0">
                  <a:moveTo>
                    <a:pt x="304" y="1"/>
                  </a:moveTo>
                  <a:lnTo>
                    <a:pt x="1" y="41"/>
                  </a:lnTo>
                  <a:lnTo>
                    <a:pt x="11" y="92"/>
                  </a:lnTo>
                  <a:lnTo>
                    <a:pt x="314" y="51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7" name="Google Shape;13957;g242e8836994_0_0"/>
            <p:cNvSpPr/>
            <p:nvPr/>
          </p:nvSpPr>
          <p:spPr>
            <a:xfrm>
              <a:off x="1683636" y="3795589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13" y="0"/>
                  </a:moveTo>
                  <a:lnTo>
                    <a:pt x="0" y="41"/>
                  </a:lnTo>
                  <a:lnTo>
                    <a:pt x="10" y="91"/>
                  </a:lnTo>
                  <a:lnTo>
                    <a:pt x="313" y="5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8" name="Google Shape;13958;g242e8836994_0_0"/>
            <p:cNvSpPr/>
            <p:nvPr/>
          </p:nvSpPr>
          <p:spPr>
            <a:xfrm>
              <a:off x="1681562" y="3782744"/>
              <a:ext cx="21742" cy="6155"/>
            </a:xfrm>
            <a:custGeom>
              <a:avLst/>
              <a:gdLst/>
              <a:ahLst/>
              <a:cxnLst/>
              <a:rect l="l" t="t" r="r" b="b"/>
              <a:pathLst>
                <a:path w="325" h="92" extrusionOk="0">
                  <a:moveTo>
                    <a:pt x="314" y="0"/>
                  </a:moveTo>
                  <a:lnTo>
                    <a:pt x="1" y="41"/>
                  </a:lnTo>
                  <a:lnTo>
                    <a:pt x="11" y="91"/>
                  </a:lnTo>
                  <a:lnTo>
                    <a:pt x="324" y="5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9" name="Google Shape;13959;g242e8836994_0_0"/>
            <p:cNvSpPr/>
            <p:nvPr/>
          </p:nvSpPr>
          <p:spPr>
            <a:xfrm>
              <a:off x="1688319" y="3832117"/>
              <a:ext cx="21074" cy="6088"/>
            </a:xfrm>
            <a:custGeom>
              <a:avLst/>
              <a:gdLst/>
              <a:ahLst/>
              <a:cxnLst/>
              <a:rect l="l" t="t" r="r" b="b"/>
              <a:pathLst>
                <a:path w="315" h="91" extrusionOk="0">
                  <a:moveTo>
                    <a:pt x="304" y="0"/>
                  </a:moveTo>
                  <a:lnTo>
                    <a:pt x="1" y="30"/>
                  </a:lnTo>
                  <a:lnTo>
                    <a:pt x="1" y="91"/>
                  </a:lnTo>
                  <a:lnTo>
                    <a:pt x="314" y="5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0" name="Google Shape;13960;g242e8836994_0_0"/>
            <p:cNvSpPr/>
            <p:nvPr/>
          </p:nvSpPr>
          <p:spPr>
            <a:xfrm>
              <a:off x="1686981" y="3818536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14" y="1"/>
                  </a:moveTo>
                  <a:lnTo>
                    <a:pt x="1" y="41"/>
                  </a:lnTo>
                  <a:lnTo>
                    <a:pt x="11" y="92"/>
                  </a:lnTo>
                  <a:lnTo>
                    <a:pt x="314" y="51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1" name="Google Shape;13961;g242e8836994_0_0"/>
            <p:cNvSpPr/>
            <p:nvPr/>
          </p:nvSpPr>
          <p:spPr>
            <a:xfrm>
              <a:off x="1712002" y="3833455"/>
              <a:ext cx="21007" cy="6824"/>
            </a:xfrm>
            <a:custGeom>
              <a:avLst/>
              <a:gdLst/>
              <a:ahLst/>
              <a:cxnLst/>
              <a:rect l="l" t="t" r="r" b="b"/>
              <a:pathLst>
                <a:path w="314" h="102" extrusionOk="0">
                  <a:moveTo>
                    <a:pt x="314" y="0"/>
                  </a:moveTo>
                  <a:lnTo>
                    <a:pt x="1" y="41"/>
                  </a:lnTo>
                  <a:lnTo>
                    <a:pt x="11" y="101"/>
                  </a:lnTo>
                  <a:lnTo>
                    <a:pt x="314" y="6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2" name="Google Shape;13962;g242e8836994_0_0"/>
            <p:cNvSpPr/>
            <p:nvPr/>
          </p:nvSpPr>
          <p:spPr>
            <a:xfrm>
              <a:off x="1691731" y="3855064"/>
              <a:ext cx="21007" cy="6155"/>
            </a:xfrm>
            <a:custGeom>
              <a:avLst/>
              <a:gdLst/>
              <a:ahLst/>
              <a:cxnLst/>
              <a:rect l="l" t="t" r="r" b="b"/>
              <a:pathLst>
                <a:path w="314" h="92" extrusionOk="0">
                  <a:moveTo>
                    <a:pt x="314" y="1"/>
                  </a:moveTo>
                  <a:lnTo>
                    <a:pt x="0" y="41"/>
                  </a:lnTo>
                  <a:lnTo>
                    <a:pt x="11" y="91"/>
                  </a:lnTo>
                  <a:lnTo>
                    <a:pt x="314" y="51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g242e8836994_0_0"/>
            <p:cNvSpPr/>
            <p:nvPr/>
          </p:nvSpPr>
          <p:spPr>
            <a:xfrm>
              <a:off x="1697150" y="3904437"/>
              <a:ext cx="21676" cy="6824"/>
            </a:xfrm>
            <a:custGeom>
              <a:avLst/>
              <a:gdLst/>
              <a:ahLst/>
              <a:cxnLst/>
              <a:rect l="l" t="t" r="r" b="b"/>
              <a:pathLst>
                <a:path w="324" h="102" extrusionOk="0">
                  <a:moveTo>
                    <a:pt x="313" y="0"/>
                  </a:moveTo>
                  <a:lnTo>
                    <a:pt x="0" y="41"/>
                  </a:lnTo>
                  <a:lnTo>
                    <a:pt x="10" y="101"/>
                  </a:lnTo>
                  <a:lnTo>
                    <a:pt x="324" y="6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4" name="Google Shape;13964;g242e8836994_0_0"/>
            <p:cNvSpPr/>
            <p:nvPr/>
          </p:nvSpPr>
          <p:spPr>
            <a:xfrm>
              <a:off x="1697150" y="3890923"/>
              <a:ext cx="21007" cy="6088"/>
            </a:xfrm>
            <a:custGeom>
              <a:avLst/>
              <a:gdLst/>
              <a:ahLst/>
              <a:cxnLst/>
              <a:rect l="l" t="t" r="r" b="b"/>
              <a:pathLst>
                <a:path w="314" h="91" extrusionOk="0">
                  <a:moveTo>
                    <a:pt x="303" y="0"/>
                  </a:moveTo>
                  <a:lnTo>
                    <a:pt x="0" y="40"/>
                  </a:lnTo>
                  <a:lnTo>
                    <a:pt x="0" y="91"/>
                  </a:lnTo>
                  <a:lnTo>
                    <a:pt x="313" y="51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5" name="Google Shape;13965;g242e8836994_0_0"/>
            <p:cNvSpPr/>
            <p:nvPr/>
          </p:nvSpPr>
          <p:spPr>
            <a:xfrm>
              <a:off x="1703238" y="3940229"/>
              <a:ext cx="21676" cy="6155"/>
            </a:xfrm>
            <a:custGeom>
              <a:avLst/>
              <a:gdLst/>
              <a:ahLst/>
              <a:cxnLst/>
              <a:rect l="l" t="t" r="r" b="b"/>
              <a:pathLst>
                <a:path w="324" h="92" extrusionOk="0">
                  <a:moveTo>
                    <a:pt x="313" y="1"/>
                  </a:moveTo>
                  <a:lnTo>
                    <a:pt x="0" y="41"/>
                  </a:lnTo>
                  <a:lnTo>
                    <a:pt x="10" y="92"/>
                  </a:lnTo>
                  <a:lnTo>
                    <a:pt x="324" y="51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6" name="Google Shape;13966;g242e8836994_0_0"/>
            <p:cNvSpPr/>
            <p:nvPr/>
          </p:nvSpPr>
          <p:spPr>
            <a:xfrm>
              <a:off x="1701164" y="3927384"/>
              <a:ext cx="21074" cy="6155"/>
            </a:xfrm>
            <a:custGeom>
              <a:avLst/>
              <a:gdLst/>
              <a:ahLst/>
              <a:cxnLst/>
              <a:rect l="l" t="t" r="r" b="b"/>
              <a:pathLst>
                <a:path w="315" h="92" extrusionOk="0">
                  <a:moveTo>
                    <a:pt x="314" y="1"/>
                  </a:moveTo>
                  <a:lnTo>
                    <a:pt x="1" y="41"/>
                  </a:lnTo>
                  <a:lnTo>
                    <a:pt x="11" y="92"/>
                  </a:lnTo>
                  <a:lnTo>
                    <a:pt x="314" y="51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7" name="Google Shape;13967;g242e8836994_0_0"/>
            <p:cNvSpPr/>
            <p:nvPr/>
          </p:nvSpPr>
          <p:spPr>
            <a:xfrm>
              <a:off x="1707921" y="3976757"/>
              <a:ext cx="21074" cy="6155"/>
            </a:xfrm>
            <a:custGeom>
              <a:avLst/>
              <a:gdLst/>
              <a:ahLst/>
              <a:cxnLst/>
              <a:rect l="l" t="t" r="r" b="b"/>
              <a:pathLst>
                <a:path w="315" h="92" extrusionOk="0">
                  <a:moveTo>
                    <a:pt x="314" y="0"/>
                  </a:moveTo>
                  <a:lnTo>
                    <a:pt x="1" y="41"/>
                  </a:lnTo>
                  <a:lnTo>
                    <a:pt x="11" y="91"/>
                  </a:lnTo>
                  <a:lnTo>
                    <a:pt x="314" y="5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8" name="Google Shape;13968;g242e8836994_0_0"/>
            <p:cNvSpPr/>
            <p:nvPr/>
          </p:nvSpPr>
          <p:spPr>
            <a:xfrm>
              <a:off x="1705245" y="3964581"/>
              <a:ext cx="21676" cy="6155"/>
            </a:xfrm>
            <a:custGeom>
              <a:avLst/>
              <a:gdLst/>
              <a:ahLst/>
              <a:cxnLst/>
              <a:rect l="l" t="t" r="r" b="b"/>
              <a:pathLst>
                <a:path w="324" h="92" extrusionOk="0">
                  <a:moveTo>
                    <a:pt x="314" y="0"/>
                  </a:moveTo>
                  <a:lnTo>
                    <a:pt x="0" y="31"/>
                  </a:lnTo>
                  <a:lnTo>
                    <a:pt x="11" y="91"/>
                  </a:lnTo>
                  <a:lnTo>
                    <a:pt x="324" y="5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88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9" name="Google Shape;13969;g242e8836994_0_0"/>
            <p:cNvSpPr/>
            <p:nvPr/>
          </p:nvSpPr>
          <p:spPr>
            <a:xfrm>
              <a:off x="3846068" y="2606024"/>
              <a:ext cx="298173" cy="602836"/>
            </a:xfrm>
            <a:custGeom>
              <a:avLst/>
              <a:gdLst/>
              <a:ahLst/>
              <a:cxnLst/>
              <a:rect l="l" t="t" r="r" b="b"/>
              <a:pathLst>
                <a:path w="4457" h="9011" extrusionOk="0">
                  <a:moveTo>
                    <a:pt x="266" y="0"/>
                  </a:moveTo>
                  <a:cubicBezTo>
                    <a:pt x="255" y="0"/>
                    <a:pt x="244" y="3"/>
                    <a:pt x="233" y="8"/>
                  </a:cubicBezTo>
                  <a:lnTo>
                    <a:pt x="0" y="119"/>
                  </a:lnTo>
                  <a:lnTo>
                    <a:pt x="4153" y="9011"/>
                  </a:lnTo>
                  <a:lnTo>
                    <a:pt x="4456" y="8870"/>
                  </a:lnTo>
                  <a:lnTo>
                    <a:pt x="334" y="38"/>
                  </a:lnTo>
                  <a:cubicBezTo>
                    <a:pt x="319" y="17"/>
                    <a:pt x="294" y="0"/>
                    <a:pt x="266" y="0"/>
                  </a:cubicBezTo>
                  <a:close/>
                </a:path>
              </a:pathLst>
            </a:custGeom>
            <a:solidFill>
              <a:srgbClr val="F5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0" name="Google Shape;13970;g242e8836994_0_0"/>
            <p:cNvSpPr/>
            <p:nvPr/>
          </p:nvSpPr>
          <p:spPr>
            <a:xfrm>
              <a:off x="4123907" y="3199368"/>
              <a:ext cx="33851" cy="81217"/>
            </a:xfrm>
            <a:custGeom>
              <a:avLst/>
              <a:gdLst/>
              <a:ahLst/>
              <a:cxnLst/>
              <a:rect l="l" t="t" r="r" b="b"/>
              <a:pathLst>
                <a:path w="506" h="1214" extrusionOk="0">
                  <a:moveTo>
                    <a:pt x="303" y="1"/>
                  </a:moveTo>
                  <a:lnTo>
                    <a:pt x="0" y="142"/>
                  </a:lnTo>
                  <a:lnTo>
                    <a:pt x="505" y="1213"/>
                  </a:lnTo>
                  <a:lnTo>
                    <a:pt x="303" y="1"/>
                  </a:lnTo>
                  <a:close/>
                  <a:moveTo>
                    <a:pt x="505" y="1213"/>
                  </a:moveTo>
                  <a:lnTo>
                    <a:pt x="505" y="1213"/>
                  </a:lnTo>
                  <a:lnTo>
                    <a:pt x="505" y="1213"/>
                  </a:lnTo>
                  <a:close/>
                </a:path>
              </a:pathLst>
            </a:custGeom>
            <a:solidFill>
              <a:srgbClr val="FDC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1" name="Google Shape;13971;g242e8836994_0_0"/>
            <p:cNvSpPr/>
            <p:nvPr/>
          </p:nvSpPr>
          <p:spPr>
            <a:xfrm>
              <a:off x="4103569" y="3208801"/>
              <a:ext cx="54189" cy="71784"/>
            </a:xfrm>
            <a:custGeom>
              <a:avLst/>
              <a:gdLst/>
              <a:ahLst/>
              <a:cxnLst/>
              <a:rect l="l" t="t" r="r" b="b"/>
              <a:pathLst>
                <a:path w="810" h="1073" extrusionOk="0">
                  <a:moveTo>
                    <a:pt x="304" y="1"/>
                  </a:moveTo>
                  <a:lnTo>
                    <a:pt x="1" y="132"/>
                  </a:lnTo>
                  <a:lnTo>
                    <a:pt x="809" y="1072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2" name="Google Shape;13972;g242e8836994_0_0"/>
            <p:cNvSpPr/>
            <p:nvPr/>
          </p:nvSpPr>
          <p:spPr>
            <a:xfrm>
              <a:off x="3827135" y="2613985"/>
              <a:ext cx="296835" cy="604375"/>
            </a:xfrm>
            <a:custGeom>
              <a:avLst/>
              <a:gdLst/>
              <a:ahLst/>
              <a:cxnLst/>
              <a:rect l="l" t="t" r="r" b="b"/>
              <a:pathLst>
                <a:path w="4437" h="9034" extrusionOk="0">
                  <a:moveTo>
                    <a:pt x="283" y="0"/>
                  </a:moveTo>
                  <a:lnTo>
                    <a:pt x="51" y="101"/>
                  </a:lnTo>
                  <a:cubicBezTo>
                    <a:pt x="10" y="122"/>
                    <a:pt x="0" y="162"/>
                    <a:pt x="10" y="202"/>
                  </a:cubicBezTo>
                  <a:lnTo>
                    <a:pt x="667" y="1607"/>
                  </a:lnTo>
                  <a:lnTo>
                    <a:pt x="718" y="1708"/>
                  </a:lnTo>
                  <a:lnTo>
                    <a:pt x="819" y="1920"/>
                  </a:lnTo>
                  <a:lnTo>
                    <a:pt x="920" y="2142"/>
                  </a:lnTo>
                  <a:lnTo>
                    <a:pt x="4133" y="9033"/>
                  </a:lnTo>
                  <a:lnTo>
                    <a:pt x="4436" y="8892"/>
                  </a:lnTo>
                  <a:lnTo>
                    <a:pt x="1223" y="2001"/>
                  </a:lnTo>
                  <a:lnTo>
                    <a:pt x="1122" y="1779"/>
                  </a:lnTo>
                  <a:lnTo>
                    <a:pt x="1021" y="1577"/>
                  </a:lnTo>
                  <a:lnTo>
                    <a:pt x="970" y="1465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3" name="Google Shape;13973;g242e8836994_0_0"/>
            <p:cNvSpPr/>
            <p:nvPr/>
          </p:nvSpPr>
          <p:spPr>
            <a:xfrm>
              <a:off x="4129995" y="3243322"/>
              <a:ext cx="27764" cy="37263"/>
            </a:xfrm>
            <a:custGeom>
              <a:avLst/>
              <a:gdLst/>
              <a:ahLst/>
              <a:cxnLst/>
              <a:rect l="l" t="t" r="r" b="b"/>
              <a:pathLst>
                <a:path w="415" h="557" extrusionOk="0">
                  <a:moveTo>
                    <a:pt x="152" y="0"/>
                  </a:moveTo>
                  <a:lnTo>
                    <a:pt x="0" y="71"/>
                  </a:lnTo>
                  <a:lnTo>
                    <a:pt x="414" y="556"/>
                  </a:lnTo>
                  <a:lnTo>
                    <a:pt x="414" y="55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4" name="Google Shape;13974;g242e8836994_0_0"/>
            <p:cNvSpPr/>
            <p:nvPr/>
          </p:nvSpPr>
          <p:spPr>
            <a:xfrm>
              <a:off x="4140097" y="3238572"/>
              <a:ext cx="17662" cy="42013"/>
            </a:xfrm>
            <a:custGeom>
              <a:avLst/>
              <a:gdLst/>
              <a:ahLst/>
              <a:cxnLst/>
              <a:rect l="l" t="t" r="r" b="b"/>
              <a:pathLst>
                <a:path w="264" h="628" extrusionOk="0">
                  <a:moveTo>
                    <a:pt x="152" y="1"/>
                  </a:moveTo>
                  <a:lnTo>
                    <a:pt x="1" y="71"/>
                  </a:lnTo>
                  <a:lnTo>
                    <a:pt x="263" y="627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5" name="Google Shape;13975;g242e8836994_0_0"/>
            <p:cNvSpPr/>
            <p:nvPr/>
          </p:nvSpPr>
          <p:spPr>
            <a:xfrm>
              <a:off x="1177332" y="3591876"/>
              <a:ext cx="546908" cy="398456"/>
            </a:xfrm>
            <a:custGeom>
              <a:avLst/>
              <a:gdLst/>
              <a:ahLst/>
              <a:cxnLst/>
              <a:rect l="l" t="t" r="r" b="b"/>
              <a:pathLst>
                <a:path w="8175" h="5956" extrusionOk="0">
                  <a:moveTo>
                    <a:pt x="204" y="0"/>
                  </a:moveTo>
                  <a:cubicBezTo>
                    <a:pt x="183" y="0"/>
                    <a:pt x="163" y="8"/>
                    <a:pt x="152" y="24"/>
                  </a:cubicBezTo>
                  <a:lnTo>
                    <a:pt x="0" y="236"/>
                  </a:lnTo>
                  <a:lnTo>
                    <a:pt x="7982" y="5955"/>
                  </a:lnTo>
                  <a:lnTo>
                    <a:pt x="8174" y="5683"/>
                  </a:lnTo>
                  <a:lnTo>
                    <a:pt x="253" y="14"/>
                  </a:lnTo>
                  <a:cubicBezTo>
                    <a:pt x="239" y="5"/>
                    <a:pt x="221" y="0"/>
                    <a:pt x="204" y="0"/>
                  </a:cubicBez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6" name="Google Shape;13976;g242e8836994_0_0"/>
            <p:cNvSpPr/>
            <p:nvPr/>
          </p:nvSpPr>
          <p:spPr>
            <a:xfrm>
              <a:off x="1711333" y="3972007"/>
              <a:ext cx="64291" cy="64291"/>
            </a:xfrm>
            <a:custGeom>
              <a:avLst/>
              <a:gdLst/>
              <a:ahLst/>
              <a:cxnLst/>
              <a:rect l="l" t="t" r="r" b="b"/>
              <a:pathLst>
                <a:path w="961" h="961" extrusionOk="0">
                  <a:moveTo>
                    <a:pt x="192" y="1"/>
                  </a:moveTo>
                  <a:lnTo>
                    <a:pt x="0" y="273"/>
                  </a:lnTo>
                  <a:lnTo>
                    <a:pt x="960" y="96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FDC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7" name="Google Shape;13977;g242e8836994_0_0"/>
            <p:cNvSpPr/>
            <p:nvPr/>
          </p:nvSpPr>
          <p:spPr>
            <a:xfrm>
              <a:off x="1698488" y="3990271"/>
              <a:ext cx="77136" cy="46027"/>
            </a:xfrm>
            <a:custGeom>
              <a:avLst/>
              <a:gdLst/>
              <a:ahLst/>
              <a:cxnLst/>
              <a:rect l="l" t="t" r="r" b="b"/>
              <a:pathLst>
                <a:path w="1153" h="688" extrusionOk="0">
                  <a:moveTo>
                    <a:pt x="192" y="0"/>
                  </a:moveTo>
                  <a:lnTo>
                    <a:pt x="0" y="273"/>
                  </a:lnTo>
                  <a:lnTo>
                    <a:pt x="1152" y="68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8" name="Google Shape;13978;g242e8836994_0_0"/>
            <p:cNvSpPr/>
            <p:nvPr/>
          </p:nvSpPr>
          <p:spPr>
            <a:xfrm>
              <a:off x="1165825" y="3607665"/>
              <a:ext cx="545570" cy="399527"/>
            </a:xfrm>
            <a:custGeom>
              <a:avLst/>
              <a:gdLst/>
              <a:ahLst/>
              <a:cxnLst/>
              <a:rect l="l" t="t" r="r" b="b"/>
              <a:pathLst>
                <a:path w="8155" h="5972" extrusionOk="0">
                  <a:moveTo>
                    <a:pt x="182" y="0"/>
                  </a:moveTo>
                  <a:lnTo>
                    <a:pt x="31" y="213"/>
                  </a:lnTo>
                  <a:cubicBezTo>
                    <a:pt x="0" y="243"/>
                    <a:pt x="10" y="293"/>
                    <a:pt x="41" y="314"/>
                  </a:cubicBezTo>
                  <a:lnTo>
                    <a:pt x="1304" y="1213"/>
                  </a:lnTo>
                  <a:lnTo>
                    <a:pt x="1405" y="1284"/>
                  </a:lnTo>
                  <a:lnTo>
                    <a:pt x="1587" y="1415"/>
                  </a:lnTo>
                  <a:lnTo>
                    <a:pt x="1789" y="1556"/>
                  </a:lnTo>
                  <a:lnTo>
                    <a:pt x="7962" y="5972"/>
                  </a:lnTo>
                  <a:lnTo>
                    <a:pt x="8154" y="5709"/>
                  </a:lnTo>
                  <a:lnTo>
                    <a:pt x="1981" y="1274"/>
                  </a:lnTo>
                  <a:lnTo>
                    <a:pt x="1779" y="1132"/>
                  </a:lnTo>
                  <a:lnTo>
                    <a:pt x="1597" y="1011"/>
                  </a:lnTo>
                  <a:lnTo>
                    <a:pt x="1496" y="94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9" name="Google Shape;13979;g242e8836994_0_0"/>
            <p:cNvSpPr/>
            <p:nvPr/>
          </p:nvSpPr>
          <p:spPr>
            <a:xfrm>
              <a:off x="1735685" y="4012549"/>
              <a:ext cx="39939" cy="23750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01" y="1"/>
                  </a:moveTo>
                  <a:lnTo>
                    <a:pt x="0" y="142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80AC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0" name="Google Shape;13980;g242e8836994_0_0"/>
            <p:cNvSpPr/>
            <p:nvPr/>
          </p:nvSpPr>
          <p:spPr>
            <a:xfrm>
              <a:off x="1742442" y="4003785"/>
              <a:ext cx="33182" cy="32513"/>
            </a:xfrm>
            <a:custGeom>
              <a:avLst/>
              <a:gdLst/>
              <a:ahLst/>
              <a:cxnLst/>
              <a:rect l="l" t="t" r="r" b="b"/>
              <a:pathLst>
                <a:path w="496" h="486" extrusionOk="0">
                  <a:moveTo>
                    <a:pt x="101" y="0"/>
                  </a:moveTo>
                  <a:lnTo>
                    <a:pt x="0" y="132"/>
                  </a:lnTo>
                  <a:lnTo>
                    <a:pt x="495" y="48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9DB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1" name="Google Shape;13981;g242e8836994_0_0"/>
            <p:cNvSpPr/>
            <p:nvPr/>
          </p:nvSpPr>
          <p:spPr>
            <a:xfrm>
              <a:off x="3414090" y="1939357"/>
              <a:ext cx="630064" cy="227059"/>
            </a:xfrm>
            <a:custGeom>
              <a:avLst/>
              <a:gdLst/>
              <a:ahLst/>
              <a:cxnLst/>
              <a:rect l="l" t="t" r="r" b="b"/>
              <a:pathLst>
                <a:path w="9418" h="3394" extrusionOk="0">
                  <a:moveTo>
                    <a:pt x="112" y="0"/>
                  </a:moveTo>
                  <a:lnTo>
                    <a:pt x="1" y="314"/>
                  </a:lnTo>
                  <a:lnTo>
                    <a:pt x="9246" y="3385"/>
                  </a:lnTo>
                  <a:cubicBezTo>
                    <a:pt x="9257" y="3391"/>
                    <a:pt x="9269" y="3393"/>
                    <a:pt x="9279" y="3393"/>
                  </a:cubicBezTo>
                  <a:cubicBezTo>
                    <a:pt x="9307" y="3393"/>
                    <a:pt x="9330" y="3377"/>
                    <a:pt x="9337" y="3355"/>
                  </a:cubicBezTo>
                  <a:lnTo>
                    <a:pt x="9418" y="310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2" name="Google Shape;13982;g242e8836994_0_0"/>
            <p:cNvSpPr/>
            <p:nvPr/>
          </p:nvSpPr>
          <p:spPr>
            <a:xfrm>
              <a:off x="3346520" y="1915005"/>
              <a:ext cx="75062" cy="46027"/>
            </a:xfrm>
            <a:custGeom>
              <a:avLst/>
              <a:gdLst/>
              <a:ahLst/>
              <a:cxnLst/>
              <a:rect l="l" t="t" r="r" b="b"/>
              <a:pathLst>
                <a:path w="1122" h="688" extrusionOk="0">
                  <a:moveTo>
                    <a:pt x="0" y="1"/>
                  </a:moveTo>
                  <a:lnTo>
                    <a:pt x="1011" y="688"/>
                  </a:lnTo>
                  <a:lnTo>
                    <a:pt x="1122" y="3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DC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3" name="Google Shape;13983;g242e8836994_0_0"/>
            <p:cNvSpPr/>
            <p:nvPr/>
          </p:nvSpPr>
          <p:spPr>
            <a:xfrm>
              <a:off x="3346520" y="1915005"/>
              <a:ext cx="81819" cy="25088"/>
            </a:xfrm>
            <a:custGeom>
              <a:avLst/>
              <a:gdLst/>
              <a:ahLst/>
              <a:cxnLst/>
              <a:rect l="l" t="t" r="r" b="b"/>
              <a:pathLst>
                <a:path w="1223" h="375" extrusionOk="0">
                  <a:moveTo>
                    <a:pt x="0" y="1"/>
                  </a:moveTo>
                  <a:lnTo>
                    <a:pt x="1122" y="374"/>
                  </a:lnTo>
                  <a:lnTo>
                    <a:pt x="1223" y="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4" name="Google Shape;13984;g242e8836994_0_0"/>
            <p:cNvSpPr/>
            <p:nvPr/>
          </p:nvSpPr>
          <p:spPr>
            <a:xfrm>
              <a:off x="3421516" y="1918417"/>
              <a:ext cx="629395" cy="227861"/>
            </a:xfrm>
            <a:custGeom>
              <a:avLst/>
              <a:gdLst/>
              <a:ahLst/>
              <a:cxnLst/>
              <a:rect l="l" t="t" r="r" b="b"/>
              <a:pathLst>
                <a:path w="9408" h="3406" extrusionOk="0">
                  <a:moveTo>
                    <a:pt x="102" y="0"/>
                  </a:moveTo>
                  <a:lnTo>
                    <a:pt x="1" y="313"/>
                  </a:lnTo>
                  <a:lnTo>
                    <a:pt x="7215" y="2718"/>
                  </a:lnTo>
                  <a:lnTo>
                    <a:pt x="7448" y="2799"/>
                  </a:lnTo>
                  <a:lnTo>
                    <a:pt x="7660" y="2870"/>
                  </a:lnTo>
                  <a:lnTo>
                    <a:pt x="7771" y="2900"/>
                  </a:lnTo>
                  <a:lnTo>
                    <a:pt x="9307" y="3405"/>
                  </a:lnTo>
                  <a:lnTo>
                    <a:pt x="9388" y="3173"/>
                  </a:lnTo>
                  <a:cubicBezTo>
                    <a:pt x="9408" y="3132"/>
                    <a:pt x="9388" y="3092"/>
                    <a:pt x="9347" y="3082"/>
                  </a:cubicBezTo>
                  <a:lnTo>
                    <a:pt x="7882" y="2587"/>
                  </a:lnTo>
                  <a:lnTo>
                    <a:pt x="7761" y="2557"/>
                  </a:lnTo>
                  <a:lnTo>
                    <a:pt x="7549" y="2476"/>
                  </a:lnTo>
                  <a:lnTo>
                    <a:pt x="7316" y="2405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4A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5" name="Google Shape;13985;g242e8836994_0_0"/>
            <p:cNvSpPr/>
            <p:nvPr/>
          </p:nvSpPr>
          <p:spPr>
            <a:xfrm>
              <a:off x="3346520" y="1915005"/>
              <a:ext cx="41946" cy="12912"/>
            </a:xfrm>
            <a:custGeom>
              <a:avLst/>
              <a:gdLst/>
              <a:ahLst/>
              <a:cxnLst/>
              <a:rect l="l" t="t" r="r" b="b"/>
              <a:pathLst>
                <a:path w="627" h="193" extrusionOk="0">
                  <a:moveTo>
                    <a:pt x="0" y="1"/>
                  </a:moveTo>
                  <a:lnTo>
                    <a:pt x="566" y="193"/>
                  </a:lnTo>
                  <a:lnTo>
                    <a:pt x="627" y="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4A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6" name="Google Shape;13986;g242e8836994_0_0"/>
            <p:cNvSpPr/>
            <p:nvPr/>
          </p:nvSpPr>
          <p:spPr>
            <a:xfrm>
              <a:off x="3346520" y="1915005"/>
              <a:ext cx="37932" cy="23081"/>
            </a:xfrm>
            <a:custGeom>
              <a:avLst/>
              <a:gdLst/>
              <a:ahLst/>
              <a:cxnLst/>
              <a:rect l="l" t="t" r="r" b="b"/>
              <a:pathLst>
                <a:path w="567" h="345" extrusionOk="0">
                  <a:moveTo>
                    <a:pt x="0" y="1"/>
                  </a:moveTo>
                  <a:lnTo>
                    <a:pt x="516" y="344"/>
                  </a:lnTo>
                  <a:lnTo>
                    <a:pt x="566" y="1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7" name="Google Shape;13987;g242e8836994_0_0"/>
            <p:cNvSpPr/>
            <p:nvPr/>
          </p:nvSpPr>
          <p:spPr>
            <a:xfrm>
              <a:off x="1193521" y="2972909"/>
              <a:ext cx="201503" cy="636353"/>
            </a:xfrm>
            <a:custGeom>
              <a:avLst/>
              <a:gdLst/>
              <a:ahLst/>
              <a:cxnLst/>
              <a:rect l="l" t="t" r="r" b="b"/>
              <a:pathLst>
                <a:path w="3012" h="9512" extrusionOk="0">
                  <a:moveTo>
                    <a:pt x="324" y="1"/>
                  </a:moveTo>
                  <a:lnTo>
                    <a:pt x="1" y="92"/>
                  </a:lnTo>
                  <a:lnTo>
                    <a:pt x="2668" y="9458"/>
                  </a:lnTo>
                  <a:cubicBezTo>
                    <a:pt x="2685" y="9492"/>
                    <a:pt x="2709" y="9511"/>
                    <a:pt x="2739" y="9511"/>
                  </a:cubicBezTo>
                  <a:cubicBezTo>
                    <a:pt x="2746" y="9511"/>
                    <a:pt x="2752" y="9510"/>
                    <a:pt x="2759" y="9509"/>
                  </a:cubicBezTo>
                  <a:lnTo>
                    <a:pt x="3012" y="9438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8" name="Google Shape;13988;g242e8836994_0_0"/>
            <p:cNvSpPr/>
            <p:nvPr/>
          </p:nvSpPr>
          <p:spPr>
            <a:xfrm>
              <a:off x="1215130" y="2966821"/>
              <a:ext cx="200165" cy="637490"/>
            </a:xfrm>
            <a:custGeom>
              <a:avLst/>
              <a:gdLst/>
              <a:ahLst/>
              <a:cxnLst/>
              <a:rect l="l" t="t" r="r" b="b"/>
              <a:pathLst>
                <a:path w="2992" h="9529" extrusionOk="0">
                  <a:moveTo>
                    <a:pt x="314" y="1"/>
                  </a:moveTo>
                  <a:lnTo>
                    <a:pt x="1" y="92"/>
                  </a:lnTo>
                  <a:lnTo>
                    <a:pt x="2082" y="7397"/>
                  </a:lnTo>
                  <a:lnTo>
                    <a:pt x="2143" y="7629"/>
                  </a:lnTo>
                  <a:lnTo>
                    <a:pt x="2214" y="7852"/>
                  </a:lnTo>
                  <a:lnTo>
                    <a:pt x="2244" y="7973"/>
                  </a:lnTo>
                  <a:lnTo>
                    <a:pt x="2689" y="9529"/>
                  </a:lnTo>
                  <a:lnTo>
                    <a:pt x="2941" y="9458"/>
                  </a:lnTo>
                  <a:cubicBezTo>
                    <a:pt x="2972" y="9448"/>
                    <a:pt x="2992" y="9408"/>
                    <a:pt x="2982" y="9367"/>
                  </a:cubicBezTo>
                  <a:lnTo>
                    <a:pt x="2557" y="7882"/>
                  </a:lnTo>
                  <a:lnTo>
                    <a:pt x="2527" y="7761"/>
                  </a:lnTo>
                  <a:lnTo>
                    <a:pt x="2466" y="7549"/>
                  </a:lnTo>
                  <a:lnTo>
                    <a:pt x="2396" y="7306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F4B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9" name="Google Shape;13989;g242e8836994_0_0"/>
            <p:cNvSpPr/>
            <p:nvPr/>
          </p:nvSpPr>
          <p:spPr>
            <a:xfrm>
              <a:off x="1545687" y="1999500"/>
              <a:ext cx="94061" cy="655085"/>
            </a:xfrm>
            <a:custGeom>
              <a:avLst/>
              <a:gdLst/>
              <a:ahLst/>
              <a:cxnLst/>
              <a:rect l="l" t="t" r="r" b="b"/>
              <a:pathLst>
                <a:path w="1406" h="9792" extrusionOk="0">
                  <a:moveTo>
                    <a:pt x="1072" y="1"/>
                  </a:moveTo>
                  <a:lnTo>
                    <a:pt x="11" y="9680"/>
                  </a:lnTo>
                  <a:cubicBezTo>
                    <a:pt x="1" y="9721"/>
                    <a:pt x="41" y="9761"/>
                    <a:pt x="82" y="9761"/>
                  </a:cubicBezTo>
                  <a:lnTo>
                    <a:pt x="334" y="9792"/>
                  </a:lnTo>
                  <a:lnTo>
                    <a:pt x="1405" y="31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CAC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0" name="Google Shape;13990;g242e8836994_0_0"/>
            <p:cNvSpPr/>
            <p:nvPr/>
          </p:nvSpPr>
          <p:spPr>
            <a:xfrm>
              <a:off x="1618073" y="1923100"/>
              <a:ext cx="30440" cy="78474"/>
            </a:xfrm>
            <a:custGeom>
              <a:avLst/>
              <a:gdLst/>
              <a:ahLst/>
              <a:cxnLst/>
              <a:rect l="l" t="t" r="r" b="b"/>
              <a:pathLst>
                <a:path w="455" h="1173" extrusionOk="0">
                  <a:moveTo>
                    <a:pt x="455" y="1"/>
                  </a:moveTo>
                  <a:lnTo>
                    <a:pt x="0" y="1143"/>
                  </a:lnTo>
                  <a:lnTo>
                    <a:pt x="323" y="1173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FDCE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1" name="Google Shape;13991;g242e8836994_0_0"/>
            <p:cNvSpPr/>
            <p:nvPr/>
          </p:nvSpPr>
          <p:spPr>
            <a:xfrm>
              <a:off x="1639682" y="1923100"/>
              <a:ext cx="22345" cy="81217"/>
            </a:xfrm>
            <a:custGeom>
              <a:avLst/>
              <a:gdLst/>
              <a:ahLst/>
              <a:cxnLst/>
              <a:rect l="l" t="t" r="r" b="b"/>
              <a:pathLst>
                <a:path w="334" h="1214" extrusionOk="0">
                  <a:moveTo>
                    <a:pt x="132" y="1"/>
                  </a:moveTo>
                  <a:lnTo>
                    <a:pt x="0" y="1173"/>
                  </a:lnTo>
                  <a:lnTo>
                    <a:pt x="334" y="1213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CBF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2" name="Google Shape;13992;g242e8836994_0_0"/>
            <p:cNvSpPr/>
            <p:nvPr/>
          </p:nvSpPr>
          <p:spPr>
            <a:xfrm>
              <a:off x="1568032" y="2001507"/>
              <a:ext cx="93994" cy="654550"/>
            </a:xfrm>
            <a:custGeom>
              <a:avLst/>
              <a:gdLst/>
              <a:ahLst/>
              <a:cxnLst/>
              <a:rect l="l" t="t" r="r" b="b"/>
              <a:pathLst>
                <a:path w="1405" h="9784" extrusionOk="0">
                  <a:moveTo>
                    <a:pt x="1081" y="1"/>
                  </a:moveTo>
                  <a:lnTo>
                    <a:pt x="243" y="7549"/>
                  </a:lnTo>
                  <a:lnTo>
                    <a:pt x="223" y="7791"/>
                  </a:lnTo>
                  <a:lnTo>
                    <a:pt x="192" y="8024"/>
                  </a:lnTo>
                  <a:lnTo>
                    <a:pt x="182" y="8145"/>
                  </a:lnTo>
                  <a:lnTo>
                    <a:pt x="0" y="9751"/>
                  </a:lnTo>
                  <a:lnTo>
                    <a:pt x="263" y="9782"/>
                  </a:lnTo>
                  <a:cubicBezTo>
                    <a:pt x="268" y="9783"/>
                    <a:pt x="274" y="9784"/>
                    <a:pt x="278" y="9784"/>
                  </a:cubicBezTo>
                  <a:cubicBezTo>
                    <a:pt x="311" y="9784"/>
                    <a:pt x="335" y="9756"/>
                    <a:pt x="344" y="9721"/>
                  </a:cubicBezTo>
                  <a:lnTo>
                    <a:pt x="506" y="8185"/>
                  </a:lnTo>
                  <a:lnTo>
                    <a:pt x="526" y="8054"/>
                  </a:lnTo>
                  <a:lnTo>
                    <a:pt x="546" y="7832"/>
                  </a:lnTo>
                  <a:lnTo>
                    <a:pt x="576" y="7589"/>
                  </a:lnTo>
                  <a:lnTo>
                    <a:pt x="1405" y="31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BFB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3" name="Google Shape;13993;g242e8836994_0_0"/>
            <p:cNvSpPr/>
            <p:nvPr/>
          </p:nvSpPr>
          <p:spPr>
            <a:xfrm>
              <a:off x="1644432" y="1923100"/>
              <a:ext cx="10838" cy="41344"/>
            </a:xfrm>
            <a:custGeom>
              <a:avLst/>
              <a:gdLst/>
              <a:ahLst/>
              <a:cxnLst/>
              <a:rect l="l" t="t" r="r" b="b"/>
              <a:pathLst>
                <a:path w="162" h="618" extrusionOk="0">
                  <a:moveTo>
                    <a:pt x="61" y="1"/>
                  </a:moveTo>
                  <a:lnTo>
                    <a:pt x="0" y="597"/>
                  </a:lnTo>
                  <a:lnTo>
                    <a:pt x="162" y="61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BFB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4" name="Google Shape;13994;g242e8836994_0_0"/>
            <p:cNvSpPr/>
            <p:nvPr/>
          </p:nvSpPr>
          <p:spPr>
            <a:xfrm>
              <a:off x="1632925" y="1923100"/>
              <a:ext cx="15588" cy="40006"/>
            </a:xfrm>
            <a:custGeom>
              <a:avLst/>
              <a:gdLst/>
              <a:ahLst/>
              <a:cxnLst/>
              <a:rect l="l" t="t" r="r" b="b"/>
              <a:pathLst>
                <a:path w="233" h="598" extrusionOk="0">
                  <a:moveTo>
                    <a:pt x="233" y="1"/>
                  </a:moveTo>
                  <a:lnTo>
                    <a:pt x="0" y="577"/>
                  </a:lnTo>
                  <a:lnTo>
                    <a:pt x="172" y="597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CAC6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5" name="Google Shape;13995;g242e8836994_0_0"/>
            <p:cNvSpPr/>
            <p:nvPr/>
          </p:nvSpPr>
          <p:spPr>
            <a:xfrm>
              <a:off x="3213321" y="1773175"/>
              <a:ext cx="287402" cy="276029"/>
            </a:xfrm>
            <a:custGeom>
              <a:avLst/>
              <a:gdLst/>
              <a:ahLst/>
              <a:cxnLst/>
              <a:rect l="l" t="t" r="r" b="b"/>
              <a:pathLst>
                <a:path w="4296" h="4126" extrusionOk="0">
                  <a:moveTo>
                    <a:pt x="1863" y="0"/>
                  </a:moveTo>
                  <a:cubicBezTo>
                    <a:pt x="1715" y="0"/>
                    <a:pt x="1569" y="62"/>
                    <a:pt x="1466" y="181"/>
                  </a:cubicBezTo>
                  <a:lnTo>
                    <a:pt x="1375" y="272"/>
                  </a:lnTo>
                  <a:lnTo>
                    <a:pt x="284" y="1464"/>
                  </a:lnTo>
                  <a:lnTo>
                    <a:pt x="203" y="1555"/>
                  </a:lnTo>
                  <a:cubicBezTo>
                    <a:pt x="1" y="1767"/>
                    <a:pt x="21" y="2111"/>
                    <a:pt x="243" y="2313"/>
                  </a:cubicBezTo>
                  <a:lnTo>
                    <a:pt x="2082" y="3990"/>
                  </a:lnTo>
                  <a:cubicBezTo>
                    <a:pt x="2182" y="4080"/>
                    <a:pt x="2310" y="4126"/>
                    <a:pt x="2440" y="4126"/>
                  </a:cubicBezTo>
                  <a:cubicBezTo>
                    <a:pt x="2586" y="4126"/>
                    <a:pt x="2733" y="4067"/>
                    <a:pt x="2840" y="3949"/>
                  </a:cubicBezTo>
                  <a:lnTo>
                    <a:pt x="4093" y="2575"/>
                  </a:lnTo>
                  <a:cubicBezTo>
                    <a:pt x="4295" y="2363"/>
                    <a:pt x="4275" y="2020"/>
                    <a:pt x="4063" y="1818"/>
                  </a:cubicBezTo>
                  <a:lnTo>
                    <a:pt x="2224" y="140"/>
                  </a:lnTo>
                  <a:cubicBezTo>
                    <a:pt x="2120" y="46"/>
                    <a:pt x="1991" y="0"/>
                    <a:pt x="1863" y="0"/>
                  </a:cubicBez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6" name="Google Shape;13996;g242e8836994_0_0"/>
            <p:cNvSpPr/>
            <p:nvPr/>
          </p:nvSpPr>
          <p:spPr>
            <a:xfrm>
              <a:off x="3233592" y="1769361"/>
              <a:ext cx="35256" cy="32179"/>
            </a:xfrm>
            <a:custGeom>
              <a:avLst/>
              <a:gdLst/>
              <a:ahLst/>
              <a:cxnLst/>
              <a:rect l="l" t="t" r="r" b="b"/>
              <a:pathLst>
                <a:path w="527" h="481" extrusionOk="0">
                  <a:moveTo>
                    <a:pt x="82" y="0"/>
                  </a:moveTo>
                  <a:cubicBezTo>
                    <a:pt x="64" y="0"/>
                    <a:pt x="46" y="5"/>
                    <a:pt x="31" y="15"/>
                  </a:cubicBezTo>
                  <a:lnTo>
                    <a:pt x="1" y="66"/>
                  </a:lnTo>
                  <a:lnTo>
                    <a:pt x="446" y="480"/>
                  </a:lnTo>
                  <a:lnTo>
                    <a:pt x="526" y="379"/>
                  </a:lnTo>
                  <a:lnTo>
                    <a:pt x="132" y="15"/>
                  </a:lnTo>
                  <a:cubicBezTo>
                    <a:pt x="117" y="5"/>
                    <a:pt x="99" y="0"/>
                    <a:pt x="82" y="0"/>
                  </a:cubicBezTo>
                  <a:close/>
                </a:path>
              </a:pathLst>
            </a:custGeom>
            <a:solidFill>
              <a:srgbClr val="9B9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7" name="Google Shape;13997;g242e8836994_0_0"/>
            <p:cNvSpPr/>
            <p:nvPr/>
          </p:nvSpPr>
          <p:spPr>
            <a:xfrm>
              <a:off x="3226835" y="1773710"/>
              <a:ext cx="36594" cy="34587"/>
            </a:xfrm>
            <a:custGeom>
              <a:avLst/>
              <a:gdLst/>
              <a:ahLst/>
              <a:cxnLst/>
              <a:rect l="l" t="t" r="r" b="b"/>
              <a:pathLst>
                <a:path w="547" h="517" extrusionOk="0">
                  <a:moveTo>
                    <a:pt x="102" y="1"/>
                  </a:moveTo>
                  <a:lnTo>
                    <a:pt x="51" y="41"/>
                  </a:lnTo>
                  <a:lnTo>
                    <a:pt x="1" y="102"/>
                  </a:lnTo>
                  <a:lnTo>
                    <a:pt x="456" y="516"/>
                  </a:lnTo>
                  <a:lnTo>
                    <a:pt x="547" y="415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B1A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8" name="Google Shape;13998;g242e8836994_0_0"/>
            <p:cNvSpPr/>
            <p:nvPr/>
          </p:nvSpPr>
          <p:spPr>
            <a:xfrm>
              <a:off x="3216733" y="1776988"/>
              <a:ext cx="88576" cy="94128"/>
            </a:xfrm>
            <a:custGeom>
              <a:avLst/>
              <a:gdLst/>
              <a:ahLst/>
              <a:cxnLst/>
              <a:rect l="l" t="t" r="r" b="b"/>
              <a:pathLst>
                <a:path w="1324" h="1407" extrusionOk="0">
                  <a:moveTo>
                    <a:pt x="1066" y="1"/>
                  </a:moveTo>
                  <a:cubicBezTo>
                    <a:pt x="1042" y="1"/>
                    <a:pt x="1017" y="11"/>
                    <a:pt x="1001" y="33"/>
                  </a:cubicBezTo>
                  <a:lnTo>
                    <a:pt x="778" y="265"/>
                  </a:lnTo>
                  <a:lnTo>
                    <a:pt x="698" y="366"/>
                  </a:lnTo>
                  <a:lnTo>
                    <a:pt x="607" y="467"/>
                  </a:lnTo>
                  <a:lnTo>
                    <a:pt x="516" y="558"/>
                  </a:lnTo>
                  <a:lnTo>
                    <a:pt x="435" y="649"/>
                  </a:lnTo>
                  <a:lnTo>
                    <a:pt x="334" y="760"/>
                  </a:lnTo>
                  <a:lnTo>
                    <a:pt x="253" y="851"/>
                  </a:lnTo>
                  <a:lnTo>
                    <a:pt x="31" y="1094"/>
                  </a:lnTo>
                  <a:cubicBezTo>
                    <a:pt x="0" y="1124"/>
                    <a:pt x="0" y="1185"/>
                    <a:pt x="31" y="1215"/>
                  </a:cubicBezTo>
                  <a:lnTo>
                    <a:pt x="243" y="1407"/>
                  </a:lnTo>
                  <a:lnTo>
                    <a:pt x="1324" y="215"/>
                  </a:lnTo>
                  <a:lnTo>
                    <a:pt x="1122" y="23"/>
                  </a:lnTo>
                  <a:cubicBezTo>
                    <a:pt x="1108" y="9"/>
                    <a:pt x="1087" y="1"/>
                    <a:pt x="1066" y="1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9" name="Google Shape;13999;g242e8836994_0_0"/>
            <p:cNvSpPr/>
            <p:nvPr/>
          </p:nvSpPr>
          <p:spPr>
            <a:xfrm>
              <a:off x="3159734" y="1731830"/>
              <a:ext cx="70580" cy="65629"/>
            </a:xfrm>
            <a:custGeom>
              <a:avLst/>
              <a:gdLst/>
              <a:ahLst/>
              <a:cxnLst/>
              <a:rect l="l" t="t" r="r" b="b"/>
              <a:pathLst>
                <a:path w="1055" h="981" extrusionOk="0">
                  <a:moveTo>
                    <a:pt x="51" y="0"/>
                  </a:moveTo>
                  <a:cubicBezTo>
                    <a:pt x="19" y="0"/>
                    <a:pt x="1" y="33"/>
                    <a:pt x="24" y="71"/>
                  </a:cubicBezTo>
                  <a:lnTo>
                    <a:pt x="782" y="981"/>
                  </a:lnTo>
                  <a:lnTo>
                    <a:pt x="832" y="920"/>
                  </a:lnTo>
                  <a:lnTo>
                    <a:pt x="913" y="829"/>
                  </a:lnTo>
                  <a:lnTo>
                    <a:pt x="1004" y="728"/>
                  </a:lnTo>
                  <a:lnTo>
                    <a:pt x="1054" y="667"/>
                  </a:lnTo>
                  <a:lnTo>
                    <a:pt x="84" y="11"/>
                  </a:lnTo>
                  <a:cubicBezTo>
                    <a:pt x="72" y="3"/>
                    <a:pt x="61" y="0"/>
                    <a:pt x="51" y="0"/>
                  </a:cubicBez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0" name="Google Shape;14000;g242e8836994_0_0"/>
            <p:cNvSpPr/>
            <p:nvPr/>
          </p:nvSpPr>
          <p:spPr>
            <a:xfrm>
              <a:off x="3220747" y="1780467"/>
              <a:ext cx="35925" cy="33918"/>
            </a:xfrm>
            <a:custGeom>
              <a:avLst/>
              <a:gdLst/>
              <a:ahLst/>
              <a:cxnLst/>
              <a:rect l="l" t="t" r="r" b="b"/>
              <a:pathLst>
                <a:path w="537" h="507" extrusionOk="0">
                  <a:moveTo>
                    <a:pt x="92" y="1"/>
                  </a:moveTo>
                  <a:lnTo>
                    <a:pt x="1" y="92"/>
                  </a:lnTo>
                  <a:lnTo>
                    <a:pt x="456" y="506"/>
                  </a:lnTo>
                  <a:lnTo>
                    <a:pt x="536" y="405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9B9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1" name="Google Shape;14001;g242e8836994_0_0"/>
            <p:cNvSpPr/>
            <p:nvPr/>
          </p:nvSpPr>
          <p:spPr>
            <a:xfrm>
              <a:off x="3215395" y="1786555"/>
              <a:ext cx="35858" cy="33918"/>
            </a:xfrm>
            <a:custGeom>
              <a:avLst/>
              <a:gdLst/>
              <a:ahLst/>
              <a:cxnLst/>
              <a:rect l="l" t="t" r="r" b="b"/>
              <a:pathLst>
                <a:path w="536" h="507" extrusionOk="0">
                  <a:moveTo>
                    <a:pt x="81" y="1"/>
                  </a:moveTo>
                  <a:lnTo>
                    <a:pt x="0" y="92"/>
                  </a:lnTo>
                  <a:lnTo>
                    <a:pt x="445" y="506"/>
                  </a:lnTo>
                  <a:lnTo>
                    <a:pt x="536" y="415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B1A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2" name="Google Shape;14002;g242e8836994_0_0"/>
            <p:cNvSpPr/>
            <p:nvPr/>
          </p:nvSpPr>
          <p:spPr>
            <a:xfrm>
              <a:off x="3208638" y="1793312"/>
              <a:ext cx="37196" cy="34587"/>
            </a:xfrm>
            <a:custGeom>
              <a:avLst/>
              <a:gdLst/>
              <a:ahLst/>
              <a:cxnLst/>
              <a:rect l="l" t="t" r="r" b="b"/>
              <a:pathLst>
                <a:path w="556" h="517" extrusionOk="0">
                  <a:moveTo>
                    <a:pt x="101" y="1"/>
                  </a:moveTo>
                  <a:lnTo>
                    <a:pt x="51" y="62"/>
                  </a:lnTo>
                  <a:lnTo>
                    <a:pt x="0" y="102"/>
                  </a:lnTo>
                  <a:lnTo>
                    <a:pt x="455" y="516"/>
                  </a:lnTo>
                  <a:lnTo>
                    <a:pt x="556" y="415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9B93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3" name="Google Shape;14003;g242e8836994_0_0"/>
            <p:cNvSpPr/>
            <p:nvPr/>
          </p:nvSpPr>
          <p:spPr>
            <a:xfrm>
              <a:off x="3204557" y="1800069"/>
              <a:ext cx="34520" cy="33918"/>
            </a:xfrm>
            <a:custGeom>
              <a:avLst/>
              <a:gdLst/>
              <a:ahLst/>
              <a:cxnLst/>
              <a:rect l="l" t="t" r="r" b="b"/>
              <a:pathLst>
                <a:path w="516" h="507" extrusionOk="0">
                  <a:moveTo>
                    <a:pt x="61" y="1"/>
                  </a:moveTo>
                  <a:lnTo>
                    <a:pt x="31" y="51"/>
                  </a:lnTo>
                  <a:cubicBezTo>
                    <a:pt x="0" y="72"/>
                    <a:pt x="0" y="112"/>
                    <a:pt x="31" y="142"/>
                  </a:cubicBezTo>
                  <a:lnTo>
                    <a:pt x="435" y="506"/>
                  </a:lnTo>
                  <a:lnTo>
                    <a:pt x="516" y="415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rgbClr val="B1A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4" name="Google Shape;14004;g242e8836994_0_0"/>
            <p:cNvSpPr/>
            <p:nvPr/>
          </p:nvSpPr>
          <p:spPr>
            <a:xfrm>
              <a:off x="3278884" y="1835794"/>
              <a:ext cx="156947" cy="150391"/>
            </a:xfrm>
            <a:custGeom>
              <a:avLst/>
              <a:gdLst/>
              <a:ahLst/>
              <a:cxnLst/>
              <a:rect l="l" t="t" r="r" b="b"/>
              <a:pathLst>
                <a:path w="2346" h="2248" extrusionOk="0">
                  <a:moveTo>
                    <a:pt x="1003" y="1"/>
                  </a:moveTo>
                  <a:cubicBezTo>
                    <a:pt x="912" y="1"/>
                    <a:pt x="823" y="39"/>
                    <a:pt x="759" y="114"/>
                  </a:cubicBezTo>
                  <a:lnTo>
                    <a:pt x="122" y="801"/>
                  </a:lnTo>
                  <a:cubicBezTo>
                    <a:pt x="1" y="942"/>
                    <a:pt x="11" y="1154"/>
                    <a:pt x="142" y="1286"/>
                  </a:cubicBezTo>
                  <a:lnTo>
                    <a:pt x="1102" y="2155"/>
                  </a:lnTo>
                  <a:cubicBezTo>
                    <a:pt x="1169" y="2217"/>
                    <a:pt x="1252" y="2247"/>
                    <a:pt x="1334" y="2247"/>
                  </a:cubicBezTo>
                  <a:cubicBezTo>
                    <a:pt x="1426" y="2247"/>
                    <a:pt x="1518" y="2209"/>
                    <a:pt x="1587" y="2134"/>
                  </a:cubicBezTo>
                  <a:lnTo>
                    <a:pt x="2214" y="1447"/>
                  </a:lnTo>
                  <a:cubicBezTo>
                    <a:pt x="2345" y="1306"/>
                    <a:pt x="2335" y="1094"/>
                    <a:pt x="2194" y="962"/>
                  </a:cubicBezTo>
                  <a:lnTo>
                    <a:pt x="1234" y="93"/>
                  </a:lnTo>
                  <a:cubicBezTo>
                    <a:pt x="1167" y="31"/>
                    <a:pt x="1084" y="1"/>
                    <a:pt x="1003" y="1"/>
                  </a:cubicBezTo>
                  <a:close/>
                </a:path>
              </a:pathLst>
            </a:custGeom>
            <a:solidFill>
              <a:srgbClr val="F5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5" name="Google Shape;14005;g242e8836994_0_0"/>
            <p:cNvSpPr/>
            <p:nvPr/>
          </p:nvSpPr>
          <p:spPr>
            <a:xfrm>
              <a:off x="2039147" y="3698248"/>
              <a:ext cx="160292" cy="242044"/>
            </a:xfrm>
            <a:custGeom>
              <a:avLst/>
              <a:gdLst/>
              <a:ahLst/>
              <a:cxnLst/>
              <a:rect l="l" t="t" r="r" b="b"/>
              <a:pathLst>
                <a:path w="2396" h="3618" extrusionOk="0">
                  <a:moveTo>
                    <a:pt x="1" y="0"/>
                  </a:moveTo>
                  <a:lnTo>
                    <a:pt x="1" y="3618"/>
                  </a:lnTo>
                  <a:lnTo>
                    <a:pt x="2396" y="3618"/>
                  </a:lnTo>
                  <a:lnTo>
                    <a:pt x="2396" y="0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6" name="Google Shape;14006;g242e8836994_0_0"/>
            <p:cNvSpPr/>
            <p:nvPr/>
          </p:nvSpPr>
          <p:spPr>
            <a:xfrm>
              <a:off x="2014193" y="3696241"/>
              <a:ext cx="210936" cy="597618"/>
            </a:xfrm>
            <a:custGeom>
              <a:avLst/>
              <a:gdLst/>
              <a:ahLst/>
              <a:cxnLst/>
              <a:rect l="l" t="t" r="r" b="b"/>
              <a:pathLst>
                <a:path w="3153" h="8933" extrusionOk="0">
                  <a:moveTo>
                    <a:pt x="0" y="0"/>
                  </a:moveTo>
                  <a:lnTo>
                    <a:pt x="0" y="8306"/>
                  </a:lnTo>
                  <a:lnTo>
                    <a:pt x="0" y="8932"/>
                  </a:lnTo>
                  <a:lnTo>
                    <a:pt x="3153" y="8932"/>
                  </a:lnTo>
                  <a:lnTo>
                    <a:pt x="3153" y="0"/>
                  </a:lnTo>
                  <a:lnTo>
                    <a:pt x="2779" y="0"/>
                  </a:lnTo>
                  <a:lnTo>
                    <a:pt x="2779" y="3648"/>
                  </a:lnTo>
                  <a:lnTo>
                    <a:pt x="374" y="3648"/>
                  </a:lnTo>
                  <a:lnTo>
                    <a:pt x="374" y="3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7" name="Google Shape;14007;g242e8836994_0_0"/>
            <p:cNvSpPr/>
            <p:nvPr/>
          </p:nvSpPr>
          <p:spPr>
            <a:xfrm>
              <a:off x="2191948" y="4030813"/>
              <a:ext cx="2074" cy="2074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0" y="1"/>
                  </a:moveTo>
                  <a:lnTo>
                    <a:pt x="0" y="31"/>
                  </a:lnTo>
                  <a:lnTo>
                    <a:pt x="31" y="3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8" name="Google Shape;14008;g242e8836994_0_0"/>
            <p:cNvSpPr/>
            <p:nvPr/>
          </p:nvSpPr>
          <p:spPr>
            <a:xfrm>
              <a:off x="2042558" y="4028806"/>
              <a:ext cx="153535" cy="225118"/>
            </a:xfrm>
            <a:custGeom>
              <a:avLst/>
              <a:gdLst/>
              <a:ahLst/>
              <a:cxnLst/>
              <a:rect l="l" t="t" r="r" b="b"/>
              <a:pathLst>
                <a:path w="2295" h="3365" extrusionOk="0">
                  <a:moveTo>
                    <a:pt x="152" y="0"/>
                  </a:moveTo>
                  <a:cubicBezTo>
                    <a:pt x="71" y="0"/>
                    <a:pt x="0" y="61"/>
                    <a:pt x="0" y="142"/>
                  </a:cubicBezTo>
                  <a:lnTo>
                    <a:pt x="0" y="3224"/>
                  </a:lnTo>
                  <a:cubicBezTo>
                    <a:pt x="0" y="3304"/>
                    <a:pt x="71" y="3365"/>
                    <a:pt x="152" y="3365"/>
                  </a:cubicBezTo>
                  <a:lnTo>
                    <a:pt x="2153" y="3365"/>
                  </a:lnTo>
                  <a:cubicBezTo>
                    <a:pt x="2223" y="3365"/>
                    <a:pt x="2294" y="3304"/>
                    <a:pt x="2294" y="3224"/>
                  </a:cubicBezTo>
                  <a:lnTo>
                    <a:pt x="2294" y="142"/>
                  </a:lnTo>
                  <a:cubicBezTo>
                    <a:pt x="2294" y="61"/>
                    <a:pt x="2223" y="0"/>
                    <a:pt x="2153" y="0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9" name="Google Shape;14009;g242e8836994_0_0"/>
            <p:cNvSpPr/>
            <p:nvPr/>
          </p:nvSpPr>
          <p:spPr>
            <a:xfrm>
              <a:off x="2047308" y="3698248"/>
              <a:ext cx="4750" cy="242044"/>
            </a:xfrm>
            <a:custGeom>
              <a:avLst/>
              <a:gdLst/>
              <a:ahLst/>
              <a:cxnLst/>
              <a:rect l="l" t="t" r="r" b="b"/>
              <a:pathLst>
                <a:path w="7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71" y="361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0" name="Google Shape;14010;g242e8836994_0_0"/>
            <p:cNvSpPr/>
            <p:nvPr/>
          </p:nvSpPr>
          <p:spPr>
            <a:xfrm>
              <a:off x="2081762" y="3698248"/>
              <a:ext cx="4817" cy="242044"/>
            </a:xfrm>
            <a:custGeom>
              <a:avLst/>
              <a:gdLst/>
              <a:ahLst/>
              <a:cxnLst/>
              <a:rect l="l" t="t" r="r" b="b"/>
              <a:pathLst>
                <a:path w="72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71" y="361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1" name="Google Shape;14011;g242e8836994_0_0"/>
            <p:cNvSpPr/>
            <p:nvPr/>
          </p:nvSpPr>
          <p:spPr>
            <a:xfrm>
              <a:off x="2114878" y="3698248"/>
              <a:ext cx="4817" cy="242044"/>
            </a:xfrm>
            <a:custGeom>
              <a:avLst/>
              <a:gdLst/>
              <a:ahLst/>
              <a:cxnLst/>
              <a:rect l="l" t="t" r="r" b="b"/>
              <a:pathLst>
                <a:path w="72" h="3618" extrusionOk="0">
                  <a:moveTo>
                    <a:pt x="1" y="0"/>
                  </a:moveTo>
                  <a:lnTo>
                    <a:pt x="1" y="3618"/>
                  </a:lnTo>
                  <a:lnTo>
                    <a:pt x="71" y="361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2" name="Google Shape;14012;g242e8836994_0_0"/>
            <p:cNvSpPr/>
            <p:nvPr/>
          </p:nvSpPr>
          <p:spPr>
            <a:xfrm>
              <a:off x="2189272" y="3698248"/>
              <a:ext cx="4750" cy="242044"/>
            </a:xfrm>
            <a:custGeom>
              <a:avLst/>
              <a:gdLst/>
              <a:ahLst/>
              <a:cxnLst/>
              <a:rect l="l" t="t" r="r" b="b"/>
              <a:pathLst>
                <a:path w="7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71" y="361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3" name="Google Shape;14013;g242e8836994_0_0"/>
            <p:cNvSpPr/>
            <p:nvPr/>
          </p:nvSpPr>
          <p:spPr>
            <a:xfrm>
              <a:off x="2055403" y="3698248"/>
              <a:ext cx="2743" cy="242044"/>
            </a:xfrm>
            <a:custGeom>
              <a:avLst/>
              <a:gdLst/>
              <a:ahLst/>
              <a:cxnLst/>
              <a:rect l="l" t="t" r="r" b="b"/>
              <a:pathLst>
                <a:path w="4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41" y="361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4" name="Google Shape;14014;g242e8836994_0_0"/>
            <p:cNvSpPr/>
            <p:nvPr/>
          </p:nvSpPr>
          <p:spPr>
            <a:xfrm>
              <a:off x="2129730" y="3698248"/>
              <a:ext cx="2141" cy="242044"/>
            </a:xfrm>
            <a:custGeom>
              <a:avLst/>
              <a:gdLst/>
              <a:ahLst/>
              <a:cxnLst/>
              <a:rect l="l" t="t" r="r" b="b"/>
              <a:pathLst>
                <a:path w="32" h="3618" extrusionOk="0">
                  <a:moveTo>
                    <a:pt x="1" y="0"/>
                  </a:moveTo>
                  <a:lnTo>
                    <a:pt x="1" y="3618"/>
                  </a:lnTo>
                  <a:lnTo>
                    <a:pt x="31" y="361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5" name="Google Shape;14015;g242e8836994_0_0"/>
            <p:cNvSpPr/>
            <p:nvPr/>
          </p:nvSpPr>
          <p:spPr>
            <a:xfrm>
              <a:off x="2105445" y="3698248"/>
              <a:ext cx="2743" cy="242044"/>
            </a:xfrm>
            <a:custGeom>
              <a:avLst/>
              <a:gdLst/>
              <a:ahLst/>
              <a:cxnLst/>
              <a:rect l="l" t="t" r="r" b="b"/>
              <a:pathLst>
                <a:path w="4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41" y="361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6" name="Google Shape;14016;g242e8836994_0_0"/>
            <p:cNvSpPr/>
            <p:nvPr/>
          </p:nvSpPr>
          <p:spPr>
            <a:xfrm>
              <a:off x="2099357" y="3698248"/>
              <a:ext cx="2743" cy="242044"/>
            </a:xfrm>
            <a:custGeom>
              <a:avLst/>
              <a:gdLst/>
              <a:ahLst/>
              <a:cxnLst/>
              <a:rect l="l" t="t" r="r" b="b"/>
              <a:pathLst>
                <a:path w="4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41" y="361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7" name="Google Shape;14017;g242e8836994_0_0"/>
            <p:cNvSpPr/>
            <p:nvPr/>
          </p:nvSpPr>
          <p:spPr>
            <a:xfrm>
              <a:off x="2155420" y="3698248"/>
              <a:ext cx="2810" cy="242044"/>
            </a:xfrm>
            <a:custGeom>
              <a:avLst/>
              <a:gdLst/>
              <a:ahLst/>
              <a:cxnLst/>
              <a:rect l="l" t="t" r="r" b="b"/>
              <a:pathLst>
                <a:path w="42" h="3618" extrusionOk="0">
                  <a:moveTo>
                    <a:pt x="1" y="0"/>
                  </a:moveTo>
                  <a:lnTo>
                    <a:pt x="1" y="3618"/>
                  </a:lnTo>
                  <a:lnTo>
                    <a:pt x="41" y="361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8" name="Google Shape;14018;g242e8836994_0_0"/>
            <p:cNvSpPr/>
            <p:nvPr/>
          </p:nvSpPr>
          <p:spPr>
            <a:xfrm>
              <a:off x="2179103" y="3698248"/>
              <a:ext cx="2743" cy="242044"/>
            </a:xfrm>
            <a:custGeom>
              <a:avLst/>
              <a:gdLst/>
              <a:ahLst/>
              <a:cxnLst/>
              <a:rect l="l" t="t" r="r" b="b"/>
              <a:pathLst>
                <a:path w="4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41" y="361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9" name="Google Shape;14019;g242e8836994_0_0"/>
            <p:cNvSpPr/>
            <p:nvPr/>
          </p:nvSpPr>
          <p:spPr>
            <a:xfrm>
              <a:off x="2065505" y="4211981"/>
              <a:ext cx="108244" cy="5486"/>
            </a:xfrm>
            <a:custGeom>
              <a:avLst/>
              <a:gdLst/>
              <a:ahLst/>
              <a:cxnLst/>
              <a:rect l="l" t="t" r="r" b="b"/>
              <a:pathLst>
                <a:path w="1618" h="82" extrusionOk="0">
                  <a:moveTo>
                    <a:pt x="1" y="1"/>
                  </a:moveTo>
                  <a:lnTo>
                    <a:pt x="1" y="81"/>
                  </a:lnTo>
                  <a:lnTo>
                    <a:pt x="1618" y="81"/>
                  </a:lnTo>
                  <a:lnTo>
                    <a:pt x="1618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0" name="Google Shape;14020;g242e8836994_0_0"/>
            <p:cNvSpPr/>
            <p:nvPr/>
          </p:nvSpPr>
          <p:spPr>
            <a:xfrm>
              <a:off x="2065505" y="4179534"/>
              <a:ext cx="108244" cy="5486"/>
            </a:xfrm>
            <a:custGeom>
              <a:avLst/>
              <a:gdLst/>
              <a:ahLst/>
              <a:cxnLst/>
              <a:rect l="l" t="t" r="r" b="b"/>
              <a:pathLst>
                <a:path w="1618" h="82" extrusionOk="0">
                  <a:moveTo>
                    <a:pt x="1" y="1"/>
                  </a:moveTo>
                  <a:lnTo>
                    <a:pt x="1" y="81"/>
                  </a:lnTo>
                  <a:lnTo>
                    <a:pt x="1618" y="81"/>
                  </a:lnTo>
                  <a:lnTo>
                    <a:pt x="1618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1" name="Google Shape;14021;g242e8836994_0_0"/>
            <p:cNvSpPr/>
            <p:nvPr/>
          </p:nvSpPr>
          <p:spPr>
            <a:xfrm>
              <a:off x="2065505" y="4147756"/>
              <a:ext cx="108244" cy="5486"/>
            </a:xfrm>
            <a:custGeom>
              <a:avLst/>
              <a:gdLst/>
              <a:ahLst/>
              <a:cxnLst/>
              <a:rect l="l" t="t" r="r" b="b"/>
              <a:pathLst>
                <a:path w="1618" h="82" extrusionOk="0">
                  <a:moveTo>
                    <a:pt x="1" y="1"/>
                  </a:moveTo>
                  <a:lnTo>
                    <a:pt x="1" y="81"/>
                  </a:lnTo>
                  <a:lnTo>
                    <a:pt x="1618" y="81"/>
                  </a:lnTo>
                  <a:lnTo>
                    <a:pt x="1618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2" name="Google Shape;14022;g242e8836994_0_0"/>
            <p:cNvSpPr/>
            <p:nvPr/>
          </p:nvSpPr>
          <p:spPr>
            <a:xfrm>
              <a:off x="2250754" y="3698248"/>
              <a:ext cx="160292" cy="242044"/>
            </a:xfrm>
            <a:custGeom>
              <a:avLst/>
              <a:gdLst/>
              <a:ahLst/>
              <a:cxnLst/>
              <a:rect l="l" t="t" r="r" b="b"/>
              <a:pathLst>
                <a:path w="2396" h="3618" extrusionOk="0">
                  <a:moveTo>
                    <a:pt x="1" y="0"/>
                  </a:moveTo>
                  <a:lnTo>
                    <a:pt x="1" y="3618"/>
                  </a:lnTo>
                  <a:lnTo>
                    <a:pt x="2395" y="3618"/>
                  </a:lnTo>
                  <a:lnTo>
                    <a:pt x="2395" y="0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3" name="Google Shape;14023;g242e8836994_0_0"/>
            <p:cNvSpPr/>
            <p:nvPr/>
          </p:nvSpPr>
          <p:spPr>
            <a:xfrm>
              <a:off x="2225733" y="3696241"/>
              <a:ext cx="211003" cy="597618"/>
            </a:xfrm>
            <a:custGeom>
              <a:avLst/>
              <a:gdLst/>
              <a:ahLst/>
              <a:cxnLst/>
              <a:rect l="l" t="t" r="r" b="b"/>
              <a:pathLst>
                <a:path w="3154" h="8933" extrusionOk="0">
                  <a:moveTo>
                    <a:pt x="1" y="0"/>
                  </a:moveTo>
                  <a:lnTo>
                    <a:pt x="1" y="8306"/>
                  </a:lnTo>
                  <a:lnTo>
                    <a:pt x="1" y="8932"/>
                  </a:lnTo>
                  <a:lnTo>
                    <a:pt x="3153" y="8932"/>
                  </a:lnTo>
                  <a:lnTo>
                    <a:pt x="3153" y="0"/>
                  </a:lnTo>
                  <a:lnTo>
                    <a:pt x="2779" y="0"/>
                  </a:lnTo>
                  <a:lnTo>
                    <a:pt x="2779" y="3648"/>
                  </a:lnTo>
                  <a:lnTo>
                    <a:pt x="375" y="3648"/>
                  </a:lnTo>
                  <a:lnTo>
                    <a:pt x="375" y="3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76D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4" name="Google Shape;14024;g242e8836994_0_0"/>
            <p:cNvSpPr/>
            <p:nvPr/>
          </p:nvSpPr>
          <p:spPr>
            <a:xfrm>
              <a:off x="2402819" y="4030813"/>
              <a:ext cx="2141" cy="2074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1" y="1"/>
                  </a:moveTo>
                  <a:lnTo>
                    <a:pt x="1" y="31"/>
                  </a:lnTo>
                  <a:lnTo>
                    <a:pt x="31" y="3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5" name="Google Shape;14025;g242e8836994_0_0"/>
            <p:cNvSpPr/>
            <p:nvPr/>
          </p:nvSpPr>
          <p:spPr>
            <a:xfrm>
              <a:off x="2254165" y="4028806"/>
              <a:ext cx="153469" cy="225118"/>
            </a:xfrm>
            <a:custGeom>
              <a:avLst/>
              <a:gdLst/>
              <a:ahLst/>
              <a:cxnLst/>
              <a:rect l="l" t="t" r="r" b="b"/>
              <a:pathLst>
                <a:path w="2294" h="3365" extrusionOk="0">
                  <a:moveTo>
                    <a:pt x="141" y="0"/>
                  </a:moveTo>
                  <a:cubicBezTo>
                    <a:pt x="71" y="0"/>
                    <a:pt x="0" y="61"/>
                    <a:pt x="0" y="142"/>
                  </a:cubicBezTo>
                  <a:lnTo>
                    <a:pt x="0" y="3224"/>
                  </a:lnTo>
                  <a:cubicBezTo>
                    <a:pt x="0" y="3304"/>
                    <a:pt x="71" y="3365"/>
                    <a:pt x="141" y="3365"/>
                  </a:cubicBezTo>
                  <a:lnTo>
                    <a:pt x="2152" y="3365"/>
                  </a:lnTo>
                  <a:cubicBezTo>
                    <a:pt x="2223" y="3365"/>
                    <a:pt x="2294" y="3304"/>
                    <a:pt x="2294" y="3224"/>
                  </a:cubicBezTo>
                  <a:lnTo>
                    <a:pt x="2294" y="142"/>
                  </a:lnTo>
                  <a:cubicBezTo>
                    <a:pt x="2294" y="61"/>
                    <a:pt x="2223" y="0"/>
                    <a:pt x="2152" y="0"/>
                  </a:cubicBezTo>
                  <a:close/>
                </a:path>
              </a:pathLst>
            </a:custGeom>
            <a:solidFill>
              <a:srgbClr val="D1C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6" name="Google Shape;14026;g242e8836994_0_0"/>
            <p:cNvSpPr/>
            <p:nvPr/>
          </p:nvSpPr>
          <p:spPr>
            <a:xfrm>
              <a:off x="2258848" y="3698248"/>
              <a:ext cx="4817" cy="242044"/>
            </a:xfrm>
            <a:custGeom>
              <a:avLst/>
              <a:gdLst/>
              <a:ahLst/>
              <a:cxnLst/>
              <a:rect l="l" t="t" r="r" b="b"/>
              <a:pathLst>
                <a:path w="72" h="3618" extrusionOk="0">
                  <a:moveTo>
                    <a:pt x="1" y="0"/>
                  </a:moveTo>
                  <a:lnTo>
                    <a:pt x="1" y="3618"/>
                  </a:lnTo>
                  <a:lnTo>
                    <a:pt x="71" y="361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7" name="Google Shape;14027;g242e8836994_0_0"/>
            <p:cNvSpPr/>
            <p:nvPr/>
          </p:nvSpPr>
          <p:spPr>
            <a:xfrm>
              <a:off x="2293369" y="3698248"/>
              <a:ext cx="4750" cy="242044"/>
            </a:xfrm>
            <a:custGeom>
              <a:avLst/>
              <a:gdLst/>
              <a:ahLst/>
              <a:cxnLst/>
              <a:rect l="l" t="t" r="r" b="b"/>
              <a:pathLst>
                <a:path w="7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71" y="361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8" name="Google Shape;14028;g242e8836994_0_0"/>
            <p:cNvSpPr/>
            <p:nvPr/>
          </p:nvSpPr>
          <p:spPr>
            <a:xfrm>
              <a:off x="2326485" y="3698248"/>
              <a:ext cx="4750" cy="242044"/>
            </a:xfrm>
            <a:custGeom>
              <a:avLst/>
              <a:gdLst/>
              <a:ahLst/>
              <a:cxnLst/>
              <a:rect l="l" t="t" r="r" b="b"/>
              <a:pathLst>
                <a:path w="7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71" y="361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9" name="Google Shape;14029;g242e8836994_0_0"/>
            <p:cNvSpPr/>
            <p:nvPr/>
          </p:nvSpPr>
          <p:spPr>
            <a:xfrm>
              <a:off x="2400143" y="3698248"/>
              <a:ext cx="5486" cy="242044"/>
            </a:xfrm>
            <a:custGeom>
              <a:avLst/>
              <a:gdLst/>
              <a:ahLst/>
              <a:cxnLst/>
              <a:rect l="l" t="t" r="r" b="b"/>
              <a:pathLst>
                <a:path w="82" h="3618" extrusionOk="0">
                  <a:moveTo>
                    <a:pt x="1" y="0"/>
                  </a:moveTo>
                  <a:lnTo>
                    <a:pt x="1" y="3618"/>
                  </a:lnTo>
                  <a:lnTo>
                    <a:pt x="81" y="3618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0" name="Google Shape;14030;g242e8836994_0_0"/>
            <p:cNvSpPr/>
            <p:nvPr/>
          </p:nvSpPr>
          <p:spPr>
            <a:xfrm>
              <a:off x="2267010" y="3698248"/>
              <a:ext cx="2743" cy="242044"/>
            </a:xfrm>
            <a:custGeom>
              <a:avLst/>
              <a:gdLst/>
              <a:ahLst/>
              <a:cxnLst/>
              <a:rect l="l" t="t" r="r" b="b"/>
              <a:pathLst>
                <a:path w="4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40" y="361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1" name="Google Shape;14031;g242e8836994_0_0"/>
            <p:cNvSpPr/>
            <p:nvPr/>
          </p:nvSpPr>
          <p:spPr>
            <a:xfrm>
              <a:off x="2340668" y="3698248"/>
              <a:ext cx="2743" cy="242044"/>
            </a:xfrm>
            <a:custGeom>
              <a:avLst/>
              <a:gdLst/>
              <a:ahLst/>
              <a:cxnLst/>
              <a:rect l="l" t="t" r="r" b="b"/>
              <a:pathLst>
                <a:path w="4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41" y="361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2" name="Google Shape;14032;g242e8836994_0_0"/>
            <p:cNvSpPr/>
            <p:nvPr/>
          </p:nvSpPr>
          <p:spPr>
            <a:xfrm>
              <a:off x="2316985" y="3698248"/>
              <a:ext cx="2810" cy="242044"/>
            </a:xfrm>
            <a:custGeom>
              <a:avLst/>
              <a:gdLst/>
              <a:ahLst/>
              <a:cxnLst/>
              <a:rect l="l" t="t" r="r" b="b"/>
              <a:pathLst>
                <a:path w="42" h="3618" extrusionOk="0">
                  <a:moveTo>
                    <a:pt x="1" y="0"/>
                  </a:moveTo>
                  <a:lnTo>
                    <a:pt x="1" y="3618"/>
                  </a:lnTo>
                  <a:lnTo>
                    <a:pt x="41" y="361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3" name="Google Shape;14033;g242e8836994_0_0"/>
            <p:cNvSpPr/>
            <p:nvPr/>
          </p:nvSpPr>
          <p:spPr>
            <a:xfrm>
              <a:off x="2310897" y="3698248"/>
              <a:ext cx="2810" cy="242044"/>
            </a:xfrm>
            <a:custGeom>
              <a:avLst/>
              <a:gdLst/>
              <a:ahLst/>
              <a:cxnLst/>
              <a:rect l="l" t="t" r="r" b="b"/>
              <a:pathLst>
                <a:path w="42" h="3618" extrusionOk="0">
                  <a:moveTo>
                    <a:pt x="1" y="0"/>
                  </a:moveTo>
                  <a:lnTo>
                    <a:pt x="1" y="3618"/>
                  </a:lnTo>
                  <a:lnTo>
                    <a:pt x="41" y="361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4" name="Google Shape;14034;g242e8836994_0_0"/>
            <p:cNvSpPr/>
            <p:nvPr/>
          </p:nvSpPr>
          <p:spPr>
            <a:xfrm>
              <a:off x="2367027" y="3698248"/>
              <a:ext cx="2743" cy="242044"/>
            </a:xfrm>
            <a:custGeom>
              <a:avLst/>
              <a:gdLst/>
              <a:ahLst/>
              <a:cxnLst/>
              <a:rect l="l" t="t" r="r" b="b"/>
              <a:pathLst>
                <a:path w="4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41" y="361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5" name="Google Shape;14035;g242e8836994_0_0"/>
            <p:cNvSpPr/>
            <p:nvPr/>
          </p:nvSpPr>
          <p:spPr>
            <a:xfrm>
              <a:off x="2390710" y="3698248"/>
              <a:ext cx="2743" cy="242044"/>
            </a:xfrm>
            <a:custGeom>
              <a:avLst/>
              <a:gdLst/>
              <a:ahLst/>
              <a:cxnLst/>
              <a:rect l="l" t="t" r="r" b="b"/>
              <a:pathLst>
                <a:path w="41" h="3618" extrusionOk="0">
                  <a:moveTo>
                    <a:pt x="0" y="0"/>
                  </a:moveTo>
                  <a:lnTo>
                    <a:pt x="0" y="3618"/>
                  </a:lnTo>
                  <a:lnTo>
                    <a:pt x="40" y="3618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6" name="Google Shape;14036;g242e8836994_0_0"/>
            <p:cNvSpPr/>
            <p:nvPr/>
          </p:nvSpPr>
          <p:spPr>
            <a:xfrm>
              <a:off x="2277112" y="4211981"/>
              <a:ext cx="107575" cy="5486"/>
            </a:xfrm>
            <a:custGeom>
              <a:avLst/>
              <a:gdLst/>
              <a:ahLst/>
              <a:cxnLst/>
              <a:rect l="l" t="t" r="r" b="b"/>
              <a:pathLst>
                <a:path w="1608" h="82" extrusionOk="0">
                  <a:moveTo>
                    <a:pt x="1" y="1"/>
                  </a:moveTo>
                  <a:lnTo>
                    <a:pt x="1" y="81"/>
                  </a:lnTo>
                  <a:lnTo>
                    <a:pt x="1607" y="81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7" name="Google Shape;14037;g242e8836994_0_0"/>
            <p:cNvSpPr/>
            <p:nvPr/>
          </p:nvSpPr>
          <p:spPr>
            <a:xfrm>
              <a:off x="2277112" y="4179534"/>
              <a:ext cx="107575" cy="5486"/>
            </a:xfrm>
            <a:custGeom>
              <a:avLst/>
              <a:gdLst/>
              <a:ahLst/>
              <a:cxnLst/>
              <a:rect l="l" t="t" r="r" b="b"/>
              <a:pathLst>
                <a:path w="1608" h="82" extrusionOk="0">
                  <a:moveTo>
                    <a:pt x="1" y="1"/>
                  </a:moveTo>
                  <a:lnTo>
                    <a:pt x="1" y="81"/>
                  </a:lnTo>
                  <a:lnTo>
                    <a:pt x="1607" y="81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8" name="Google Shape;14038;g242e8836994_0_0"/>
            <p:cNvSpPr/>
            <p:nvPr/>
          </p:nvSpPr>
          <p:spPr>
            <a:xfrm>
              <a:off x="2277112" y="4147756"/>
              <a:ext cx="107575" cy="5486"/>
            </a:xfrm>
            <a:custGeom>
              <a:avLst/>
              <a:gdLst/>
              <a:ahLst/>
              <a:cxnLst/>
              <a:rect l="l" t="t" r="r" b="b"/>
              <a:pathLst>
                <a:path w="1608" h="82" extrusionOk="0">
                  <a:moveTo>
                    <a:pt x="1" y="1"/>
                  </a:moveTo>
                  <a:lnTo>
                    <a:pt x="1" y="81"/>
                  </a:lnTo>
                  <a:lnTo>
                    <a:pt x="1607" y="81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9" name="Google Shape;14039;g242e8836994_0_0"/>
            <p:cNvSpPr/>
            <p:nvPr/>
          </p:nvSpPr>
          <p:spPr>
            <a:xfrm>
              <a:off x="1563282" y="4179534"/>
              <a:ext cx="578016" cy="87974"/>
            </a:xfrm>
            <a:custGeom>
              <a:avLst/>
              <a:gdLst/>
              <a:ahLst/>
              <a:cxnLst/>
              <a:rect l="l" t="t" r="r" b="b"/>
              <a:pathLst>
                <a:path w="8640" h="1315" extrusionOk="0">
                  <a:moveTo>
                    <a:pt x="1" y="1"/>
                  </a:moveTo>
                  <a:cubicBezTo>
                    <a:pt x="21" y="31"/>
                    <a:pt x="51" y="51"/>
                    <a:pt x="71" y="81"/>
                  </a:cubicBezTo>
                  <a:cubicBezTo>
                    <a:pt x="142" y="203"/>
                    <a:pt x="182" y="334"/>
                    <a:pt x="193" y="475"/>
                  </a:cubicBezTo>
                  <a:lnTo>
                    <a:pt x="193" y="839"/>
                  </a:lnTo>
                  <a:cubicBezTo>
                    <a:pt x="182" y="1021"/>
                    <a:pt x="122" y="1193"/>
                    <a:pt x="1" y="1314"/>
                  </a:cubicBezTo>
                  <a:lnTo>
                    <a:pt x="8124" y="1314"/>
                  </a:lnTo>
                  <a:cubicBezTo>
                    <a:pt x="8407" y="1314"/>
                    <a:pt x="8640" y="1082"/>
                    <a:pt x="8640" y="799"/>
                  </a:cubicBezTo>
                  <a:lnTo>
                    <a:pt x="8640" y="526"/>
                  </a:lnTo>
                  <a:cubicBezTo>
                    <a:pt x="8640" y="233"/>
                    <a:pt x="8407" y="1"/>
                    <a:pt x="8124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0" name="Google Shape;14040;g242e8836994_0_0"/>
            <p:cNvSpPr/>
            <p:nvPr/>
          </p:nvSpPr>
          <p:spPr>
            <a:xfrm>
              <a:off x="1535585" y="4154513"/>
              <a:ext cx="631402" cy="138684"/>
            </a:xfrm>
            <a:custGeom>
              <a:avLst/>
              <a:gdLst/>
              <a:ahLst/>
              <a:cxnLst/>
              <a:rect l="l" t="t" r="r" b="b"/>
              <a:pathLst>
                <a:path w="9438" h="2073" extrusionOk="0">
                  <a:moveTo>
                    <a:pt x="41" y="1"/>
                  </a:moveTo>
                  <a:lnTo>
                    <a:pt x="41" y="375"/>
                  </a:lnTo>
                  <a:lnTo>
                    <a:pt x="8538" y="375"/>
                  </a:lnTo>
                  <a:cubicBezTo>
                    <a:pt x="8821" y="375"/>
                    <a:pt x="9054" y="607"/>
                    <a:pt x="9054" y="900"/>
                  </a:cubicBezTo>
                  <a:lnTo>
                    <a:pt x="9054" y="1173"/>
                  </a:lnTo>
                  <a:cubicBezTo>
                    <a:pt x="9054" y="1456"/>
                    <a:pt x="8821" y="1698"/>
                    <a:pt x="8538" y="1698"/>
                  </a:cubicBezTo>
                  <a:lnTo>
                    <a:pt x="0" y="1698"/>
                  </a:lnTo>
                  <a:lnTo>
                    <a:pt x="0" y="2072"/>
                  </a:lnTo>
                  <a:lnTo>
                    <a:pt x="8538" y="2072"/>
                  </a:lnTo>
                  <a:cubicBezTo>
                    <a:pt x="9033" y="2072"/>
                    <a:pt x="9438" y="1668"/>
                    <a:pt x="9438" y="1173"/>
                  </a:cubicBezTo>
                  <a:lnTo>
                    <a:pt x="9438" y="900"/>
                  </a:lnTo>
                  <a:cubicBezTo>
                    <a:pt x="9438" y="405"/>
                    <a:pt x="9033" y="1"/>
                    <a:pt x="8538" y="1"/>
                  </a:cubicBez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1" name="Google Shape;14041;g242e8836994_0_0"/>
            <p:cNvSpPr/>
            <p:nvPr/>
          </p:nvSpPr>
          <p:spPr>
            <a:xfrm>
              <a:off x="1578870" y="4226833"/>
              <a:ext cx="561090" cy="2810"/>
            </a:xfrm>
            <a:custGeom>
              <a:avLst/>
              <a:gdLst/>
              <a:ahLst/>
              <a:cxnLst/>
              <a:rect l="l" t="t" r="r" b="b"/>
              <a:pathLst>
                <a:path w="8387" h="42" extrusionOk="0">
                  <a:moveTo>
                    <a:pt x="30" y="1"/>
                  </a:moveTo>
                  <a:cubicBezTo>
                    <a:pt x="0" y="1"/>
                    <a:pt x="0" y="41"/>
                    <a:pt x="30" y="41"/>
                  </a:cubicBezTo>
                  <a:lnTo>
                    <a:pt x="8366" y="41"/>
                  </a:lnTo>
                  <a:cubicBezTo>
                    <a:pt x="8386" y="41"/>
                    <a:pt x="8386" y="1"/>
                    <a:pt x="836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2" name="Google Shape;14042;g242e8836994_0_0"/>
            <p:cNvSpPr/>
            <p:nvPr/>
          </p:nvSpPr>
          <p:spPr>
            <a:xfrm>
              <a:off x="1576796" y="4194386"/>
              <a:ext cx="556407" cy="2141"/>
            </a:xfrm>
            <a:custGeom>
              <a:avLst/>
              <a:gdLst/>
              <a:ahLst/>
              <a:cxnLst/>
              <a:rect l="l" t="t" r="r" b="b"/>
              <a:pathLst>
                <a:path w="8317" h="32" extrusionOk="0">
                  <a:moveTo>
                    <a:pt x="21" y="1"/>
                  </a:moveTo>
                  <a:cubicBezTo>
                    <a:pt x="11" y="1"/>
                    <a:pt x="1" y="1"/>
                    <a:pt x="1" y="11"/>
                  </a:cubicBezTo>
                  <a:cubicBezTo>
                    <a:pt x="1" y="31"/>
                    <a:pt x="11" y="31"/>
                    <a:pt x="21" y="31"/>
                  </a:cubicBezTo>
                  <a:lnTo>
                    <a:pt x="8296" y="31"/>
                  </a:lnTo>
                  <a:cubicBezTo>
                    <a:pt x="8306" y="31"/>
                    <a:pt x="8316" y="31"/>
                    <a:pt x="8316" y="11"/>
                  </a:cubicBezTo>
                  <a:cubicBezTo>
                    <a:pt x="8316" y="1"/>
                    <a:pt x="8306" y="1"/>
                    <a:pt x="829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3" name="Google Shape;14043;g242e8836994_0_0"/>
            <p:cNvSpPr/>
            <p:nvPr/>
          </p:nvSpPr>
          <p:spPr>
            <a:xfrm>
              <a:off x="1578870" y="4214657"/>
              <a:ext cx="561090" cy="2810"/>
            </a:xfrm>
            <a:custGeom>
              <a:avLst/>
              <a:gdLst/>
              <a:ahLst/>
              <a:cxnLst/>
              <a:rect l="l" t="t" r="r" b="b"/>
              <a:pathLst>
                <a:path w="8387" h="42" extrusionOk="0">
                  <a:moveTo>
                    <a:pt x="20" y="1"/>
                  </a:moveTo>
                  <a:cubicBezTo>
                    <a:pt x="10" y="1"/>
                    <a:pt x="0" y="11"/>
                    <a:pt x="0" y="21"/>
                  </a:cubicBezTo>
                  <a:cubicBezTo>
                    <a:pt x="0" y="31"/>
                    <a:pt x="10" y="41"/>
                    <a:pt x="20" y="41"/>
                  </a:cubicBezTo>
                  <a:lnTo>
                    <a:pt x="8366" y="41"/>
                  </a:lnTo>
                  <a:cubicBezTo>
                    <a:pt x="8376" y="41"/>
                    <a:pt x="8386" y="31"/>
                    <a:pt x="8386" y="21"/>
                  </a:cubicBezTo>
                  <a:cubicBezTo>
                    <a:pt x="8386" y="11"/>
                    <a:pt x="8376" y="1"/>
                    <a:pt x="836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4" name="Google Shape;14044;g242e8836994_0_0"/>
            <p:cNvSpPr/>
            <p:nvPr/>
          </p:nvSpPr>
          <p:spPr>
            <a:xfrm>
              <a:off x="1578870" y="4233590"/>
              <a:ext cx="561759" cy="2810"/>
            </a:xfrm>
            <a:custGeom>
              <a:avLst/>
              <a:gdLst/>
              <a:ahLst/>
              <a:cxnLst/>
              <a:rect l="l" t="t" r="r" b="b"/>
              <a:pathLst>
                <a:path w="8397" h="42" extrusionOk="0">
                  <a:moveTo>
                    <a:pt x="20" y="1"/>
                  </a:moveTo>
                  <a:cubicBezTo>
                    <a:pt x="0" y="1"/>
                    <a:pt x="0" y="41"/>
                    <a:pt x="20" y="41"/>
                  </a:cubicBezTo>
                  <a:lnTo>
                    <a:pt x="8366" y="41"/>
                  </a:lnTo>
                  <a:cubicBezTo>
                    <a:pt x="8397" y="41"/>
                    <a:pt x="8397" y="1"/>
                    <a:pt x="836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5" name="Google Shape;14045;g242e8836994_0_0"/>
            <p:cNvSpPr/>
            <p:nvPr/>
          </p:nvSpPr>
          <p:spPr>
            <a:xfrm>
              <a:off x="1575458" y="4258610"/>
              <a:ext cx="549650" cy="2141"/>
            </a:xfrm>
            <a:custGeom>
              <a:avLst/>
              <a:gdLst/>
              <a:ahLst/>
              <a:cxnLst/>
              <a:rect l="l" t="t" r="r" b="b"/>
              <a:pathLst>
                <a:path w="8216" h="32" extrusionOk="0">
                  <a:moveTo>
                    <a:pt x="21" y="1"/>
                  </a:moveTo>
                  <a:cubicBezTo>
                    <a:pt x="0" y="1"/>
                    <a:pt x="0" y="1"/>
                    <a:pt x="0" y="21"/>
                  </a:cubicBezTo>
                  <a:cubicBezTo>
                    <a:pt x="0" y="31"/>
                    <a:pt x="0" y="31"/>
                    <a:pt x="21" y="31"/>
                  </a:cubicBezTo>
                  <a:lnTo>
                    <a:pt x="8195" y="31"/>
                  </a:lnTo>
                  <a:cubicBezTo>
                    <a:pt x="8205" y="31"/>
                    <a:pt x="8215" y="31"/>
                    <a:pt x="8215" y="21"/>
                  </a:cubicBezTo>
                  <a:cubicBezTo>
                    <a:pt x="8215" y="1"/>
                    <a:pt x="8205" y="1"/>
                    <a:pt x="8195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6" name="Google Shape;14046;g242e8836994_0_0"/>
            <p:cNvSpPr/>
            <p:nvPr/>
          </p:nvSpPr>
          <p:spPr>
            <a:xfrm>
              <a:off x="1576127" y="4245030"/>
              <a:ext cx="563030" cy="5620"/>
            </a:xfrm>
            <a:custGeom>
              <a:avLst/>
              <a:gdLst/>
              <a:ahLst/>
              <a:cxnLst/>
              <a:rect l="l" t="t" r="r" b="b"/>
              <a:pathLst>
                <a:path w="8416" h="84" extrusionOk="0">
                  <a:moveTo>
                    <a:pt x="8374" y="1"/>
                  </a:moveTo>
                  <a:cubicBezTo>
                    <a:pt x="8372" y="1"/>
                    <a:pt x="8369" y="1"/>
                    <a:pt x="8367" y="2"/>
                  </a:cubicBezTo>
                  <a:lnTo>
                    <a:pt x="41" y="2"/>
                  </a:lnTo>
                  <a:cubicBezTo>
                    <a:pt x="1" y="12"/>
                    <a:pt x="1" y="72"/>
                    <a:pt x="41" y="82"/>
                  </a:cubicBezTo>
                  <a:lnTo>
                    <a:pt x="8367" y="82"/>
                  </a:lnTo>
                  <a:cubicBezTo>
                    <a:pt x="8369" y="83"/>
                    <a:pt x="8372" y="83"/>
                    <a:pt x="8374" y="83"/>
                  </a:cubicBezTo>
                  <a:cubicBezTo>
                    <a:pt x="8415" y="83"/>
                    <a:pt x="8415" y="1"/>
                    <a:pt x="8374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7" name="Google Shape;14047;g242e8836994_0_0"/>
            <p:cNvSpPr/>
            <p:nvPr/>
          </p:nvSpPr>
          <p:spPr>
            <a:xfrm>
              <a:off x="1569370" y="4183615"/>
              <a:ext cx="553664" cy="5419"/>
            </a:xfrm>
            <a:custGeom>
              <a:avLst/>
              <a:gdLst/>
              <a:ahLst/>
              <a:cxnLst/>
              <a:rect l="l" t="t" r="r" b="b"/>
              <a:pathLst>
                <a:path w="8276" h="81" extrusionOk="0">
                  <a:moveTo>
                    <a:pt x="61" y="0"/>
                  </a:moveTo>
                  <a:cubicBezTo>
                    <a:pt x="1" y="0"/>
                    <a:pt x="1" y="81"/>
                    <a:pt x="61" y="81"/>
                  </a:cubicBezTo>
                  <a:lnTo>
                    <a:pt x="8225" y="81"/>
                  </a:lnTo>
                  <a:cubicBezTo>
                    <a:pt x="8276" y="81"/>
                    <a:pt x="8276" y="0"/>
                    <a:pt x="8225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8" name="Google Shape;14048;g242e8836994_0_0"/>
            <p:cNvSpPr/>
            <p:nvPr/>
          </p:nvSpPr>
          <p:spPr>
            <a:xfrm>
              <a:off x="1474705" y="4311997"/>
              <a:ext cx="733492" cy="67034"/>
            </a:xfrm>
            <a:custGeom>
              <a:avLst/>
              <a:gdLst/>
              <a:ahLst/>
              <a:cxnLst/>
              <a:rect l="l" t="t" r="r" b="b"/>
              <a:pathLst>
                <a:path w="10964" h="1002" extrusionOk="0">
                  <a:moveTo>
                    <a:pt x="1" y="1"/>
                  </a:moveTo>
                  <a:cubicBezTo>
                    <a:pt x="21" y="21"/>
                    <a:pt x="31" y="41"/>
                    <a:pt x="51" y="62"/>
                  </a:cubicBezTo>
                  <a:cubicBezTo>
                    <a:pt x="112" y="153"/>
                    <a:pt x="142" y="254"/>
                    <a:pt x="142" y="365"/>
                  </a:cubicBezTo>
                  <a:lnTo>
                    <a:pt x="142" y="638"/>
                  </a:lnTo>
                  <a:cubicBezTo>
                    <a:pt x="142" y="779"/>
                    <a:pt x="92" y="900"/>
                    <a:pt x="1" y="1001"/>
                  </a:cubicBezTo>
                  <a:lnTo>
                    <a:pt x="10570" y="1001"/>
                  </a:lnTo>
                  <a:cubicBezTo>
                    <a:pt x="10782" y="1001"/>
                    <a:pt x="10964" y="830"/>
                    <a:pt x="10964" y="607"/>
                  </a:cubicBezTo>
                  <a:lnTo>
                    <a:pt x="10964" y="395"/>
                  </a:lnTo>
                  <a:cubicBezTo>
                    <a:pt x="10964" y="183"/>
                    <a:pt x="10782" y="1"/>
                    <a:pt x="10560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9" name="Google Shape;14049;g242e8836994_0_0"/>
            <p:cNvSpPr/>
            <p:nvPr/>
          </p:nvSpPr>
          <p:spPr>
            <a:xfrm>
              <a:off x="1453096" y="4293131"/>
              <a:ext cx="774033" cy="105501"/>
            </a:xfrm>
            <a:custGeom>
              <a:avLst/>
              <a:gdLst/>
              <a:ahLst/>
              <a:cxnLst/>
              <a:rect l="l" t="t" r="r" b="b"/>
              <a:pathLst>
                <a:path w="11570" h="1577" extrusionOk="0">
                  <a:moveTo>
                    <a:pt x="41" y="0"/>
                  </a:moveTo>
                  <a:lnTo>
                    <a:pt x="41" y="283"/>
                  </a:lnTo>
                  <a:lnTo>
                    <a:pt x="10893" y="283"/>
                  </a:lnTo>
                  <a:cubicBezTo>
                    <a:pt x="11105" y="283"/>
                    <a:pt x="11287" y="465"/>
                    <a:pt x="11287" y="677"/>
                  </a:cubicBezTo>
                  <a:lnTo>
                    <a:pt x="11287" y="889"/>
                  </a:lnTo>
                  <a:cubicBezTo>
                    <a:pt x="11287" y="1112"/>
                    <a:pt x="11105" y="1283"/>
                    <a:pt x="10893" y="1283"/>
                  </a:cubicBezTo>
                  <a:lnTo>
                    <a:pt x="1" y="1283"/>
                  </a:lnTo>
                  <a:lnTo>
                    <a:pt x="1" y="1576"/>
                  </a:lnTo>
                  <a:lnTo>
                    <a:pt x="10893" y="1576"/>
                  </a:lnTo>
                  <a:cubicBezTo>
                    <a:pt x="11267" y="1566"/>
                    <a:pt x="11570" y="1263"/>
                    <a:pt x="11570" y="889"/>
                  </a:cubicBezTo>
                  <a:lnTo>
                    <a:pt x="11570" y="677"/>
                  </a:lnTo>
                  <a:cubicBezTo>
                    <a:pt x="11570" y="303"/>
                    <a:pt x="11267" y="0"/>
                    <a:pt x="10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0" name="Google Shape;14050;g242e8836994_0_0"/>
            <p:cNvSpPr/>
            <p:nvPr/>
          </p:nvSpPr>
          <p:spPr>
            <a:xfrm>
              <a:off x="1486881" y="4347856"/>
              <a:ext cx="719978" cy="2743"/>
            </a:xfrm>
            <a:custGeom>
              <a:avLst/>
              <a:gdLst/>
              <a:ahLst/>
              <a:cxnLst/>
              <a:rect l="l" t="t" r="r" b="b"/>
              <a:pathLst>
                <a:path w="10762" h="41" extrusionOk="0">
                  <a:moveTo>
                    <a:pt x="21" y="0"/>
                  </a:moveTo>
                  <a:cubicBezTo>
                    <a:pt x="11" y="0"/>
                    <a:pt x="1" y="11"/>
                    <a:pt x="1" y="21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10742" y="41"/>
                  </a:lnTo>
                  <a:cubicBezTo>
                    <a:pt x="10752" y="41"/>
                    <a:pt x="10762" y="31"/>
                    <a:pt x="10762" y="21"/>
                  </a:cubicBezTo>
                  <a:cubicBezTo>
                    <a:pt x="10762" y="11"/>
                    <a:pt x="10752" y="0"/>
                    <a:pt x="10742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g242e8836994_0_0"/>
            <p:cNvSpPr/>
            <p:nvPr/>
          </p:nvSpPr>
          <p:spPr>
            <a:xfrm>
              <a:off x="1484205" y="4322835"/>
              <a:ext cx="717971" cy="2810"/>
            </a:xfrm>
            <a:custGeom>
              <a:avLst/>
              <a:gdLst/>
              <a:ahLst/>
              <a:cxnLst/>
              <a:rect l="l" t="t" r="r" b="b"/>
              <a:pathLst>
                <a:path w="10732" h="42" extrusionOk="0">
                  <a:moveTo>
                    <a:pt x="21" y="1"/>
                  </a:moveTo>
                  <a:cubicBezTo>
                    <a:pt x="11" y="1"/>
                    <a:pt x="0" y="11"/>
                    <a:pt x="0" y="21"/>
                  </a:cubicBezTo>
                  <a:cubicBezTo>
                    <a:pt x="0" y="31"/>
                    <a:pt x="11" y="41"/>
                    <a:pt x="21" y="41"/>
                  </a:cubicBezTo>
                  <a:lnTo>
                    <a:pt x="10711" y="41"/>
                  </a:lnTo>
                  <a:cubicBezTo>
                    <a:pt x="10721" y="41"/>
                    <a:pt x="10731" y="31"/>
                    <a:pt x="10731" y="21"/>
                  </a:cubicBezTo>
                  <a:cubicBezTo>
                    <a:pt x="10731" y="11"/>
                    <a:pt x="10721" y="1"/>
                    <a:pt x="10711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2" name="Google Shape;14052;g242e8836994_0_0"/>
            <p:cNvSpPr/>
            <p:nvPr/>
          </p:nvSpPr>
          <p:spPr>
            <a:xfrm>
              <a:off x="1486212" y="4338423"/>
              <a:ext cx="721316" cy="2743"/>
            </a:xfrm>
            <a:custGeom>
              <a:avLst/>
              <a:gdLst/>
              <a:ahLst/>
              <a:cxnLst/>
              <a:rect l="l" t="t" r="r" b="b"/>
              <a:pathLst>
                <a:path w="10782" h="41" extrusionOk="0">
                  <a:moveTo>
                    <a:pt x="21" y="0"/>
                  </a:moveTo>
                  <a:cubicBezTo>
                    <a:pt x="1" y="0"/>
                    <a:pt x="1" y="40"/>
                    <a:pt x="21" y="40"/>
                  </a:cubicBezTo>
                  <a:lnTo>
                    <a:pt x="10762" y="40"/>
                  </a:lnTo>
                  <a:cubicBezTo>
                    <a:pt x="10782" y="40"/>
                    <a:pt x="10782" y="0"/>
                    <a:pt x="10762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3" name="Google Shape;14053;g242e8836994_0_0"/>
            <p:cNvSpPr/>
            <p:nvPr/>
          </p:nvSpPr>
          <p:spPr>
            <a:xfrm>
              <a:off x="1486212" y="4352606"/>
              <a:ext cx="721316" cy="2743"/>
            </a:xfrm>
            <a:custGeom>
              <a:avLst/>
              <a:gdLst/>
              <a:ahLst/>
              <a:cxnLst/>
              <a:rect l="l" t="t" r="r" b="b"/>
              <a:pathLst>
                <a:path w="10782" h="41" extrusionOk="0">
                  <a:moveTo>
                    <a:pt x="21" y="0"/>
                  </a:moveTo>
                  <a:cubicBezTo>
                    <a:pt x="11" y="0"/>
                    <a:pt x="1" y="10"/>
                    <a:pt x="1" y="20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10762" y="41"/>
                  </a:lnTo>
                  <a:cubicBezTo>
                    <a:pt x="10772" y="41"/>
                    <a:pt x="10782" y="31"/>
                    <a:pt x="10782" y="20"/>
                  </a:cubicBezTo>
                  <a:cubicBezTo>
                    <a:pt x="10782" y="10"/>
                    <a:pt x="10772" y="0"/>
                    <a:pt x="10762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4" name="Google Shape;14054;g242e8836994_0_0"/>
            <p:cNvSpPr/>
            <p:nvPr/>
          </p:nvSpPr>
          <p:spPr>
            <a:xfrm>
              <a:off x="1483536" y="4371539"/>
              <a:ext cx="712552" cy="2743"/>
            </a:xfrm>
            <a:custGeom>
              <a:avLst/>
              <a:gdLst/>
              <a:ahLst/>
              <a:cxnLst/>
              <a:rect l="l" t="t" r="r" b="b"/>
              <a:pathLst>
                <a:path w="10651" h="41" extrusionOk="0">
                  <a:moveTo>
                    <a:pt x="21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30"/>
                    <a:pt x="10" y="41"/>
                    <a:pt x="21" y="41"/>
                  </a:cubicBezTo>
                  <a:lnTo>
                    <a:pt x="10630" y="41"/>
                  </a:lnTo>
                  <a:cubicBezTo>
                    <a:pt x="10640" y="41"/>
                    <a:pt x="10650" y="30"/>
                    <a:pt x="10650" y="20"/>
                  </a:cubicBezTo>
                  <a:cubicBezTo>
                    <a:pt x="10650" y="10"/>
                    <a:pt x="10640" y="0"/>
                    <a:pt x="10630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5" name="Google Shape;14055;g242e8836994_0_0"/>
            <p:cNvSpPr/>
            <p:nvPr/>
          </p:nvSpPr>
          <p:spPr>
            <a:xfrm>
              <a:off x="1482867" y="4361370"/>
              <a:ext cx="724661" cy="5486"/>
            </a:xfrm>
            <a:custGeom>
              <a:avLst/>
              <a:gdLst/>
              <a:ahLst/>
              <a:cxnLst/>
              <a:rect l="l" t="t" r="r" b="b"/>
              <a:pathLst>
                <a:path w="10832" h="82" extrusionOk="0">
                  <a:moveTo>
                    <a:pt x="51" y="1"/>
                  </a:moveTo>
                  <a:cubicBezTo>
                    <a:pt x="0" y="1"/>
                    <a:pt x="0" y="81"/>
                    <a:pt x="51" y="81"/>
                  </a:cubicBezTo>
                  <a:lnTo>
                    <a:pt x="10781" y="81"/>
                  </a:lnTo>
                  <a:cubicBezTo>
                    <a:pt x="10832" y="71"/>
                    <a:pt x="10832" y="1"/>
                    <a:pt x="10781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6" name="Google Shape;14056;g242e8836994_0_0"/>
            <p:cNvSpPr/>
            <p:nvPr/>
          </p:nvSpPr>
          <p:spPr>
            <a:xfrm>
              <a:off x="1478786" y="4314740"/>
              <a:ext cx="715897" cy="4817"/>
            </a:xfrm>
            <a:custGeom>
              <a:avLst/>
              <a:gdLst/>
              <a:ahLst/>
              <a:cxnLst/>
              <a:rect l="l" t="t" r="r" b="b"/>
              <a:pathLst>
                <a:path w="10701" h="72" extrusionOk="0">
                  <a:moveTo>
                    <a:pt x="51" y="0"/>
                  </a:moveTo>
                  <a:cubicBezTo>
                    <a:pt x="1" y="0"/>
                    <a:pt x="1" y="71"/>
                    <a:pt x="51" y="71"/>
                  </a:cubicBezTo>
                  <a:lnTo>
                    <a:pt x="10650" y="71"/>
                  </a:lnTo>
                  <a:cubicBezTo>
                    <a:pt x="10701" y="71"/>
                    <a:pt x="10701" y="0"/>
                    <a:pt x="10650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7" name="Google Shape;14057;g242e8836994_0_0"/>
            <p:cNvSpPr/>
            <p:nvPr/>
          </p:nvSpPr>
          <p:spPr>
            <a:xfrm>
              <a:off x="2356189" y="4263360"/>
              <a:ext cx="452980" cy="70379"/>
            </a:xfrm>
            <a:custGeom>
              <a:avLst/>
              <a:gdLst/>
              <a:ahLst/>
              <a:cxnLst/>
              <a:rect l="l" t="t" r="r" b="b"/>
              <a:pathLst>
                <a:path w="6771" h="1052" extrusionOk="0">
                  <a:moveTo>
                    <a:pt x="405" y="0"/>
                  </a:moveTo>
                  <a:cubicBezTo>
                    <a:pt x="183" y="0"/>
                    <a:pt x="1" y="192"/>
                    <a:pt x="1" y="415"/>
                  </a:cubicBezTo>
                  <a:lnTo>
                    <a:pt x="1" y="627"/>
                  </a:lnTo>
                  <a:lnTo>
                    <a:pt x="1" y="637"/>
                  </a:lnTo>
                  <a:cubicBezTo>
                    <a:pt x="1" y="859"/>
                    <a:pt x="183" y="1051"/>
                    <a:pt x="405" y="1051"/>
                  </a:cubicBezTo>
                  <a:lnTo>
                    <a:pt x="6771" y="1051"/>
                  </a:lnTo>
                  <a:cubicBezTo>
                    <a:pt x="6669" y="940"/>
                    <a:pt x="6619" y="809"/>
                    <a:pt x="6619" y="667"/>
                  </a:cubicBezTo>
                  <a:lnTo>
                    <a:pt x="6619" y="374"/>
                  </a:lnTo>
                  <a:cubicBezTo>
                    <a:pt x="6619" y="263"/>
                    <a:pt x="6659" y="162"/>
                    <a:pt x="6720" y="71"/>
                  </a:cubicBezTo>
                  <a:cubicBezTo>
                    <a:pt x="6730" y="41"/>
                    <a:pt x="6750" y="21"/>
                    <a:pt x="6771" y="0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8" name="Google Shape;14058;g242e8836994_0_0"/>
            <p:cNvSpPr/>
            <p:nvPr/>
          </p:nvSpPr>
          <p:spPr>
            <a:xfrm>
              <a:off x="2335918" y="4243758"/>
              <a:ext cx="495528" cy="108913"/>
            </a:xfrm>
            <a:custGeom>
              <a:avLst/>
              <a:gdLst/>
              <a:ahLst/>
              <a:cxnLst/>
              <a:rect l="l" t="t" r="r" b="b"/>
              <a:pathLst>
                <a:path w="7407" h="1628" extrusionOk="0">
                  <a:moveTo>
                    <a:pt x="708" y="0"/>
                  </a:moveTo>
                  <a:cubicBezTo>
                    <a:pt x="324" y="0"/>
                    <a:pt x="1" y="314"/>
                    <a:pt x="11" y="708"/>
                  </a:cubicBezTo>
                  <a:lnTo>
                    <a:pt x="11" y="920"/>
                  </a:lnTo>
                  <a:cubicBezTo>
                    <a:pt x="11" y="1314"/>
                    <a:pt x="324" y="1627"/>
                    <a:pt x="708" y="1627"/>
                  </a:cubicBezTo>
                  <a:lnTo>
                    <a:pt x="7407" y="1627"/>
                  </a:lnTo>
                  <a:lnTo>
                    <a:pt x="7407" y="1334"/>
                  </a:lnTo>
                  <a:lnTo>
                    <a:pt x="708" y="1334"/>
                  </a:lnTo>
                  <a:cubicBezTo>
                    <a:pt x="486" y="1334"/>
                    <a:pt x="304" y="1142"/>
                    <a:pt x="304" y="920"/>
                  </a:cubicBezTo>
                  <a:lnTo>
                    <a:pt x="304" y="708"/>
                  </a:lnTo>
                  <a:cubicBezTo>
                    <a:pt x="304" y="485"/>
                    <a:pt x="486" y="293"/>
                    <a:pt x="708" y="293"/>
                  </a:cubicBezTo>
                  <a:lnTo>
                    <a:pt x="7367" y="293"/>
                  </a:lnTo>
                  <a:lnTo>
                    <a:pt x="7367" y="0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9" name="Google Shape;14059;g242e8836994_0_0"/>
            <p:cNvSpPr/>
            <p:nvPr/>
          </p:nvSpPr>
          <p:spPr>
            <a:xfrm>
              <a:off x="2356858" y="4300557"/>
              <a:ext cx="439466" cy="2743"/>
            </a:xfrm>
            <a:custGeom>
              <a:avLst/>
              <a:gdLst/>
              <a:ahLst/>
              <a:cxnLst/>
              <a:rect l="l" t="t" r="r" b="b"/>
              <a:pathLst>
                <a:path w="6569" h="41" extrusionOk="0">
                  <a:moveTo>
                    <a:pt x="21" y="0"/>
                  </a:moveTo>
                  <a:cubicBezTo>
                    <a:pt x="11" y="0"/>
                    <a:pt x="1" y="10"/>
                    <a:pt x="1" y="20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6558" y="41"/>
                  </a:lnTo>
                  <a:cubicBezTo>
                    <a:pt x="6569" y="41"/>
                    <a:pt x="6569" y="31"/>
                    <a:pt x="6569" y="20"/>
                  </a:cubicBezTo>
                  <a:cubicBezTo>
                    <a:pt x="6569" y="10"/>
                    <a:pt x="6569" y="0"/>
                    <a:pt x="6558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0" name="Google Shape;14060;g242e8836994_0_0"/>
            <p:cNvSpPr/>
            <p:nvPr/>
          </p:nvSpPr>
          <p:spPr>
            <a:xfrm>
              <a:off x="2362277" y="4274867"/>
              <a:ext cx="436723" cy="2743"/>
            </a:xfrm>
            <a:custGeom>
              <a:avLst/>
              <a:gdLst/>
              <a:ahLst/>
              <a:cxnLst/>
              <a:rect l="l" t="t" r="r" b="b"/>
              <a:pathLst>
                <a:path w="6528" h="41" extrusionOk="0">
                  <a:moveTo>
                    <a:pt x="21" y="0"/>
                  </a:moveTo>
                  <a:cubicBezTo>
                    <a:pt x="11" y="0"/>
                    <a:pt x="1" y="10"/>
                    <a:pt x="1" y="20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6508" y="41"/>
                  </a:lnTo>
                  <a:cubicBezTo>
                    <a:pt x="6518" y="41"/>
                    <a:pt x="6528" y="31"/>
                    <a:pt x="6528" y="20"/>
                  </a:cubicBezTo>
                  <a:cubicBezTo>
                    <a:pt x="6528" y="10"/>
                    <a:pt x="6518" y="0"/>
                    <a:pt x="6508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1" name="Google Shape;14061;g242e8836994_0_0"/>
            <p:cNvSpPr/>
            <p:nvPr/>
          </p:nvSpPr>
          <p:spPr>
            <a:xfrm>
              <a:off x="2356189" y="4291057"/>
              <a:ext cx="441473" cy="2810"/>
            </a:xfrm>
            <a:custGeom>
              <a:avLst/>
              <a:gdLst/>
              <a:ahLst/>
              <a:cxnLst/>
              <a:rect l="l" t="t" r="r" b="b"/>
              <a:pathLst>
                <a:path w="6599" h="42" extrusionOk="0">
                  <a:moveTo>
                    <a:pt x="31" y="1"/>
                  </a:moveTo>
                  <a:cubicBezTo>
                    <a:pt x="1" y="1"/>
                    <a:pt x="1" y="31"/>
                    <a:pt x="31" y="41"/>
                  </a:cubicBezTo>
                  <a:lnTo>
                    <a:pt x="6579" y="41"/>
                  </a:lnTo>
                  <a:cubicBezTo>
                    <a:pt x="6599" y="41"/>
                    <a:pt x="6599" y="1"/>
                    <a:pt x="6579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2" name="Google Shape;14062;g242e8836994_0_0"/>
            <p:cNvSpPr/>
            <p:nvPr/>
          </p:nvSpPr>
          <p:spPr>
            <a:xfrm>
              <a:off x="2356858" y="4305976"/>
              <a:ext cx="440135" cy="2743"/>
            </a:xfrm>
            <a:custGeom>
              <a:avLst/>
              <a:gdLst/>
              <a:ahLst/>
              <a:cxnLst/>
              <a:rect l="l" t="t" r="r" b="b"/>
              <a:pathLst>
                <a:path w="6579" h="41" extrusionOk="0">
                  <a:moveTo>
                    <a:pt x="21" y="0"/>
                  </a:moveTo>
                  <a:cubicBezTo>
                    <a:pt x="11" y="0"/>
                    <a:pt x="1" y="10"/>
                    <a:pt x="1" y="20"/>
                  </a:cubicBezTo>
                  <a:cubicBezTo>
                    <a:pt x="1" y="30"/>
                    <a:pt x="11" y="40"/>
                    <a:pt x="21" y="40"/>
                  </a:cubicBezTo>
                  <a:lnTo>
                    <a:pt x="6558" y="40"/>
                  </a:lnTo>
                  <a:cubicBezTo>
                    <a:pt x="6569" y="40"/>
                    <a:pt x="6579" y="30"/>
                    <a:pt x="6579" y="20"/>
                  </a:cubicBezTo>
                  <a:cubicBezTo>
                    <a:pt x="6579" y="10"/>
                    <a:pt x="6569" y="0"/>
                    <a:pt x="6558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3" name="Google Shape;14063;g242e8836994_0_0"/>
            <p:cNvSpPr/>
            <p:nvPr/>
          </p:nvSpPr>
          <p:spPr>
            <a:xfrm>
              <a:off x="2368365" y="4325578"/>
              <a:ext cx="432040" cy="2074"/>
            </a:xfrm>
            <a:custGeom>
              <a:avLst/>
              <a:gdLst/>
              <a:ahLst/>
              <a:cxnLst/>
              <a:rect l="l" t="t" r="r" b="b"/>
              <a:pathLst>
                <a:path w="6458" h="31" extrusionOk="0">
                  <a:moveTo>
                    <a:pt x="21" y="0"/>
                  </a:moveTo>
                  <a:cubicBezTo>
                    <a:pt x="11" y="0"/>
                    <a:pt x="1" y="0"/>
                    <a:pt x="1" y="10"/>
                  </a:cubicBezTo>
                  <a:cubicBezTo>
                    <a:pt x="1" y="30"/>
                    <a:pt x="11" y="30"/>
                    <a:pt x="21" y="30"/>
                  </a:cubicBezTo>
                  <a:lnTo>
                    <a:pt x="6437" y="30"/>
                  </a:lnTo>
                  <a:cubicBezTo>
                    <a:pt x="6447" y="30"/>
                    <a:pt x="6457" y="30"/>
                    <a:pt x="6457" y="10"/>
                  </a:cubicBezTo>
                  <a:cubicBezTo>
                    <a:pt x="6457" y="0"/>
                    <a:pt x="6447" y="0"/>
                    <a:pt x="6437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4" name="Google Shape;14064;g242e8836994_0_0"/>
            <p:cNvSpPr/>
            <p:nvPr/>
          </p:nvSpPr>
          <p:spPr>
            <a:xfrm>
              <a:off x="2356858" y="4314740"/>
              <a:ext cx="443547" cy="5486"/>
            </a:xfrm>
            <a:custGeom>
              <a:avLst/>
              <a:gdLst/>
              <a:ahLst/>
              <a:cxnLst/>
              <a:rect l="l" t="t" r="r" b="b"/>
              <a:pathLst>
                <a:path w="6630" h="82" extrusionOk="0">
                  <a:moveTo>
                    <a:pt x="51" y="0"/>
                  </a:moveTo>
                  <a:cubicBezTo>
                    <a:pt x="1" y="0"/>
                    <a:pt x="1" y="81"/>
                    <a:pt x="51" y="81"/>
                  </a:cubicBezTo>
                  <a:lnTo>
                    <a:pt x="6579" y="81"/>
                  </a:lnTo>
                  <a:cubicBezTo>
                    <a:pt x="6629" y="81"/>
                    <a:pt x="6629" y="0"/>
                    <a:pt x="6579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5" name="Google Shape;14065;g242e8836994_0_0"/>
            <p:cNvSpPr/>
            <p:nvPr/>
          </p:nvSpPr>
          <p:spPr>
            <a:xfrm>
              <a:off x="2371108" y="4266705"/>
              <a:ext cx="433311" cy="4817"/>
            </a:xfrm>
            <a:custGeom>
              <a:avLst/>
              <a:gdLst/>
              <a:ahLst/>
              <a:cxnLst/>
              <a:rect l="l" t="t" r="r" b="b"/>
              <a:pathLst>
                <a:path w="6477" h="72" extrusionOk="0">
                  <a:moveTo>
                    <a:pt x="30" y="1"/>
                  </a:moveTo>
                  <a:cubicBezTo>
                    <a:pt x="10" y="1"/>
                    <a:pt x="0" y="11"/>
                    <a:pt x="0" y="41"/>
                  </a:cubicBezTo>
                  <a:cubicBezTo>
                    <a:pt x="0" y="62"/>
                    <a:pt x="10" y="72"/>
                    <a:pt x="30" y="72"/>
                  </a:cubicBezTo>
                  <a:lnTo>
                    <a:pt x="6436" y="72"/>
                  </a:lnTo>
                  <a:cubicBezTo>
                    <a:pt x="6457" y="72"/>
                    <a:pt x="6467" y="62"/>
                    <a:pt x="6477" y="41"/>
                  </a:cubicBezTo>
                  <a:cubicBezTo>
                    <a:pt x="6477" y="11"/>
                    <a:pt x="6457" y="1"/>
                    <a:pt x="643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6" name="Google Shape;14066;g242e8836994_0_0"/>
            <p:cNvSpPr/>
            <p:nvPr/>
          </p:nvSpPr>
          <p:spPr>
            <a:xfrm>
              <a:off x="2252092" y="4367458"/>
              <a:ext cx="574671" cy="52784"/>
            </a:xfrm>
            <a:custGeom>
              <a:avLst/>
              <a:gdLst/>
              <a:ahLst/>
              <a:cxnLst/>
              <a:rect l="l" t="t" r="r" b="b"/>
              <a:pathLst>
                <a:path w="8590" h="789" extrusionOk="0">
                  <a:moveTo>
                    <a:pt x="314" y="1"/>
                  </a:moveTo>
                  <a:cubicBezTo>
                    <a:pt x="142" y="1"/>
                    <a:pt x="1" y="142"/>
                    <a:pt x="1" y="314"/>
                  </a:cubicBezTo>
                  <a:lnTo>
                    <a:pt x="1" y="475"/>
                  </a:lnTo>
                  <a:cubicBezTo>
                    <a:pt x="1" y="647"/>
                    <a:pt x="142" y="789"/>
                    <a:pt x="314" y="789"/>
                  </a:cubicBezTo>
                  <a:lnTo>
                    <a:pt x="8589" y="789"/>
                  </a:lnTo>
                  <a:cubicBezTo>
                    <a:pt x="8519" y="708"/>
                    <a:pt x="8478" y="607"/>
                    <a:pt x="8478" y="506"/>
                  </a:cubicBezTo>
                  <a:lnTo>
                    <a:pt x="8478" y="283"/>
                  </a:lnTo>
                  <a:cubicBezTo>
                    <a:pt x="8478" y="203"/>
                    <a:pt x="8508" y="122"/>
                    <a:pt x="8549" y="51"/>
                  </a:cubicBezTo>
                  <a:cubicBezTo>
                    <a:pt x="8559" y="31"/>
                    <a:pt x="8579" y="21"/>
                    <a:pt x="8589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7" name="Google Shape;14067;g242e8836994_0_0"/>
            <p:cNvSpPr/>
            <p:nvPr/>
          </p:nvSpPr>
          <p:spPr>
            <a:xfrm>
              <a:off x="2237240" y="4352606"/>
              <a:ext cx="606382" cy="82488"/>
            </a:xfrm>
            <a:custGeom>
              <a:avLst/>
              <a:gdLst/>
              <a:ahLst/>
              <a:cxnLst/>
              <a:rect l="l" t="t" r="r" b="b"/>
              <a:pathLst>
                <a:path w="9064" h="1233" extrusionOk="0">
                  <a:moveTo>
                    <a:pt x="536" y="0"/>
                  </a:moveTo>
                  <a:cubicBezTo>
                    <a:pt x="243" y="0"/>
                    <a:pt x="0" y="243"/>
                    <a:pt x="0" y="536"/>
                  </a:cubicBezTo>
                  <a:lnTo>
                    <a:pt x="0" y="697"/>
                  </a:lnTo>
                  <a:cubicBezTo>
                    <a:pt x="0" y="990"/>
                    <a:pt x="243" y="1233"/>
                    <a:pt x="536" y="1233"/>
                  </a:cubicBezTo>
                  <a:lnTo>
                    <a:pt x="9064" y="1233"/>
                  </a:lnTo>
                  <a:lnTo>
                    <a:pt x="9064" y="1011"/>
                  </a:lnTo>
                  <a:lnTo>
                    <a:pt x="536" y="1011"/>
                  </a:lnTo>
                  <a:cubicBezTo>
                    <a:pt x="364" y="1011"/>
                    <a:pt x="223" y="869"/>
                    <a:pt x="223" y="697"/>
                  </a:cubicBezTo>
                  <a:lnTo>
                    <a:pt x="223" y="536"/>
                  </a:lnTo>
                  <a:cubicBezTo>
                    <a:pt x="223" y="364"/>
                    <a:pt x="364" y="223"/>
                    <a:pt x="536" y="223"/>
                  </a:cubicBezTo>
                  <a:lnTo>
                    <a:pt x="9034" y="223"/>
                  </a:lnTo>
                  <a:lnTo>
                    <a:pt x="9034" y="0"/>
                  </a:ln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8" name="Google Shape;14068;g242e8836994_0_0"/>
            <p:cNvSpPr/>
            <p:nvPr/>
          </p:nvSpPr>
          <p:spPr>
            <a:xfrm>
              <a:off x="2252092" y="4395155"/>
              <a:ext cx="565840" cy="2810"/>
            </a:xfrm>
            <a:custGeom>
              <a:avLst/>
              <a:gdLst/>
              <a:ahLst/>
              <a:cxnLst/>
              <a:rect l="l" t="t" r="r" b="b"/>
              <a:pathLst>
                <a:path w="8458" h="42" extrusionOk="0">
                  <a:moveTo>
                    <a:pt x="31" y="1"/>
                  </a:moveTo>
                  <a:cubicBezTo>
                    <a:pt x="1" y="1"/>
                    <a:pt x="1" y="41"/>
                    <a:pt x="31" y="41"/>
                  </a:cubicBezTo>
                  <a:lnTo>
                    <a:pt x="8438" y="41"/>
                  </a:lnTo>
                  <a:cubicBezTo>
                    <a:pt x="8458" y="41"/>
                    <a:pt x="8458" y="1"/>
                    <a:pt x="8438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9" name="Google Shape;14069;g242e8836994_0_0"/>
            <p:cNvSpPr/>
            <p:nvPr/>
          </p:nvSpPr>
          <p:spPr>
            <a:xfrm>
              <a:off x="2256172" y="4375553"/>
              <a:ext cx="563164" cy="2810"/>
            </a:xfrm>
            <a:custGeom>
              <a:avLst/>
              <a:gdLst/>
              <a:ahLst/>
              <a:cxnLst/>
              <a:rect l="l" t="t" r="r" b="b"/>
              <a:pathLst>
                <a:path w="8418" h="42" extrusionOk="0">
                  <a:moveTo>
                    <a:pt x="21" y="1"/>
                  </a:moveTo>
                  <a:cubicBezTo>
                    <a:pt x="10" y="1"/>
                    <a:pt x="0" y="11"/>
                    <a:pt x="0" y="21"/>
                  </a:cubicBezTo>
                  <a:cubicBezTo>
                    <a:pt x="0" y="31"/>
                    <a:pt x="10" y="41"/>
                    <a:pt x="21" y="41"/>
                  </a:cubicBezTo>
                  <a:lnTo>
                    <a:pt x="8397" y="41"/>
                  </a:lnTo>
                  <a:cubicBezTo>
                    <a:pt x="8407" y="41"/>
                    <a:pt x="8417" y="31"/>
                    <a:pt x="8417" y="21"/>
                  </a:cubicBezTo>
                  <a:cubicBezTo>
                    <a:pt x="8417" y="11"/>
                    <a:pt x="8407" y="1"/>
                    <a:pt x="839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0" name="Google Shape;14070;g242e8836994_0_0"/>
            <p:cNvSpPr/>
            <p:nvPr/>
          </p:nvSpPr>
          <p:spPr>
            <a:xfrm>
              <a:off x="2252761" y="4387729"/>
              <a:ext cx="565171" cy="2810"/>
            </a:xfrm>
            <a:custGeom>
              <a:avLst/>
              <a:gdLst/>
              <a:ahLst/>
              <a:cxnLst/>
              <a:rect l="l" t="t" r="r" b="b"/>
              <a:pathLst>
                <a:path w="8448" h="42" extrusionOk="0">
                  <a:moveTo>
                    <a:pt x="11" y="1"/>
                  </a:moveTo>
                  <a:cubicBezTo>
                    <a:pt x="1" y="1"/>
                    <a:pt x="1" y="11"/>
                    <a:pt x="1" y="21"/>
                  </a:cubicBezTo>
                  <a:cubicBezTo>
                    <a:pt x="1" y="31"/>
                    <a:pt x="1" y="41"/>
                    <a:pt x="11" y="41"/>
                  </a:cubicBezTo>
                  <a:lnTo>
                    <a:pt x="8438" y="41"/>
                  </a:lnTo>
                  <a:cubicBezTo>
                    <a:pt x="8448" y="41"/>
                    <a:pt x="8448" y="31"/>
                    <a:pt x="8448" y="21"/>
                  </a:cubicBezTo>
                  <a:cubicBezTo>
                    <a:pt x="8448" y="11"/>
                    <a:pt x="8448" y="1"/>
                    <a:pt x="8438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1" name="Google Shape;14071;g242e8836994_0_0"/>
            <p:cNvSpPr/>
            <p:nvPr/>
          </p:nvSpPr>
          <p:spPr>
            <a:xfrm>
              <a:off x="2252092" y="4399236"/>
              <a:ext cx="565840" cy="2743"/>
            </a:xfrm>
            <a:custGeom>
              <a:avLst/>
              <a:gdLst/>
              <a:ahLst/>
              <a:cxnLst/>
              <a:rect l="l" t="t" r="r" b="b"/>
              <a:pathLst>
                <a:path w="8458" h="41" extrusionOk="0">
                  <a:moveTo>
                    <a:pt x="21" y="0"/>
                  </a:moveTo>
                  <a:cubicBezTo>
                    <a:pt x="11" y="0"/>
                    <a:pt x="1" y="11"/>
                    <a:pt x="11" y="21"/>
                  </a:cubicBezTo>
                  <a:cubicBezTo>
                    <a:pt x="11" y="31"/>
                    <a:pt x="11" y="41"/>
                    <a:pt x="21" y="41"/>
                  </a:cubicBezTo>
                  <a:lnTo>
                    <a:pt x="8438" y="41"/>
                  </a:lnTo>
                  <a:cubicBezTo>
                    <a:pt x="8448" y="41"/>
                    <a:pt x="8458" y="31"/>
                    <a:pt x="8458" y="21"/>
                  </a:cubicBezTo>
                  <a:cubicBezTo>
                    <a:pt x="8458" y="11"/>
                    <a:pt x="8448" y="0"/>
                    <a:pt x="8438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2" name="Google Shape;14072;g242e8836994_0_0"/>
            <p:cNvSpPr/>
            <p:nvPr/>
          </p:nvSpPr>
          <p:spPr>
            <a:xfrm>
              <a:off x="2260922" y="4414088"/>
              <a:ext cx="559752" cy="2810"/>
            </a:xfrm>
            <a:custGeom>
              <a:avLst/>
              <a:gdLst/>
              <a:ahLst/>
              <a:cxnLst/>
              <a:rect l="l" t="t" r="r" b="b"/>
              <a:pathLst>
                <a:path w="8367" h="42" extrusionOk="0">
                  <a:moveTo>
                    <a:pt x="30" y="1"/>
                  </a:moveTo>
                  <a:cubicBezTo>
                    <a:pt x="10" y="1"/>
                    <a:pt x="10" y="11"/>
                    <a:pt x="10" y="21"/>
                  </a:cubicBezTo>
                  <a:cubicBezTo>
                    <a:pt x="0" y="31"/>
                    <a:pt x="10" y="41"/>
                    <a:pt x="30" y="41"/>
                  </a:cubicBezTo>
                  <a:lnTo>
                    <a:pt x="8346" y="41"/>
                  </a:lnTo>
                  <a:cubicBezTo>
                    <a:pt x="8356" y="41"/>
                    <a:pt x="8366" y="31"/>
                    <a:pt x="8366" y="21"/>
                  </a:cubicBezTo>
                  <a:cubicBezTo>
                    <a:pt x="8366" y="11"/>
                    <a:pt x="8356" y="1"/>
                    <a:pt x="834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3" name="Google Shape;14073;g242e8836994_0_0"/>
            <p:cNvSpPr/>
            <p:nvPr/>
          </p:nvSpPr>
          <p:spPr>
            <a:xfrm>
              <a:off x="2252092" y="4405993"/>
              <a:ext cx="568583" cy="4817"/>
            </a:xfrm>
            <a:custGeom>
              <a:avLst/>
              <a:gdLst/>
              <a:ahLst/>
              <a:cxnLst/>
              <a:rect l="l" t="t" r="r" b="b"/>
              <a:pathLst>
                <a:path w="8499" h="72" extrusionOk="0">
                  <a:moveTo>
                    <a:pt x="51" y="0"/>
                  </a:moveTo>
                  <a:cubicBezTo>
                    <a:pt x="1" y="0"/>
                    <a:pt x="1" y="71"/>
                    <a:pt x="51" y="71"/>
                  </a:cubicBezTo>
                  <a:lnTo>
                    <a:pt x="8458" y="71"/>
                  </a:lnTo>
                  <a:cubicBezTo>
                    <a:pt x="8498" y="71"/>
                    <a:pt x="8498" y="0"/>
                    <a:pt x="8458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4" name="Google Shape;14074;g242e8836994_0_0"/>
            <p:cNvSpPr/>
            <p:nvPr/>
          </p:nvSpPr>
          <p:spPr>
            <a:xfrm>
              <a:off x="2262929" y="4369331"/>
              <a:ext cx="560957" cy="4951"/>
            </a:xfrm>
            <a:custGeom>
              <a:avLst/>
              <a:gdLst/>
              <a:ahLst/>
              <a:cxnLst/>
              <a:rect l="l" t="t" r="r" b="b"/>
              <a:pathLst>
                <a:path w="8385" h="74" extrusionOk="0">
                  <a:moveTo>
                    <a:pt x="26" y="0"/>
                  </a:moveTo>
                  <a:cubicBezTo>
                    <a:pt x="7" y="0"/>
                    <a:pt x="0" y="17"/>
                    <a:pt x="0" y="33"/>
                  </a:cubicBezTo>
                  <a:cubicBezTo>
                    <a:pt x="0" y="53"/>
                    <a:pt x="10" y="74"/>
                    <a:pt x="41" y="74"/>
                  </a:cubicBezTo>
                  <a:lnTo>
                    <a:pt x="8346" y="74"/>
                  </a:lnTo>
                  <a:cubicBezTo>
                    <a:pt x="8367" y="74"/>
                    <a:pt x="8377" y="53"/>
                    <a:pt x="8377" y="33"/>
                  </a:cubicBezTo>
                  <a:cubicBezTo>
                    <a:pt x="8385" y="17"/>
                    <a:pt x="8373" y="0"/>
                    <a:pt x="8357" y="0"/>
                  </a:cubicBezTo>
                  <a:cubicBezTo>
                    <a:pt x="8354" y="0"/>
                    <a:pt x="8350" y="1"/>
                    <a:pt x="8346" y="3"/>
                  </a:cubicBezTo>
                  <a:lnTo>
                    <a:pt x="41" y="3"/>
                  </a:lnTo>
                  <a:cubicBezTo>
                    <a:pt x="35" y="1"/>
                    <a:pt x="30" y="0"/>
                    <a:pt x="26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5" name="Google Shape;14075;g242e8836994_0_0"/>
            <p:cNvSpPr/>
            <p:nvPr/>
          </p:nvSpPr>
          <p:spPr>
            <a:xfrm>
              <a:off x="2313640" y="4072760"/>
              <a:ext cx="452913" cy="68974"/>
            </a:xfrm>
            <a:custGeom>
              <a:avLst/>
              <a:gdLst/>
              <a:ahLst/>
              <a:cxnLst/>
              <a:rect l="l" t="t" r="r" b="b"/>
              <a:pathLst>
                <a:path w="6770" h="1031" extrusionOk="0">
                  <a:moveTo>
                    <a:pt x="414" y="0"/>
                  </a:moveTo>
                  <a:cubicBezTo>
                    <a:pt x="182" y="0"/>
                    <a:pt x="0" y="182"/>
                    <a:pt x="0" y="404"/>
                  </a:cubicBezTo>
                  <a:lnTo>
                    <a:pt x="0" y="627"/>
                  </a:lnTo>
                  <a:cubicBezTo>
                    <a:pt x="0" y="849"/>
                    <a:pt x="182" y="1031"/>
                    <a:pt x="414" y="1031"/>
                  </a:cubicBezTo>
                  <a:lnTo>
                    <a:pt x="6770" y="1031"/>
                  </a:lnTo>
                  <a:cubicBezTo>
                    <a:pt x="6679" y="930"/>
                    <a:pt x="6629" y="798"/>
                    <a:pt x="6629" y="657"/>
                  </a:cubicBezTo>
                  <a:lnTo>
                    <a:pt x="6629" y="374"/>
                  </a:lnTo>
                  <a:cubicBezTo>
                    <a:pt x="6629" y="263"/>
                    <a:pt x="6659" y="152"/>
                    <a:pt x="6719" y="61"/>
                  </a:cubicBezTo>
                  <a:cubicBezTo>
                    <a:pt x="6730" y="41"/>
                    <a:pt x="6750" y="20"/>
                    <a:pt x="6770" y="0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6" name="Google Shape;14076;g242e8836994_0_0"/>
            <p:cNvSpPr/>
            <p:nvPr/>
          </p:nvSpPr>
          <p:spPr>
            <a:xfrm>
              <a:off x="2294038" y="4053158"/>
              <a:ext cx="494859" cy="108177"/>
            </a:xfrm>
            <a:custGeom>
              <a:avLst/>
              <a:gdLst/>
              <a:ahLst/>
              <a:cxnLst/>
              <a:rect l="l" t="t" r="r" b="b"/>
              <a:pathLst>
                <a:path w="7397" h="1617" extrusionOk="0">
                  <a:moveTo>
                    <a:pt x="707" y="0"/>
                  </a:moveTo>
                  <a:cubicBezTo>
                    <a:pt x="313" y="0"/>
                    <a:pt x="0" y="313"/>
                    <a:pt x="0" y="697"/>
                  </a:cubicBezTo>
                  <a:lnTo>
                    <a:pt x="0" y="920"/>
                  </a:lnTo>
                  <a:cubicBezTo>
                    <a:pt x="0" y="1304"/>
                    <a:pt x="313" y="1617"/>
                    <a:pt x="707" y="1617"/>
                  </a:cubicBezTo>
                  <a:lnTo>
                    <a:pt x="7396" y="1617"/>
                  </a:lnTo>
                  <a:lnTo>
                    <a:pt x="7396" y="1324"/>
                  </a:lnTo>
                  <a:lnTo>
                    <a:pt x="707" y="1324"/>
                  </a:lnTo>
                  <a:cubicBezTo>
                    <a:pt x="475" y="1324"/>
                    <a:pt x="293" y="1142"/>
                    <a:pt x="293" y="920"/>
                  </a:cubicBezTo>
                  <a:lnTo>
                    <a:pt x="293" y="697"/>
                  </a:lnTo>
                  <a:cubicBezTo>
                    <a:pt x="293" y="475"/>
                    <a:pt x="475" y="293"/>
                    <a:pt x="707" y="293"/>
                  </a:cubicBezTo>
                  <a:lnTo>
                    <a:pt x="7356" y="293"/>
                  </a:lnTo>
                  <a:lnTo>
                    <a:pt x="7356" y="0"/>
                  </a:ln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7" name="Google Shape;14077;g242e8836994_0_0"/>
            <p:cNvSpPr/>
            <p:nvPr/>
          </p:nvSpPr>
          <p:spPr>
            <a:xfrm>
              <a:off x="2314309" y="4109221"/>
              <a:ext cx="440135" cy="2810"/>
            </a:xfrm>
            <a:custGeom>
              <a:avLst/>
              <a:gdLst/>
              <a:ahLst/>
              <a:cxnLst/>
              <a:rect l="l" t="t" r="r" b="b"/>
              <a:pathLst>
                <a:path w="6579" h="42" extrusionOk="0">
                  <a:moveTo>
                    <a:pt x="31" y="1"/>
                  </a:moveTo>
                  <a:cubicBezTo>
                    <a:pt x="0" y="1"/>
                    <a:pt x="0" y="41"/>
                    <a:pt x="31" y="41"/>
                  </a:cubicBezTo>
                  <a:lnTo>
                    <a:pt x="6558" y="41"/>
                  </a:lnTo>
                  <a:cubicBezTo>
                    <a:pt x="6578" y="41"/>
                    <a:pt x="6578" y="1"/>
                    <a:pt x="6558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8" name="Google Shape;14078;g242e8836994_0_0"/>
            <p:cNvSpPr/>
            <p:nvPr/>
          </p:nvSpPr>
          <p:spPr>
            <a:xfrm>
              <a:off x="2319728" y="4084133"/>
              <a:ext cx="437392" cy="2208"/>
            </a:xfrm>
            <a:custGeom>
              <a:avLst/>
              <a:gdLst/>
              <a:ahLst/>
              <a:cxnLst/>
              <a:rect l="l" t="t" r="r" b="b"/>
              <a:pathLst>
                <a:path w="6538" h="33" extrusionOk="0">
                  <a:moveTo>
                    <a:pt x="14" y="0"/>
                  </a:moveTo>
                  <a:cubicBezTo>
                    <a:pt x="0" y="0"/>
                    <a:pt x="2" y="32"/>
                    <a:pt x="20" y="32"/>
                  </a:cubicBezTo>
                  <a:lnTo>
                    <a:pt x="6507" y="32"/>
                  </a:lnTo>
                  <a:cubicBezTo>
                    <a:pt x="6538" y="32"/>
                    <a:pt x="6538" y="2"/>
                    <a:pt x="6507" y="2"/>
                  </a:cubicBezTo>
                  <a:lnTo>
                    <a:pt x="20" y="2"/>
                  </a:ln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9" name="Google Shape;14079;g242e8836994_0_0"/>
            <p:cNvSpPr/>
            <p:nvPr/>
          </p:nvSpPr>
          <p:spPr>
            <a:xfrm>
              <a:off x="2314309" y="4099788"/>
              <a:ext cx="440804" cy="2743"/>
            </a:xfrm>
            <a:custGeom>
              <a:avLst/>
              <a:gdLst/>
              <a:ahLst/>
              <a:cxnLst/>
              <a:rect l="l" t="t" r="r" b="b"/>
              <a:pathLst>
                <a:path w="6589" h="41" extrusionOk="0">
                  <a:moveTo>
                    <a:pt x="21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31"/>
                    <a:pt x="10" y="41"/>
                    <a:pt x="21" y="41"/>
                  </a:cubicBezTo>
                  <a:lnTo>
                    <a:pt x="6568" y="41"/>
                  </a:lnTo>
                  <a:cubicBezTo>
                    <a:pt x="6578" y="41"/>
                    <a:pt x="6588" y="31"/>
                    <a:pt x="6588" y="20"/>
                  </a:cubicBezTo>
                  <a:cubicBezTo>
                    <a:pt x="6588" y="10"/>
                    <a:pt x="6578" y="0"/>
                    <a:pt x="6568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0" name="Google Shape;14080;g242e8836994_0_0"/>
            <p:cNvSpPr/>
            <p:nvPr/>
          </p:nvSpPr>
          <p:spPr>
            <a:xfrm>
              <a:off x="2314309" y="4114640"/>
              <a:ext cx="440804" cy="2743"/>
            </a:xfrm>
            <a:custGeom>
              <a:avLst/>
              <a:gdLst/>
              <a:ahLst/>
              <a:cxnLst/>
              <a:rect l="l" t="t" r="r" b="b"/>
              <a:pathLst>
                <a:path w="6589" h="41" extrusionOk="0">
                  <a:moveTo>
                    <a:pt x="21" y="1"/>
                  </a:moveTo>
                  <a:cubicBezTo>
                    <a:pt x="0" y="1"/>
                    <a:pt x="0" y="41"/>
                    <a:pt x="21" y="41"/>
                  </a:cubicBezTo>
                  <a:lnTo>
                    <a:pt x="6558" y="41"/>
                  </a:lnTo>
                  <a:cubicBezTo>
                    <a:pt x="6588" y="41"/>
                    <a:pt x="6588" y="1"/>
                    <a:pt x="6558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g242e8836994_0_0"/>
            <p:cNvSpPr/>
            <p:nvPr/>
          </p:nvSpPr>
          <p:spPr>
            <a:xfrm>
              <a:off x="2325816" y="4134242"/>
              <a:ext cx="431973" cy="2743"/>
            </a:xfrm>
            <a:custGeom>
              <a:avLst/>
              <a:gdLst/>
              <a:ahLst/>
              <a:cxnLst/>
              <a:rect l="l" t="t" r="r" b="b"/>
              <a:pathLst>
                <a:path w="6457" h="41" extrusionOk="0">
                  <a:moveTo>
                    <a:pt x="20" y="1"/>
                  </a:moveTo>
                  <a:cubicBezTo>
                    <a:pt x="0" y="1"/>
                    <a:pt x="0" y="41"/>
                    <a:pt x="20" y="41"/>
                  </a:cubicBezTo>
                  <a:lnTo>
                    <a:pt x="6436" y="41"/>
                  </a:lnTo>
                  <a:cubicBezTo>
                    <a:pt x="6457" y="41"/>
                    <a:pt x="6457" y="1"/>
                    <a:pt x="643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2" name="Google Shape;14082;g242e8836994_0_0"/>
            <p:cNvSpPr/>
            <p:nvPr/>
          </p:nvSpPr>
          <p:spPr>
            <a:xfrm>
              <a:off x="2314309" y="4123404"/>
              <a:ext cx="443480" cy="5486"/>
            </a:xfrm>
            <a:custGeom>
              <a:avLst/>
              <a:gdLst/>
              <a:ahLst/>
              <a:cxnLst/>
              <a:rect l="l" t="t" r="r" b="b"/>
              <a:pathLst>
                <a:path w="6629" h="82" extrusionOk="0">
                  <a:moveTo>
                    <a:pt x="51" y="1"/>
                  </a:moveTo>
                  <a:cubicBezTo>
                    <a:pt x="0" y="1"/>
                    <a:pt x="0" y="82"/>
                    <a:pt x="51" y="82"/>
                  </a:cubicBezTo>
                  <a:lnTo>
                    <a:pt x="6578" y="82"/>
                  </a:lnTo>
                  <a:cubicBezTo>
                    <a:pt x="6629" y="82"/>
                    <a:pt x="6629" y="1"/>
                    <a:pt x="6578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3" name="Google Shape;14083;g242e8836994_0_0"/>
            <p:cNvSpPr/>
            <p:nvPr/>
          </p:nvSpPr>
          <p:spPr>
            <a:xfrm>
              <a:off x="2327154" y="4075436"/>
              <a:ext cx="435385" cy="5486"/>
            </a:xfrm>
            <a:custGeom>
              <a:avLst/>
              <a:gdLst/>
              <a:ahLst/>
              <a:cxnLst/>
              <a:rect l="l" t="t" r="r" b="b"/>
              <a:pathLst>
                <a:path w="6508" h="82" extrusionOk="0">
                  <a:moveTo>
                    <a:pt x="61" y="1"/>
                  </a:moveTo>
                  <a:cubicBezTo>
                    <a:pt x="0" y="1"/>
                    <a:pt x="0" y="81"/>
                    <a:pt x="61" y="81"/>
                  </a:cubicBezTo>
                  <a:lnTo>
                    <a:pt x="6457" y="81"/>
                  </a:lnTo>
                  <a:cubicBezTo>
                    <a:pt x="6507" y="71"/>
                    <a:pt x="6507" y="1"/>
                    <a:pt x="645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4" name="Google Shape;14084;g242e8836994_0_0"/>
            <p:cNvSpPr/>
            <p:nvPr/>
          </p:nvSpPr>
          <p:spPr>
            <a:xfrm>
              <a:off x="2209543" y="4176858"/>
              <a:ext cx="574604" cy="52115"/>
            </a:xfrm>
            <a:custGeom>
              <a:avLst/>
              <a:gdLst/>
              <a:ahLst/>
              <a:cxnLst/>
              <a:rect l="l" t="t" r="r" b="b"/>
              <a:pathLst>
                <a:path w="8589" h="779" extrusionOk="0">
                  <a:moveTo>
                    <a:pt x="313" y="0"/>
                  </a:moveTo>
                  <a:cubicBezTo>
                    <a:pt x="142" y="0"/>
                    <a:pt x="0" y="131"/>
                    <a:pt x="0" y="303"/>
                  </a:cubicBezTo>
                  <a:lnTo>
                    <a:pt x="0" y="465"/>
                  </a:lnTo>
                  <a:cubicBezTo>
                    <a:pt x="0" y="556"/>
                    <a:pt x="30" y="627"/>
                    <a:pt x="91" y="687"/>
                  </a:cubicBezTo>
                  <a:cubicBezTo>
                    <a:pt x="152" y="748"/>
                    <a:pt x="233" y="778"/>
                    <a:pt x="313" y="778"/>
                  </a:cubicBezTo>
                  <a:lnTo>
                    <a:pt x="8589" y="778"/>
                  </a:lnTo>
                  <a:cubicBezTo>
                    <a:pt x="8518" y="707"/>
                    <a:pt x="8478" y="606"/>
                    <a:pt x="8478" y="495"/>
                  </a:cubicBezTo>
                  <a:lnTo>
                    <a:pt x="8478" y="283"/>
                  </a:lnTo>
                  <a:cubicBezTo>
                    <a:pt x="8478" y="192"/>
                    <a:pt x="8508" y="111"/>
                    <a:pt x="8548" y="41"/>
                  </a:cubicBezTo>
                  <a:cubicBezTo>
                    <a:pt x="8568" y="30"/>
                    <a:pt x="8579" y="10"/>
                    <a:pt x="8589" y="0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5" name="Google Shape;14085;g242e8836994_0_0"/>
            <p:cNvSpPr/>
            <p:nvPr/>
          </p:nvSpPr>
          <p:spPr>
            <a:xfrm>
              <a:off x="2194624" y="4161270"/>
              <a:ext cx="606449" cy="82555"/>
            </a:xfrm>
            <a:custGeom>
              <a:avLst/>
              <a:gdLst/>
              <a:ahLst/>
              <a:cxnLst/>
              <a:rect l="l" t="t" r="r" b="b"/>
              <a:pathLst>
                <a:path w="9065" h="1234" extrusionOk="0">
                  <a:moveTo>
                    <a:pt x="536" y="1"/>
                  </a:moveTo>
                  <a:cubicBezTo>
                    <a:pt x="243" y="1"/>
                    <a:pt x="1" y="243"/>
                    <a:pt x="1" y="536"/>
                  </a:cubicBezTo>
                  <a:lnTo>
                    <a:pt x="1" y="698"/>
                  </a:lnTo>
                  <a:cubicBezTo>
                    <a:pt x="1" y="1001"/>
                    <a:pt x="243" y="1233"/>
                    <a:pt x="536" y="1233"/>
                  </a:cubicBezTo>
                  <a:lnTo>
                    <a:pt x="9064" y="1233"/>
                  </a:lnTo>
                  <a:lnTo>
                    <a:pt x="9064" y="1011"/>
                  </a:lnTo>
                  <a:lnTo>
                    <a:pt x="536" y="1011"/>
                  </a:lnTo>
                  <a:cubicBezTo>
                    <a:pt x="456" y="1011"/>
                    <a:pt x="375" y="981"/>
                    <a:pt x="314" y="920"/>
                  </a:cubicBezTo>
                  <a:cubicBezTo>
                    <a:pt x="253" y="860"/>
                    <a:pt x="223" y="789"/>
                    <a:pt x="223" y="698"/>
                  </a:cubicBezTo>
                  <a:lnTo>
                    <a:pt x="223" y="536"/>
                  </a:lnTo>
                  <a:cubicBezTo>
                    <a:pt x="223" y="364"/>
                    <a:pt x="365" y="233"/>
                    <a:pt x="536" y="233"/>
                  </a:cubicBezTo>
                  <a:lnTo>
                    <a:pt x="9034" y="233"/>
                  </a:lnTo>
                  <a:lnTo>
                    <a:pt x="9034" y="1"/>
                  </a:ln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6" name="Google Shape;14086;g242e8836994_0_0"/>
            <p:cNvSpPr/>
            <p:nvPr/>
          </p:nvSpPr>
          <p:spPr>
            <a:xfrm>
              <a:off x="2209543" y="4203886"/>
              <a:ext cx="565840" cy="2743"/>
            </a:xfrm>
            <a:custGeom>
              <a:avLst/>
              <a:gdLst/>
              <a:ahLst/>
              <a:cxnLst/>
              <a:rect l="l" t="t" r="r" b="b"/>
              <a:pathLst>
                <a:path w="8458" h="41" extrusionOk="0">
                  <a:moveTo>
                    <a:pt x="30" y="0"/>
                  </a:moveTo>
                  <a:cubicBezTo>
                    <a:pt x="0" y="0"/>
                    <a:pt x="0" y="41"/>
                    <a:pt x="30" y="41"/>
                  </a:cubicBezTo>
                  <a:lnTo>
                    <a:pt x="8437" y="41"/>
                  </a:lnTo>
                  <a:cubicBezTo>
                    <a:pt x="8457" y="41"/>
                    <a:pt x="8457" y="0"/>
                    <a:pt x="8437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7" name="Google Shape;14087;g242e8836994_0_0"/>
            <p:cNvSpPr/>
            <p:nvPr/>
          </p:nvSpPr>
          <p:spPr>
            <a:xfrm>
              <a:off x="2214226" y="4184953"/>
              <a:ext cx="562495" cy="2743"/>
            </a:xfrm>
            <a:custGeom>
              <a:avLst/>
              <a:gdLst/>
              <a:ahLst/>
              <a:cxnLst/>
              <a:rect l="l" t="t" r="r" b="b"/>
              <a:pathLst>
                <a:path w="8408" h="41" extrusionOk="0">
                  <a:moveTo>
                    <a:pt x="2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31"/>
                    <a:pt x="1" y="41"/>
                    <a:pt x="21" y="41"/>
                  </a:cubicBezTo>
                  <a:lnTo>
                    <a:pt x="8397" y="41"/>
                  </a:lnTo>
                  <a:cubicBezTo>
                    <a:pt x="8397" y="31"/>
                    <a:pt x="8408" y="21"/>
                    <a:pt x="8408" y="21"/>
                  </a:cubicBezTo>
                  <a:cubicBezTo>
                    <a:pt x="8408" y="0"/>
                    <a:pt x="8397" y="0"/>
                    <a:pt x="8387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8" name="Google Shape;14088;g242e8836994_0_0"/>
            <p:cNvSpPr/>
            <p:nvPr/>
          </p:nvSpPr>
          <p:spPr>
            <a:xfrm>
              <a:off x="2210212" y="4197129"/>
              <a:ext cx="565840" cy="2074"/>
            </a:xfrm>
            <a:custGeom>
              <a:avLst/>
              <a:gdLst/>
              <a:ahLst/>
              <a:cxnLst/>
              <a:rect l="l" t="t" r="r" b="b"/>
              <a:pathLst>
                <a:path w="8458" h="31" extrusionOk="0">
                  <a:moveTo>
                    <a:pt x="20" y="0"/>
                  </a:moveTo>
                  <a:cubicBezTo>
                    <a:pt x="10" y="0"/>
                    <a:pt x="0" y="0"/>
                    <a:pt x="0" y="20"/>
                  </a:cubicBezTo>
                  <a:cubicBezTo>
                    <a:pt x="0" y="31"/>
                    <a:pt x="10" y="31"/>
                    <a:pt x="20" y="31"/>
                  </a:cubicBezTo>
                  <a:lnTo>
                    <a:pt x="8437" y="31"/>
                  </a:lnTo>
                  <a:cubicBezTo>
                    <a:pt x="8447" y="31"/>
                    <a:pt x="8457" y="31"/>
                    <a:pt x="8457" y="20"/>
                  </a:cubicBezTo>
                  <a:cubicBezTo>
                    <a:pt x="8457" y="0"/>
                    <a:pt x="8447" y="0"/>
                    <a:pt x="8437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9" name="Google Shape;14089;g242e8836994_0_0"/>
            <p:cNvSpPr/>
            <p:nvPr/>
          </p:nvSpPr>
          <p:spPr>
            <a:xfrm>
              <a:off x="2210212" y="4207900"/>
              <a:ext cx="565171" cy="2810"/>
            </a:xfrm>
            <a:custGeom>
              <a:avLst/>
              <a:gdLst/>
              <a:ahLst/>
              <a:cxnLst/>
              <a:rect l="l" t="t" r="r" b="b"/>
              <a:pathLst>
                <a:path w="8448" h="42" extrusionOk="0">
                  <a:moveTo>
                    <a:pt x="20" y="1"/>
                  </a:moveTo>
                  <a:cubicBezTo>
                    <a:pt x="10" y="1"/>
                    <a:pt x="0" y="11"/>
                    <a:pt x="0" y="21"/>
                  </a:cubicBezTo>
                  <a:cubicBezTo>
                    <a:pt x="0" y="31"/>
                    <a:pt x="10" y="41"/>
                    <a:pt x="20" y="41"/>
                  </a:cubicBezTo>
                  <a:lnTo>
                    <a:pt x="8427" y="41"/>
                  </a:lnTo>
                  <a:cubicBezTo>
                    <a:pt x="8437" y="41"/>
                    <a:pt x="8447" y="31"/>
                    <a:pt x="8447" y="21"/>
                  </a:cubicBezTo>
                  <a:cubicBezTo>
                    <a:pt x="8447" y="11"/>
                    <a:pt x="8437" y="1"/>
                    <a:pt x="842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0" name="Google Shape;14090;g242e8836994_0_0"/>
            <p:cNvSpPr/>
            <p:nvPr/>
          </p:nvSpPr>
          <p:spPr>
            <a:xfrm>
              <a:off x="2218976" y="4222818"/>
              <a:ext cx="559083" cy="2743"/>
            </a:xfrm>
            <a:custGeom>
              <a:avLst/>
              <a:gdLst/>
              <a:ahLst/>
              <a:cxnLst/>
              <a:rect l="l" t="t" r="r" b="b"/>
              <a:pathLst>
                <a:path w="8357" h="41" extrusionOk="0">
                  <a:moveTo>
                    <a:pt x="21" y="0"/>
                  </a:moveTo>
                  <a:cubicBezTo>
                    <a:pt x="11" y="0"/>
                    <a:pt x="1" y="10"/>
                    <a:pt x="1" y="20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8337" y="41"/>
                  </a:lnTo>
                  <a:cubicBezTo>
                    <a:pt x="8347" y="41"/>
                    <a:pt x="8357" y="31"/>
                    <a:pt x="8357" y="20"/>
                  </a:cubicBezTo>
                  <a:cubicBezTo>
                    <a:pt x="8357" y="10"/>
                    <a:pt x="8347" y="0"/>
                    <a:pt x="8337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1" name="Google Shape;14091;g242e8836994_0_0"/>
            <p:cNvSpPr/>
            <p:nvPr/>
          </p:nvSpPr>
          <p:spPr>
            <a:xfrm>
              <a:off x="2210212" y="4214657"/>
              <a:ext cx="567178" cy="4817"/>
            </a:xfrm>
            <a:custGeom>
              <a:avLst/>
              <a:gdLst/>
              <a:ahLst/>
              <a:cxnLst/>
              <a:rect l="l" t="t" r="r" b="b"/>
              <a:pathLst>
                <a:path w="8478" h="72" extrusionOk="0">
                  <a:moveTo>
                    <a:pt x="41" y="1"/>
                  </a:moveTo>
                  <a:cubicBezTo>
                    <a:pt x="20" y="1"/>
                    <a:pt x="0" y="21"/>
                    <a:pt x="0" y="41"/>
                  </a:cubicBezTo>
                  <a:cubicBezTo>
                    <a:pt x="0" y="62"/>
                    <a:pt x="20" y="72"/>
                    <a:pt x="41" y="72"/>
                  </a:cubicBezTo>
                  <a:lnTo>
                    <a:pt x="8447" y="72"/>
                  </a:lnTo>
                  <a:cubicBezTo>
                    <a:pt x="8468" y="72"/>
                    <a:pt x="8478" y="62"/>
                    <a:pt x="8478" y="41"/>
                  </a:cubicBezTo>
                  <a:cubicBezTo>
                    <a:pt x="8478" y="21"/>
                    <a:pt x="8468" y="1"/>
                    <a:pt x="844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2" name="Google Shape;14092;g242e8836994_0_0"/>
            <p:cNvSpPr/>
            <p:nvPr/>
          </p:nvSpPr>
          <p:spPr>
            <a:xfrm>
              <a:off x="2219645" y="4178196"/>
              <a:ext cx="562495" cy="4817"/>
            </a:xfrm>
            <a:custGeom>
              <a:avLst/>
              <a:gdLst/>
              <a:ahLst/>
              <a:cxnLst/>
              <a:rect l="l" t="t" r="r" b="b"/>
              <a:pathLst>
                <a:path w="8408" h="72" extrusionOk="0">
                  <a:moveTo>
                    <a:pt x="51" y="0"/>
                  </a:moveTo>
                  <a:cubicBezTo>
                    <a:pt x="1" y="0"/>
                    <a:pt x="1" y="71"/>
                    <a:pt x="51" y="71"/>
                  </a:cubicBezTo>
                  <a:lnTo>
                    <a:pt x="8357" y="71"/>
                  </a:lnTo>
                  <a:cubicBezTo>
                    <a:pt x="8407" y="71"/>
                    <a:pt x="8407" y="0"/>
                    <a:pt x="8357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3" name="Google Shape;14093;g242e8836994_0_0"/>
            <p:cNvSpPr/>
            <p:nvPr/>
          </p:nvSpPr>
          <p:spPr>
            <a:xfrm>
              <a:off x="2173015" y="3985521"/>
              <a:ext cx="574671" cy="52115"/>
            </a:xfrm>
            <a:custGeom>
              <a:avLst/>
              <a:gdLst/>
              <a:ahLst/>
              <a:cxnLst/>
              <a:rect l="l" t="t" r="r" b="b"/>
              <a:pathLst>
                <a:path w="8590" h="779" extrusionOk="0">
                  <a:moveTo>
                    <a:pt x="1" y="1"/>
                  </a:moveTo>
                  <a:cubicBezTo>
                    <a:pt x="11" y="11"/>
                    <a:pt x="31" y="31"/>
                    <a:pt x="41" y="51"/>
                  </a:cubicBezTo>
                  <a:cubicBezTo>
                    <a:pt x="91" y="122"/>
                    <a:pt x="112" y="203"/>
                    <a:pt x="112" y="284"/>
                  </a:cubicBezTo>
                  <a:lnTo>
                    <a:pt x="112" y="506"/>
                  </a:lnTo>
                  <a:cubicBezTo>
                    <a:pt x="112" y="607"/>
                    <a:pt x="71" y="698"/>
                    <a:pt x="1" y="779"/>
                  </a:cubicBezTo>
                  <a:lnTo>
                    <a:pt x="8276" y="779"/>
                  </a:lnTo>
                  <a:cubicBezTo>
                    <a:pt x="8448" y="779"/>
                    <a:pt x="8589" y="637"/>
                    <a:pt x="8589" y="465"/>
                  </a:cubicBezTo>
                  <a:lnTo>
                    <a:pt x="8589" y="314"/>
                  </a:lnTo>
                  <a:cubicBezTo>
                    <a:pt x="8589" y="142"/>
                    <a:pt x="8448" y="1"/>
                    <a:pt x="8276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4" name="Google Shape;14094;g242e8836994_0_0"/>
            <p:cNvSpPr/>
            <p:nvPr/>
          </p:nvSpPr>
          <p:spPr>
            <a:xfrm>
              <a:off x="2156089" y="3970669"/>
              <a:ext cx="606449" cy="82555"/>
            </a:xfrm>
            <a:custGeom>
              <a:avLst/>
              <a:gdLst/>
              <a:ahLst/>
              <a:cxnLst/>
              <a:rect l="l" t="t" r="r" b="b"/>
              <a:pathLst>
                <a:path w="9065" h="1234" extrusionOk="0">
                  <a:moveTo>
                    <a:pt x="31" y="0"/>
                  </a:moveTo>
                  <a:lnTo>
                    <a:pt x="31" y="223"/>
                  </a:lnTo>
                  <a:lnTo>
                    <a:pt x="8529" y="223"/>
                  </a:lnTo>
                  <a:cubicBezTo>
                    <a:pt x="8701" y="223"/>
                    <a:pt x="8842" y="364"/>
                    <a:pt x="8842" y="536"/>
                  </a:cubicBezTo>
                  <a:lnTo>
                    <a:pt x="8842" y="698"/>
                  </a:lnTo>
                  <a:cubicBezTo>
                    <a:pt x="8842" y="869"/>
                    <a:pt x="8701" y="1011"/>
                    <a:pt x="8529" y="1011"/>
                  </a:cubicBezTo>
                  <a:lnTo>
                    <a:pt x="1" y="1011"/>
                  </a:lnTo>
                  <a:lnTo>
                    <a:pt x="1" y="1233"/>
                  </a:lnTo>
                  <a:lnTo>
                    <a:pt x="8529" y="1233"/>
                  </a:lnTo>
                  <a:cubicBezTo>
                    <a:pt x="8822" y="1233"/>
                    <a:pt x="9064" y="991"/>
                    <a:pt x="9064" y="698"/>
                  </a:cubicBezTo>
                  <a:lnTo>
                    <a:pt x="9064" y="536"/>
                  </a:lnTo>
                  <a:cubicBezTo>
                    <a:pt x="9064" y="233"/>
                    <a:pt x="8822" y="0"/>
                    <a:pt x="8529" y="0"/>
                  </a:cubicBezTo>
                  <a:close/>
                </a:path>
              </a:pathLst>
            </a:custGeom>
            <a:solidFill>
              <a:srgbClr val="F4B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5" name="Google Shape;14095;g242e8836994_0_0"/>
            <p:cNvSpPr/>
            <p:nvPr/>
          </p:nvSpPr>
          <p:spPr>
            <a:xfrm>
              <a:off x="2181779" y="4013218"/>
              <a:ext cx="565171" cy="2141"/>
            </a:xfrm>
            <a:custGeom>
              <a:avLst/>
              <a:gdLst/>
              <a:ahLst/>
              <a:cxnLst/>
              <a:rect l="l" t="t" r="r" b="b"/>
              <a:pathLst>
                <a:path w="8448" h="32" extrusionOk="0">
                  <a:moveTo>
                    <a:pt x="21" y="1"/>
                  </a:moveTo>
                  <a:cubicBezTo>
                    <a:pt x="11" y="1"/>
                    <a:pt x="1" y="1"/>
                    <a:pt x="1" y="21"/>
                  </a:cubicBezTo>
                  <a:cubicBezTo>
                    <a:pt x="1" y="31"/>
                    <a:pt x="11" y="31"/>
                    <a:pt x="21" y="31"/>
                  </a:cubicBezTo>
                  <a:lnTo>
                    <a:pt x="8428" y="31"/>
                  </a:lnTo>
                  <a:cubicBezTo>
                    <a:pt x="8438" y="31"/>
                    <a:pt x="8448" y="31"/>
                    <a:pt x="8448" y="21"/>
                  </a:cubicBezTo>
                  <a:cubicBezTo>
                    <a:pt x="8448" y="1"/>
                    <a:pt x="8438" y="1"/>
                    <a:pt x="8428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6" name="Google Shape;14096;g242e8836994_0_0"/>
            <p:cNvSpPr/>
            <p:nvPr/>
          </p:nvSpPr>
          <p:spPr>
            <a:xfrm>
              <a:off x="2180441" y="3993616"/>
              <a:ext cx="562495" cy="2810"/>
            </a:xfrm>
            <a:custGeom>
              <a:avLst/>
              <a:gdLst/>
              <a:ahLst/>
              <a:cxnLst/>
              <a:rect l="l" t="t" r="r" b="b"/>
              <a:pathLst>
                <a:path w="8408" h="42" extrusionOk="0">
                  <a:moveTo>
                    <a:pt x="21" y="1"/>
                  </a:moveTo>
                  <a:cubicBezTo>
                    <a:pt x="1" y="1"/>
                    <a:pt x="1" y="11"/>
                    <a:pt x="1" y="21"/>
                  </a:cubicBezTo>
                  <a:cubicBezTo>
                    <a:pt x="1" y="31"/>
                    <a:pt x="1" y="41"/>
                    <a:pt x="21" y="41"/>
                  </a:cubicBezTo>
                  <a:lnTo>
                    <a:pt x="8387" y="41"/>
                  </a:lnTo>
                  <a:cubicBezTo>
                    <a:pt x="8397" y="41"/>
                    <a:pt x="8407" y="31"/>
                    <a:pt x="8407" y="21"/>
                  </a:cubicBezTo>
                  <a:cubicBezTo>
                    <a:pt x="8407" y="11"/>
                    <a:pt x="8397" y="1"/>
                    <a:pt x="838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7" name="Google Shape;14097;g242e8836994_0_0"/>
            <p:cNvSpPr/>
            <p:nvPr/>
          </p:nvSpPr>
          <p:spPr>
            <a:xfrm>
              <a:off x="2181110" y="4005792"/>
              <a:ext cx="566576" cy="2810"/>
            </a:xfrm>
            <a:custGeom>
              <a:avLst/>
              <a:gdLst/>
              <a:ahLst/>
              <a:cxnLst/>
              <a:rect l="l" t="t" r="r" b="b"/>
              <a:pathLst>
                <a:path w="8469" h="42" extrusionOk="0">
                  <a:moveTo>
                    <a:pt x="21" y="1"/>
                  </a:moveTo>
                  <a:cubicBezTo>
                    <a:pt x="1" y="1"/>
                    <a:pt x="1" y="41"/>
                    <a:pt x="21" y="41"/>
                  </a:cubicBezTo>
                  <a:lnTo>
                    <a:pt x="8438" y="41"/>
                  </a:lnTo>
                  <a:cubicBezTo>
                    <a:pt x="8468" y="41"/>
                    <a:pt x="8468" y="1"/>
                    <a:pt x="8438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8" name="Google Shape;14098;g242e8836994_0_0"/>
            <p:cNvSpPr/>
            <p:nvPr/>
          </p:nvSpPr>
          <p:spPr>
            <a:xfrm>
              <a:off x="2181110" y="4017299"/>
              <a:ext cx="566576" cy="2074"/>
            </a:xfrm>
            <a:custGeom>
              <a:avLst/>
              <a:gdLst/>
              <a:ahLst/>
              <a:cxnLst/>
              <a:rect l="l" t="t" r="r" b="b"/>
              <a:pathLst>
                <a:path w="8469" h="31" extrusionOk="0">
                  <a:moveTo>
                    <a:pt x="31" y="1"/>
                  </a:moveTo>
                  <a:cubicBezTo>
                    <a:pt x="1" y="1"/>
                    <a:pt x="1" y="31"/>
                    <a:pt x="31" y="31"/>
                  </a:cubicBezTo>
                  <a:lnTo>
                    <a:pt x="8438" y="31"/>
                  </a:lnTo>
                  <a:cubicBezTo>
                    <a:pt x="8468" y="31"/>
                    <a:pt x="8468" y="1"/>
                    <a:pt x="8438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9" name="Google Shape;14099;g242e8836994_0_0"/>
            <p:cNvSpPr/>
            <p:nvPr/>
          </p:nvSpPr>
          <p:spPr>
            <a:xfrm>
              <a:off x="2179103" y="4032151"/>
              <a:ext cx="559752" cy="2141"/>
            </a:xfrm>
            <a:custGeom>
              <a:avLst/>
              <a:gdLst/>
              <a:ahLst/>
              <a:cxnLst/>
              <a:rect l="l" t="t" r="r" b="b"/>
              <a:pathLst>
                <a:path w="8367" h="32" extrusionOk="0">
                  <a:moveTo>
                    <a:pt x="21" y="1"/>
                  </a:moveTo>
                  <a:cubicBezTo>
                    <a:pt x="0" y="1"/>
                    <a:pt x="0" y="31"/>
                    <a:pt x="21" y="31"/>
                  </a:cubicBezTo>
                  <a:lnTo>
                    <a:pt x="8336" y="31"/>
                  </a:lnTo>
                  <a:cubicBezTo>
                    <a:pt x="8367" y="31"/>
                    <a:pt x="8367" y="1"/>
                    <a:pt x="833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0" name="Google Shape;14100;g242e8836994_0_0"/>
            <p:cNvSpPr/>
            <p:nvPr/>
          </p:nvSpPr>
          <p:spPr>
            <a:xfrm>
              <a:off x="2179103" y="4023387"/>
              <a:ext cx="567847" cy="5486"/>
            </a:xfrm>
            <a:custGeom>
              <a:avLst/>
              <a:gdLst/>
              <a:ahLst/>
              <a:cxnLst/>
              <a:rect l="l" t="t" r="r" b="b"/>
              <a:pathLst>
                <a:path w="8488" h="82" extrusionOk="0">
                  <a:moveTo>
                    <a:pt x="41" y="0"/>
                  </a:moveTo>
                  <a:cubicBezTo>
                    <a:pt x="0" y="11"/>
                    <a:pt x="0" y="71"/>
                    <a:pt x="41" y="81"/>
                  </a:cubicBezTo>
                  <a:lnTo>
                    <a:pt x="8448" y="81"/>
                  </a:lnTo>
                  <a:cubicBezTo>
                    <a:pt x="8488" y="71"/>
                    <a:pt x="8488" y="11"/>
                    <a:pt x="8448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1" name="Google Shape;14101;g242e8836994_0_0"/>
            <p:cNvSpPr/>
            <p:nvPr/>
          </p:nvSpPr>
          <p:spPr>
            <a:xfrm>
              <a:off x="2175691" y="3986859"/>
              <a:ext cx="561157" cy="5018"/>
            </a:xfrm>
            <a:custGeom>
              <a:avLst/>
              <a:gdLst/>
              <a:ahLst/>
              <a:cxnLst/>
              <a:rect l="l" t="t" r="r" b="b"/>
              <a:pathLst>
                <a:path w="8388" h="75" extrusionOk="0">
                  <a:moveTo>
                    <a:pt x="41" y="1"/>
                  </a:moveTo>
                  <a:cubicBezTo>
                    <a:pt x="21" y="1"/>
                    <a:pt x="1" y="21"/>
                    <a:pt x="1" y="41"/>
                  </a:cubicBezTo>
                  <a:cubicBezTo>
                    <a:pt x="1" y="58"/>
                    <a:pt x="14" y="74"/>
                    <a:pt x="30" y="74"/>
                  </a:cubicBezTo>
                  <a:cubicBezTo>
                    <a:pt x="34" y="74"/>
                    <a:pt x="38" y="73"/>
                    <a:pt x="41" y="72"/>
                  </a:cubicBezTo>
                  <a:lnTo>
                    <a:pt x="8347" y="72"/>
                  </a:lnTo>
                  <a:cubicBezTo>
                    <a:pt x="8351" y="73"/>
                    <a:pt x="8354" y="74"/>
                    <a:pt x="8358" y="74"/>
                  </a:cubicBezTo>
                  <a:cubicBezTo>
                    <a:pt x="8374" y="74"/>
                    <a:pt x="8387" y="58"/>
                    <a:pt x="8387" y="41"/>
                  </a:cubicBezTo>
                  <a:cubicBezTo>
                    <a:pt x="8387" y="21"/>
                    <a:pt x="8367" y="1"/>
                    <a:pt x="834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2" name="Google Shape;14102;g242e8836994_0_0"/>
            <p:cNvSpPr/>
            <p:nvPr/>
          </p:nvSpPr>
          <p:spPr>
            <a:xfrm>
              <a:off x="3328925" y="4220745"/>
              <a:ext cx="578016" cy="88643"/>
            </a:xfrm>
            <a:custGeom>
              <a:avLst/>
              <a:gdLst/>
              <a:ahLst/>
              <a:cxnLst/>
              <a:rect l="l" t="t" r="r" b="b"/>
              <a:pathLst>
                <a:path w="8640" h="1325" extrusionOk="0">
                  <a:moveTo>
                    <a:pt x="1" y="1"/>
                  </a:moveTo>
                  <a:cubicBezTo>
                    <a:pt x="21" y="31"/>
                    <a:pt x="41" y="62"/>
                    <a:pt x="61" y="92"/>
                  </a:cubicBezTo>
                  <a:cubicBezTo>
                    <a:pt x="142" y="203"/>
                    <a:pt x="182" y="344"/>
                    <a:pt x="182" y="476"/>
                  </a:cubicBezTo>
                  <a:lnTo>
                    <a:pt x="182" y="850"/>
                  </a:lnTo>
                  <a:cubicBezTo>
                    <a:pt x="182" y="1021"/>
                    <a:pt x="122" y="1193"/>
                    <a:pt x="1" y="1325"/>
                  </a:cubicBezTo>
                  <a:lnTo>
                    <a:pt x="8114" y="1325"/>
                  </a:lnTo>
                  <a:cubicBezTo>
                    <a:pt x="8397" y="1325"/>
                    <a:pt x="8640" y="1092"/>
                    <a:pt x="8630" y="799"/>
                  </a:cubicBezTo>
                  <a:lnTo>
                    <a:pt x="8640" y="799"/>
                  </a:lnTo>
                  <a:lnTo>
                    <a:pt x="8640" y="526"/>
                  </a:lnTo>
                  <a:cubicBezTo>
                    <a:pt x="8640" y="243"/>
                    <a:pt x="8407" y="1"/>
                    <a:pt x="8114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3" name="Google Shape;14103;g242e8836994_0_0"/>
            <p:cNvSpPr/>
            <p:nvPr/>
          </p:nvSpPr>
          <p:spPr>
            <a:xfrm>
              <a:off x="3300560" y="4195790"/>
              <a:ext cx="631402" cy="138617"/>
            </a:xfrm>
            <a:custGeom>
              <a:avLst/>
              <a:gdLst/>
              <a:ahLst/>
              <a:cxnLst/>
              <a:rect l="l" t="t" r="r" b="b"/>
              <a:pathLst>
                <a:path w="9438" h="2072" extrusionOk="0">
                  <a:moveTo>
                    <a:pt x="51" y="0"/>
                  </a:moveTo>
                  <a:lnTo>
                    <a:pt x="51" y="384"/>
                  </a:lnTo>
                  <a:lnTo>
                    <a:pt x="8538" y="384"/>
                  </a:lnTo>
                  <a:cubicBezTo>
                    <a:pt x="8544" y="384"/>
                    <a:pt x="8550" y="384"/>
                    <a:pt x="8555" y="384"/>
                  </a:cubicBezTo>
                  <a:cubicBezTo>
                    <a:pt x="8831" y="384"/>
                    <a:pt x="9063" y="622"/>
                    <a:pt x="9054" y="899"/>
                  </a:cubicBezTo>
                  <a:lnTo>
                    <a:pt x="9054" y="1172"/>
                  </a:lnTo>
                  <a:cubicBezTo>
                    <a:pt x="9064" y="1465"/>
                    <a:pt x="8821" y="1698"/>
                    <a:pt x="8538" y="1698"/>
                  </a:cubicBezTo>
                  <a:lnTo>
                    <a:pt x="0" y="1698"/>
                  </a:lnTo>
                  <a:lnTo>
                    <a:pt x="0" y="2071"/>
                  </a:lnTo>
                  <a:lnTo>
                    <a:pt x="8538" y="2071"/>
                  </a:lnTo>
                  <a:cubicBezTo>
                    <a:pt x="8544" y="2072"/>
                    <a:pt x="8550" y="2072"/>
                    <a:pt x="8556" y="2072"/>
                  </a:cubicBezTo>
                  <a:cubicBezTo>
                    <a:pt x="9043" y="2072"/>
                    <a:pt x="9438" y="1661"/>
                    <a:pt x="9438" y="1172"/>
                  </a:cubicBezTo>
                  <a:lnTo>
                    <a:pt x="9438" y="899"/>
                  </a:lnTo>
                  <a:cubicBezTo>
                    <a:pt x="9438" y="404"/>
                    <a:pt x="9033" y="0"/>
                    <a:pt x="8538" y="0"/>
                  </a:cubicBez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4" name="Google Shape;14104;g242e8836994_0_0"/>
            <p:cNvSpPr/>
            <p:nvPr/>
          </p:nvSpPr>
          <p:spPr>
            <a:xfrm>
              <a:off x="3344513" y="4268110"/>
              <a:ext cx="560421" cy="2743"/>
            </a:xfrm>
            <a:custGeom>
              <a:avLst/>
              <a:gdLst/>
              <a:ahLst/>
              <a:cxnLst/>
              <a:rect l="l" t="t" r="r" b="b"/>
              <a:pathLst>
                <a:path w="8377" h="41" extrusionOk="0">
                  <a:moveTo>
                    <a:pt x="20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31"/>
                    <a:pt x="10" y="41"/>
                    <a:pt x="20" y="41"/>
                  </a:cubicBezTo>
                  <a:lnTo>
                    <a:pt x="8356" y="41"/>
                  </a:lnTo>
                  <a:cubicBezTo>
                    <a:pt x="8366" y="41"/>
                    <a:pt x="8376" y="31"/>
                    <a:pt x="8376" y="20"/>
                  </a:cubicBezTo>
                  <a:cubicBezTo>
                    <a:pt x="8376" y="10"/>
                    <a:pt x="8366" y="0"/>
                    <a:pt x="8356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5" name="Google Shape;14105;g242e8836994_0_0"/>
            <p:cNvSpPr/>
            <p:nvPr/>
          </p:nvSpPr>
          <p:spPr>
            <a:xfrm>
              <a:off x="3341770" y="4235663"/>
              <a:ext cx="557076" cy="2743"/>
            </a:xfrm>
            <a:custGeom>
              <a:avLst/>
              <a:gdLst/>
              <a:ahLst/>
              <a:cxnLst/>
              <a:rect l="l" t="t" r="r" b="b"/>
              <a:pathLst>
                <a:path w="8327" h="41" extrusionOk="0">
                  <a:moveTo>
                    <a:pt x="21" y="0"/>
                  </a:moveTo>
                  <a:cubicBezTo>
                    <a:pt x="1" y="0"/>
                    <a:pt x="1" y="41"/>
                    <a:pt x="21" y="41"/>
                  </a:cubicBezTo>
                  <a:lnTo>
                    <a:pt x="8306" y="41"/>
                  </a:lnTo>
                  <a:cubicBezTo>
                    <a:pt x="8326" y="41"/>
                    <a:pt x="8326" y="0"/>
                    <a:pt x="8306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6" name="Google Shape;14106;g242e8836994_0_0"/>
            <p:cNvSpPr/>
            <p:nvPr/>
          </p:nvSpPr>
          <p:spPr>
            <a:xfrm>
              <a:off x="3343777" y="4255934"/>
              <a:ext cx="561826" cy="2743"/>
            </a:xfrm>
            <a:custGeom>
              <a:avLst/>
              <a:gdLst/>
              <a:ahLst/>
              <a:cxnLst/>
              <a:rect l="l" t="t" r="r" b="b"/>
              <a:pathLst>
                <a:path w="8398" h="41" extrusionOk="0">
                  <a:moveTo>
                    <a:pt x="21" y="0"/>
                  </a:moveTo>
                  <a:cubicBezTo>
                    <a:pt x="1" y="0"/>
                    <a:pt x="1" y="41"/>
                    <a:pt x="21" y="41"/>
                  </a:cubicBezTo>
                  <a:lnTo>
                    <a:pt x="8377" y="41"/>
                  </a:lnTo>
                  <a:cubicBezTo>
                    <a:pt x="8397" y="41"/>
                    <a:pt x="8397" y="0"/>
                    <a:pt x="8377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7" name="Google Shape;14107;g242e8836994_0_0"/>
            <p:cNvSpPr/>
            <p:nvPr/>
          </p:nvSpPr>
          <p:spPr>
            <a:xfrm>
              <a:off x="3344513" y="4274867"/>
              <a:ext cx="561090" cy="2743"/>
            </a:xfrm>
            <a:custGeom>
              <a:avLst/>
              <a:gdLst/>
              <a:ahLst/>
              <a:cxnLst/>
              <a:rect l="l" t="t" r="r" b="b"/>
              <a:pathLst>
                <a:path w="8387" h="41" extrusionOk="0">
                  <a:moveTo>
                    <a:pt x="20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31"/>
                    <a:pt x="10" y="41"/>
                    <a:pt x="20" y="41"/>
                  </a:cubicBezTo>
                  <a:lnTo>
                    <a:pt x="8366" y="41"/>
                  </a:lnTo>
                  <a:cubicBezTo>
                    <a:pt x="8376" y="41"/>
                    <a:pt x="8386" y="31"/>
                    <a:pt x="8386" y="20"/>
                  </a:cubicBezTo>
                  <a:cubicBezTo>
                    <a:pt x="8386" y="10"/>
                    <a:pt x="8376" y="0"/>
                    <a:pt x="8366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8" name="Google Shape;14108;g242e8836994_0_0"/>
            <p:cNvSpPr/>
            <p:nvPr/>
          </p:nvSpPr>
          <p:spPr>
            <a:xfrm>
              <a:off x="3340432" y="4299888"/>
              <a:ext cx="550319" cy="2743"/>
            </a:xfrm>
            <a:custGeom>
              <a:avLst/>
              <a:gdLst/>
              <a:ahLst/>
              <a:cxnLst/>
              <a:rect l="l" t="t" r="r" b="b"/>
              <a:pathLst>
                <a:path w="8226" h="41" extrusionOk="0">
                  <a:moveTo>
                    <a:pt x="21" y="0"/>
                  </a:moveTo>
                  <a:cubicBezTo>
                    <a:pt x="0" y="0"/>
                    <a:pt x="0" y="41"/>
                    <a:pt x="21" y="41"/>
                  </a:cubicBezTo>
                  <a:lnTo>
                    <a:pt x="8205" y="41"/>
                  </a:lnTo>
                  <a:cubicBezTo>
                    <a:pt x="8225" y="41"/>
                    <a:pt x="8225" y="0"/>
                    <a:pt x="8205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9" name="Google Shape;14109;g242e8836994_0_0"/>
            <p:cNvSpPr/>
            <p:nvPr/>
          </p:nvSpPr>
          <p:spPr>
            <a:xfrm>
              <a:off x="3341101" y="4287043"/>
              <a:ext cx="563833" cy="4750"/>
            </a:xfrm>
            <a:custGeom>
              <a:avLst/>
              <a:gdLst/>
              <a:ahLst/>
              <a:cxnLst/>
              <a:rect l="l" t="t" r="r" b="b"/>
              <a:pathLst>
                <a:path w="8428" h="71" extrusionOk="0">
                  <a:moveTo>
                    <a:pt x="51" y="0"/>
                  </a:moveTo>
                  <a:cubicBezTo>
                    <a:pt x="0" y="0"/>
                    <a:pt x="0" y="71"/>
                    <a:pt x="51" y="71"/>
                  </a:cubicBezTo>
                  <a:lnTo>
                    <a:pt x="8377" y="71"/>
                  </a:lnTo>
                  <a:cubicBezTo>
                    <a:pt x="8427" y="71"/>
                    <a:pt x="8427" y="0"/>
                    <a:pt x="8377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0" name="Google Shape;14110;g242e8836994_0_0"/>
            <p:cNvSpPr/>
            <p:nvPr/>
          </p:nvSpPr>
          <p:spPr>
            <a:xfrm>
              <a:off x="3335816" y="4225428"/>
              <a:ext cx="551524" cy="4951"/>
            </a:xfrm>
            <a:custGeom>
              <a:avLst/>
              <a:gdLst/>
              <a:ahLst/>
              <a:cxnLst/>
              <a:rect l="l" t="t" r="r" b="b"/>
              <a:pathLst>
                <a:path w="8244" h="74" extrusionOk="0">
                  <a:moveTo>
                    <a:pt x="33" y="1"/>
                  </a:moveTo>
                  <a:cubicBezTo>
                    <a:pt x="1" y="1"/>
                    <a:pt x="1" y="73"/>
                    <a:pt x="33" y="73"/>
                  </a:cubicBezTo>
                  <a:cubicBezTo>
                    <a:pt x="35" y="73"/>
                    <a:pt x="37" y="73"/>
                    <a:pt x="39" y="72"/>
                  </a:cubicBezTo>
                  <a:lnTo>
                    <a:pt x="8203" y="72"/>
                  </a:lnTo>
                  <a:cubicBezTo>
                    <a:pt x="8244" y="72"/>
                    <a:pt x="8244" y="12"/>
                    <a:pt x="8203" y="2"/>
                  </a:cubicBezTo>
                  <a:lnTo>
                    <a:pt x="39" y="2"/>
                  </a:lnTo>
                  <a:cubicBezTo>
                    <a:pt x="37" y="1"/>
                    <a:pt x="35" y="1"/>
                    <a:pt x="33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1" name="Google Shape;14111;g242e8836994_0_0"/>
            <p:cNvSpPr/>
            <p:nvPr/>
          </p:nvSpPr>
          <p:spPr>
            <a:xfrm>
              <a:off x="3239680" y="4353275"/>
              <a:ext cx="733492" cy="67636"/>
            </a:xfrm>
            <a:custGeom>
              <a:avLst/>
              <a:gdLst/>
              <a:ahLst/>
              <a:cxnLst/>
              <a:rect l="l" t="t" r="r" b="b"/>
              <a:pathLst>
                <a:path w="10964" h="1011" extrusionOk="0">
                  <a:moveTo>
                    <a:pt x="1" y="0"/>
                  </a:moveTo>
                  <a:cubicBezTo>
                    <a:pt x="21" y="21"/>
                    <a:pt x="41" y="41"/>
                    <a:pt x="61" y="71"/>
                  </a:cubicBezTo>
                  <a:cubicBezTo>
                    <a:pt x="112" y="162"/>
                    <a:pt x="142" y="263"/>
                    <a:pt x="152" y="364"/>
                  </a:cubicBezTo>
                  <a:lnTo>
                    <a:pt x="152" y="647"/>
                  </a:lnTo>
                  <a:cubicBezTo>
                    <a:pt x="142" y="778"/>
                    <a:pt x="92" y="910"/>
                    <a:pt x="11" y="1011"/>
                  </a:cubicBezTo>
                  <a:lnTo>
                    <a:pt x="10570" y="1011"/>
                  </a:lnTo>
                  <a:cubicBezTo>
                    <a:pt x="10792" y="1011"/>
                    <a:pt x="10964" y="829"/>
                    <a:pt x="10964" y="607"/>
                  </a:cubicBezTo>
                  <a:lnTo>
                    <a:pt x="10964" y="404"/>
                  </a:lnTo>
                  <a:cubicBezTo>
                    <a:pt x="10964" y="293"/>
                    <a:pt x="10923" y="192"/>
                    <a:pt x="10853" y="122"/>
                  </a:cubicBezTo>
                  <a:cubicBezTo>
                    <a:pt x="10772" y="51"/>
                    <a:pt x="10671" y="10"/>
                    <a:pt x="10570" y="0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2" name="Google Shape;14112;g242e8836994_0_0"/>
            <p:cNvSpPr/>
            <p:nvPr/>
          </p:nvSpPr>
          <p:spPr>
            <a:xfrm>
              <a:off x="3218740" y="4334342"/>
              <a:ext cx="774033" cy="105501"/>
            </a:xfrm>
            <a:custGeom>
              <a:avLst/>
              <a:gdLst/>
              <a:ahLst/>
              <a:cxnLst/>
              <a:rect l="l" t="t" r="r" b="b"/>
              <a:pathLst>
                <a:path w="11570" h="1577" extrusionOk="0">
                  <a:moveTo>
                    <a:pt x="31" y="0"/>
                  </a:moveTo>
                  <a:lnTo>
                    <a:pt x="31" y="283"/>
                  </a:lnTo>
                  <a:lnTo>
                    <a:pt x="10883" y="283"/>
                  </a:lnTo>
                  <a:cubicBezTo>
                    <a:pt x="10984" y="293"/>
                    <a:pt x="11085" y="334"/>
                    <a:pt x="11156" y="405"/>
                  </a:cubicBezTo>
                  <a:cubicBezTo>
                    <a:pt x="11236" y="475"/>
                    <a:pt x="11277" y="576"/>
                    <a:pt x="11277" y="687"/>
                  </a:cubicBezTo>
                  <a:lnTo>
                    <a:pt x="11277" y="890"/>
                  </a:lnTo>
                  <a:cubicBezTo>
                    <a:pt x="11277" y="1112"/>
                    <a:pt x="11095" y="1294"/>
                    <a:pt x="10883" y="1294"/>
                  </a:cubicBezTo>
                  <a:lnTo>
                    <a:pt x="1" y="1294"/>
                  </a:lnTo>
                  <a:lnTo>
                    <a:pt x="1" y="1577"/>
                  </a:lnTo>
                  <a:lnTo>
                    <a:pt x="10883" y="1577"/>
                  </a:lnTo>
                  <a:cubicBezTo>
                    <a:pt x="11257" y="1577"/>
                    <a:pt x="11570" y="1274"/>
                    <a:pt x="11570" y="890"/>
                  </a:cubicBezTo>
                  <a:lnTo>
                    <a:pt x="11570" y="687"/>
                  </a:lnTo>
                  <a:cubicBezTo>
                    <a:pt x="11570" y="314"/>
                    <a:pt x="11257" y="0"/>
                    <a:pt x="10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3" name="Google Shape;14113;g242e8836994_0_0"/>
            <p:cNvSpPr/>
            <p:nvPr/>
          </p:nvSpPr>
          <p:spPr>
            <a:xfrm>
              <a:off x="3251856" y="4389067"/>
              <a:ext cx="720647" cy="2810"/>
            </a:xfrm>
            <a:custGeom>
              <a:avLst/>
              <a:gdLst/>
              <a:ahLst/>
              <a:cxnLst/>
              <a:rect l="l" t="t" r="r" b="b"/>
              <a:pathLst>
                <a:path w="10772" h="42" extrusionOk="0">
                  <a:moveTo>
                    <a:pt x="21" y="1"/>
                  </a:moveTo>
                  <a:cubicBezTo>
                    <a:pt x="11" y="1"/>
                    <a:pt x="1" y="11"/>
                    <a:pt x="1" y="21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10752" y="41"/>
                  </a:lnTo>
                  <a:cubicBezTo>
                    <a:pt x="10762" y="41"/>
                    <a:pt x="10772" y="31"/>
                    <a:pt x="10772" y="21"/>
                  </a:cubicBezTo>
                  <a:cubicBezTo>
                    <a:pt x="10772" y="11"/>
                    <a:pt x="10762" y="1"/>
                    <a:pt x="10752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4" name="Google Shape;14114;g242e8836994_0_0"/>
            <p:cNvSpPr/>
            <p:nvPr/>
          </p:nvSpPr>
          <p:spPr>
            <a:xfrm>
              <a:off x="3249180" y="4364782"/>
              <a:ext cx="718640" cy="2743"/>
            </a:xfrm>
            <a:custGeom>
              <a:avLst/>
              <a:gdLst/>
              <a:ahLst/>
              <a:cxnLst/>
              <a:rect l="l" t="t" r="r" b="b"/>
              <a:pathLst>
                <a:path w="10742" h="41" extrusionOk="0">
                  <a:moveTo>
                    <a:pt x="31" y="0"/>
                  </a:moveTo>
                  <a:cubicBezTo>
                    <a:pt x="0" y="0"/>
                    <a:pt x="0" y="41"/>
                    <a:pt x="31" y="41"/>
                  </a:cubicBezTo>
                  <a:lnTo>
                    <a:pt x="10721" y="41"/>
                  </a:lnTo>
                  <a:cubicBezTo>
                    <a:pt x="10741" y="30"/>
                    <a:pt x="10741" y="0"/>
                    <a:pt x="10721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5" name="Google Shape;14115;g242e8836994_0_0"/>
            <p:cNvSpPr/>
            <p:nvPr/>
          </p:nvSpPr>
          <p:spPr>
            <a:xfrm>
              <a:off x="3251187" y="4379634"/>
              <a:ext cx="721316" cy="2743"/>
            </a:xfrm>
            <a:custGeom>
              <a:avLst/>
              <a:gdLst/>
              <a:ahLst/>
              <a:cxnLst/>
              <a:rect l="l" t="t" r="r" b="b"/>
              <a:pathLst>
                <a:path w="10782" h="41" extrusionOk="0">
                  <a:moveTo>
                    <a:pt x="21" y="0"/>
                  </a:moveTo>
                  <a:cubicBezTo>
                    <a:pt x="11" y="0"/>
                    <a:pt x="1" y="10"/>
                    <a:pt x="1" y="21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10762" y="41"/>
                  </a:lnTo>
                  <a:cubicBezTo>
                    <a:pt x="10772" y="41"/>
                    <a:pt x="10782" y="31"/>
                    <a:pt x="10782" y="21"/>
                  </a:cubicBezTo>
                  <a:cubicBezTo>
                    <a:pt x="10782" y="10"/>
                    <a:pt x="10772" y="0"/>
                    <a:pt x="10762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6" name="Google Shape;14116;g242e8836994_0_0"/>
            <p:cNvSpPr/>
            <p:nvPr/>
          </p:nvSpPr>
          <p:spPr>
            <a:xfrm>
              <a:off x="3251856" y="4394486"/>
              <a:ext cx="720647" cy="2810"/>
            </a:xfrm>
            <a:custGeom>
              <a:avLst/>
              <a:gdLst/>
              <a:ahLst/>
              <a:cxnLst/>
              <a:rect l="l" t="t" r="r" b="b"/>
              <a:pathLst>
                <a:path w="10772" h="42" extrusionOk="0">
                  <a:moveTo>
                    <a:pt x="21" y="1"/>
                  </a:moveTo>
                  <a:cubicBezTo>
                    <a:pt x="11" y="1"/>
                    <a:pt x="1" y="11"/>
                    <a:pt x="1" y="21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10752" y="41"/>
                  </a:lnTo>
                  <a:cubicBezTo>
                    <a:pt x="10762" y="41"/>
                    <a:pt x="10772" y="31"/>
                    <a:pt x="10772" y="21"/>
                  </a:cubicBezTo>
                  <a:cubicBezTo>
                    <a:pt x="10772" y="11"/>
                    <a:pt x="10762" y="1"/>
                    <a:pt x="10752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7" name="Google Shape;14117;g242e8836994_0_0"/>
            <p:cNvSpPr/>
            <p:nvPr/>
          </p:nvSpPr>
          <p:spPr>
            <a:xfrm>
              <a:off x="3249180" y="4413419"/>
              <a:ext cx="712552" cy="2743"/>
            </a:xfrm>
            <a:custGeom>
              <a:avLst/>
              <a:gdLst/>
              <a:ahLst/>
              <a:cxnLst/>
              <a:rect l="l" t="t" r="r" b="b"/>
              <a:pathLst>
                <a:path w="10651" h="41" extrusionOk="0">
                  <a:moveTo>
                    <a:pt x="21" y="1"/>
                  </a:moveTo>
                  <a:cubicBezTo>
                    <a:pt x="10" y="1"/>
                    <a:pt x="0" y="11"/>
                    <a:pt x="0" y="21"/>
                  </a:cubicBezTo>
                  <a:cubicBezTo>
                    <a:pt x="0" y="31"/>
                    <a:pt x="10" y="41"/>
                    <a:pt x="21" y="41"/>
                  </a:cubicBezTo>
                  <a:lnTo>
                    <a:pt x="10630" y="41"/>
                  </a:lnTo>
                  <a:cubicBezTo>
                    <a:pt x="10640" y="41"/>
                    <a:pt x="10650" y="31"/>
                    <a:pt x="10650" y="21"/>
                  </a:cubicBezTo>
                  <a:cubicBezTo>
                    <a:pt x="10650" y="11"/>
                    <a:pt x="10640" y="1"/>
                    <a:pt x="10630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8" name="Google Shape;14118;g242e8836994_0_0"/>
            <p:cNvSpPr/>
            <p:nvPr/>
          </p:nvSpPr>
          <p:spPr>
            <a:xfrm>
              <a:off x="3249180" y="4403317"/>
              <a:ext cx="722654" cy="4750"/>
            </a:xfrm>
            <a:custGeom>
              <a:avLst/>
              <a:gdLst/>
              <a:ahLst/>
              <a:cxnLst/>
              <a:rect l="l" t="t" r="r" b="b"/>
              <a:pathLst>
                <a:path w="10802" h="71" extrusionOk="0">
                  <a:moveTo>
                    <a:pt x="41" y="0"/>
                  </a:moveTo>
                  <a:cubicBezTo>
                    <a:pt x="21" y="0"/>
                    <a:pt x="0" y="10"/>
                    <a:pt x="0" y="30"/>
                  </a:cubicBezTo>
                  <a:cubicBezTo>
                    <a:pt x="0" y="51"/>
                    <a:pt x="21" y="71"/>
                    <a:pt x="41" y="71"/>
                  </a:cubicBezTo>
                  <a:lnTo>
                    <a:pt x="10761" y="71"/>
                  </a:lnTo>
                  <a:cubicBezTo>
                    <a:pt x="10781" y="71"/>
                    <a:pt x="10802" y="51"/>
                    <a:pt x="10802" y="30"/>
                  </a:cubicBezTo>
                  <a:cubicBezTo>
                    <a:pt x="10802" y="10"/>
                    <a:pt x="10781" y="0"/>
                    <a:pt x="10761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9" name="Google Shape;14119;g242e8836994_0_0"/>
            <p:cNvSpPr/>
            <p:nvPr/>
          </p:nvSpPr>
          <p:spPr>
            <a:xfrm>
              <a:off x="3244430" y="4355951"/>
              <a:ext cx="715228" cy="5486"/>
            </a:xfrm>
            <a:custGeom>
              <a:avLst/>
              <a:gdLst/>
              <a:ahLst/>
              <a:cxnLst/>
              <a:rect l="l" t="t" r="r" b="b"/>
              <a:pathLst>
                <a:path w="10691" h="82" extrusionOk="0">
                  <a:moveTo>
                    <a:pt x="41" y="1"/>
                  </a:moveTo>
                  <a:cubicBezTo>
                    <a:pt x="1" y="11"/>
                    <a:pt x="1" y="71"/>
                    <a:pt x="41" y="82"/>
                  </a:cubicBezTo>
                  <a:lnTo>
                    <a:pt x="10640" y="82"/>
                  </a:lnTo>
                  <a:cubicBezTo>
                    <a:pt x="10691" y="71"/>
                    <a:pt x="10691" y="11"/>
                    <a:pt x="10640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0" name="Google Shape;14120;g242e8836994_0_0"/>
            <p:cNvSpPr/>
            <p:nvPr/>
          </p:nvSpPr>
          <p:spPr>
            <a:xfrm>
              <a:off x="2938894" y="4034225"/>
              <a:ext cx="723323" cy="98744"/>
            </a:xfrm>
            <a:custGeom>
              <a:avLst/>
              <a:gdLst/>
              <a:ahLst/>
              <a:cxnLst/>
              <a:rect l="l" t="t" r="r" b="b"/>
              <a:pathLst>
                <a:path w="10812" h="1476" extrusionOk="0">
                  <a:moveTo>
                    <a:pt x="1" y="0"/>
                  </a:moveTo>
                  <a:lnTo>
                    <a:pt x="1" y="1475"/>
                  </a:lnTo>
                  <a:lnTo>
                    <a:pt x="10812" y="1475"/>
                  </a:lnTo>
                  <a:lnTo>
                    <a:pt x="108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1" name="Google Shape;14121;g242e8836994_0_0"/>
            <p:cNvSpPr/>
            <p:nvPr/>
          </p:nvSpPr>
          <p:spPr>
            <a:xfrm>
              <a:off x="2909123" y="4015292"/>
              <a:ext cx="782864" cy="135941"/>
            </a:xfrm>
            <a:custGeom>
              <a:avLst/>
              <a:gdLst/>
              <a:ahLst/>
              <a:cxnLst/>
              <a:rect l="l" t="t" r="r" b="b"/>
              <a:pathLst>
                <a:path w="11702" h="2032" extrusionOk="0">
                  <a:moveTo>
                    <a:pt x="11257" y="283"/>
                  </a:moveTo>
                  <a:lnTo>
                    <a:pt x="11257" y="1758"/>
                  </a:lnTo>
                  <a:lnTo>
                    <a:pt x="446" y="1758"/>
                  </a:lnTo>
                  <a:lnTo>
                    <a:pt x="446" y="283"/>
                  </a:lnTo>
                  <a:close/>
                  <a:moveTo>
                    <a:pt x="1" y="0"/>
                  </a:moveTo>
                  <a:lnTo>
                    <a:pt x="1" y="2031"/>
                  </a:lnTo>
                  <a:lnTo>
                    <a:pt x="11702" y="2031"/>
                  </a:lnTo>
                  <a:lnTo>
                    <a:pt x="11702" y="0"/>
                  </a:lnTo>
                  <a:close/>
                </a:path>
              </a:pathLst>
            </a:custGeom>
            <a:solidFill>
              <a:srgbClr val="6B3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2" name="Google Shape;14122;g242e8836994_0_0"/>
            <p:cNvSpPr/>
            <p:nvPr/>
          </p:nvSpPr>
          <p:spPr>
            <a:xfrm>
              <a:off x="2921968" y="4186960"/>
              <a:ext cx="820060" cy="125103"/>
            </a:xfrm>
            <a:custGeom>
              <a:avLst/>
              <a:gdLst/>
              <a:ahLst/>
              <a:cxnLst/>
              <a:rect l="l" t="t" r="r" b="b"/>
              <a:pathLst>
                <a:path w="12258" h="1870" extrusionOk="0">
                  <a:moveTo>
                    <a:pt x="1" y="1"/>
                  </a:moveTo>
                  <a:cubicBezTo>
                    <a:pt x="173" y="183"/>
                    <a:pt x="264" y="425"/>
                    <a:pt x="274" y="678"/>
                  </a:cubicBezTo>
                  <a:lnTo>
                    <a:pt x="274" y="1193"/>
                  </a:lnTo>
                  <a:cubicBezTo>
                    <a:pt x="264" y="1385"/>
                    <a:pt x="213" y="1587"/>
                    <a:pt x="102" y="1749"/>
                  </a:cubicBezTo>
                  <a:cubicBezTo>
                    <a:pt x="72" y="1789"/>
                    <a:pt x="41" y="1830"/>
                    <a:pt x="1" y="1870"/>
                  </a:cubicBezTo>
                  <a:lnTo>
                    <a:pt x="11510" y="1870"/>
                  </a:lnTo>
                  <a:cubicBezTo>
                    <a:pt x="11924" y="1870"/>
                    <a:pt x="12257" y="1537"/>
                    <a:pt x="12257" y="1122"/>
                  </a:cubicBezTo>
                  <a:lnTo>
                    <a:pt x="12257" y="748"/>
                  </a:lnTo>
                  <a:lnTo>
                    <a:pt x="12257" y="738"/>
                  </a:lnTo>
                  <a:cubicBezTo>
                    <a:pt x="12257" y="334"/>
                    <a:pt x="11924" y="1"/>
                    <a:pt x="11510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3" name="Google Shape;14123;g242e8836994_0_0"/>
            <p:cNvSpPr/>
            <p:nvPr/>
          </p:nvSpPr>
          <p:spPr>
            <a:xfrm>
              <a:off x="2882765" y="4151168"/>
              <a:ext cx="895055" cy="196084"/>
            </a:xfrm>
            <a:custGeom>
              <a:avLst/>
              <a:gdLst/>
              <a:ahLst/>
              <a:cxnLst/>
              <a:rect l="l" t="t" r="r" b="b"/>
              <a:pathLst>
                <a:path w="13379" h="2931" extrusionOk="0">
                  <a:moveTo>
                    <a:pt x="1" y="0"/>
                  </a:moveTo>
                  <a:lnTo>
                    <a:pt x="1" y="536"/>
                  </a:lnTo>
                  <a:lnTo>
                    <a:pt x="12096" y="536"/>
                  </a:lnTo>
                  <a:cubicBezTo>
                    <a:pt x="12510" y="536"/>
                    <a:pt x="12843" y="869"/>
                    <a:pt x="12843" y="1283"/>
                  </a:cubicBezTo>
                  <a:lnTo>
                    <a:pt x="12843" y="1657"/>
                  </a:lnTo>
                  <a:cubicBezTo>
                    <a:pt x="12843" y="2072"/>
                    <a:pt x="12510" y="2405"/>
                    <a:pt x="12096" y="2405"/>
                  </a:cubicBezTo>
                  <a:lnTo>
                    <a:pt x="62" y="2405"/>
                  </a:lnTo>
                  <a:lnTo>
                    <a:pt x="62" y="2930"/>
                  </a:lnTo>
                  <a:lnTo>
                    <a:pt x="12096" y="2930"/>
                  </a:lnTo>
                  <a:cubicBezTo>
                    <a:pt x="12803" y="2930"/>
                    <a:pt x="13379" y="2365"/>
                    <a:pt x="13379" y="1657"/>
                  </a:cubicBezTo>
                  <a:lnTo>
                    <a:pt x="13379" y="1283"/>
                  </a:lnTo>
                  <a:cubicBezTo>
                    <a:pt x="13379" y="576"/>
                    <a:pt x="12803" y="10"/>
                    <a:pt x="12106" y="0"/>
                  </a:cubicBezTo>
                  <a:close/>
                </a:path>
              </a:pathLst>
            </a:custGeom>
            <a:solidFill>
              <a:srgbClr val="F4B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4" name="Google Shape;14124;g242e8836994_0_0"/>
            <p:cNvSpPr/>
            <p:nvPr/>
          </p:nvSpPr>
          <p:spPr>
            <a:xfrm>
              <a:off x="3577662" y="4369465"/>
              <a:ext cx="27830" cy="92723"/>
            </a:xfrm>
            <a:custGeom>
              <a:avLst/>
              <a:gdLst/>
              <a:ahLst/>
              <a:cxnLst/>
              <a:rect l="l" t="t" r="r" b="b"/>
              <a:pathLst>
                <a:path w="416" h="1386" extrusionOk="0">
                  <a:moveTo>
                    <a:pt x="1" y="1"/>
                  </a:moveTo>
                  <a:lnTo>
                    <a:pt x="1" y="1385"/>
                  </a:lnTo>
                  <a:lnTo>
                    <a:pt x="415" y="1385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rgbClr val="EF3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5" name="Google Shape;14125;g242e8836994_0_0"/>
            <p:cNvSpPr/>
            <p:nvPr/>
          </p:nvSpPr>
          <p:spPr>
            <a:xfrm>
              <a:off x="2899690" y="4369465"/>
              <a:ext cx="586111" cy="92723"/>
            </a:xfrm>
            <a:custGeom>
              <a:avLst/>
              <a:gdLst/>
              <a:ahLst/>
              <a:cxnLst/>
              <a:rect l="l" t="t" r="r" b="b"/>
              <a:pathLst>
                <a:path w="8761" h="1386" extrusionOk="0">
                  <a:moveTo>
                    <a:pt x="0" y="1"/>
                  </a:moveTo>
                  <a:lnTo>
                    <a:pt x="0" y="1385"/>
                  </a:lnTo>
                  <a:lnTo>
                    <a:pt x="8761" y="1385"/>
                  </a:lnTo>
                  <a:lnTo>
                    <a:pt x="8761" y="1"/>
                  </a:lnTo>
                  <a:close/>
                </a:path>
              </a:pathLst>
            </a:custGeom>
            <a:solidFill>
              <a:srgbClr val="EF3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6" name="Google Shape;14126;g242e8836994_0_0"/>
            <p:cNvSpPr/>
            <p:nvPr/>
          </p:nvSpPr>
          <p:spPr>
            <a:xfrm>
              <a:off x="2848980" y="4347856"/>
              <a:ext cx="783533" cy="135941"/>
            </a:xfrm>
            <a:custGeom>
              <a:avLst/>
              <a:gdLst/>
              <a:ahLst/>
              <a:cxnLst/>
              <a:rect l="l" t="t" r="r" b="b"/>
              <a:pathLst>
                <a:path w="11712" h="2032" extrusionOk="0">
                  <a:moveTo>
                    <a:pt x="9519" y="324"/>
                  </a:moveTo>
                  <a:lnTo>
                    <a:pt x="9519" y="1718"/>
                  </a:lnTo>
                  <a:lnTo>
                    <a:pt x="758" y="1718"/>
                  </a:lnTo>
                  <a:lnTo>
                    <a:pt x="758" y="324"/>
                  </a:lnTo>
                  <a:close/>
                  <a:moveTo>
                    <a:pt x="11317" y="324"/>
                  </a:moveTo>
                  <a:lnTo>
                    <a:pt x="11317" y="1718"/>
                  </a:lnTo>
                  <a:lnTo>
                    <a:pt x="10893" y="1718"/>
                  </a:lnTo>
                  <a:lnTo>
                    <a:pt x="10893" y="324"/>
                  </a:lnTo>
                  <a:close/>
                  <a:moveTo>
                    <a:pt x="1" y="0"/>
                  </a:moveTo>
                  <a:lnTo>
                    <a:pt x="1" y="2031"/>
                  </a:lnTo>
                  <a:lnTo>
                    <a:pt x="11711" y="2031"/>
                  </a:lnTo>
                  <a:lnTo>
                    <a:pt x="11711" y="0"/>
                  </a:ln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7" name="Google Shape;14127;g242e8836994_0_0"/>
            <p:cNvSpPr/>
            <p:nvPr/>
          </p:nvSpPr>
          <p:spPr>
            <a:xfrm>
              <a:off x="2945651" y="4241751"/>
              <a:ext cx="792966" cy="2743"/>
            </a:xfrm>
            <a:custGeom>
              <a:avLst/>
              <a:gdLst/>
              <a:ahLst/>
              <a:cxnLst/>
              <a:rect l="l" t="t" r="r" b="b"/>
              <a:pathLst>
                <a:path w="11853" h="41" extrusionOk="0">
                  <a:moveTo>
                    <a:pt x="21" y="0"/>
                  </a:moveTo>
                  <a:cubicBezTo>
                    <a:pt x="11" y="0"/>
                    <a:pt x="1" y="10"/>
                    <a:pt x="1" y="20"/>
                  </a:cubicBezTo>
                  <a:cubicBezTo>
                    <a:pt x="1" y="30"/>
                    <a:pt x="11" y="41"/>
                    <a:pt x="21" y="41"/>
                  </a:cubicBezTo>
                  <a:lnTo>
                    <a:pt x="11833" y="41"/>
                  </a:lnTo>
                  <a:cubicBezTo>
                    <a:pt x="11843" y="41"/>
                    <a:pt x="11853" y="30"/>
                    <a:pt x="11853" y="20"/>
                  </a:cubicBezTo>
                  <a:cubicBezTo>
                    <a:pt x="11853" y="10"/>
                    <a:pt x="11843" y="0"/>
                    <a:pt x="11833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8" name="Google Shape;14128;g242e8836994_0_0"/>
            <p:cNvSpPr/>
            <p:nvPr/>
          </p:nvSpPr>
          <p:spPr>
            <a:xfrm>
              <a:off x="2940901" y="4288381"/>
              <a:ext cx="788952" cy="2743"/>
            </a:xfrm>
            <a:custGeom>
              <a:avLst/>
              <a:gdLst/>
              <a:ahLst/>
              <a:cxnLst/>
              <a:rect l="l" t="t" r="r" b="b"/>
              <a:pathLst>
                <a:path w="11793" h="41" extrusionOk="0">
                  <a:moveTo>
                    <a:pt x="31" y="0"/>
                  </a:moveTo>
                  <a:cubicBezTo>
                    <a:pt x="1" y="0"/>
                    <a:pt x="1" y="41"/>
                    <a:pt x="31" y="41"/>
                  </a:cubicBezTo>
                  <a:lnTo>
                    <a:pt x="11762" y="41"/>
                  </a:lnTo>
                  <a:cubicBezTo>
                    <a:pt x="11792" y="41"/>
                    <a:pt x="11792" y="0"/>
                    <a:pt x="11762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9" name="Google Shape;14129;g242e8836994_0_0"/>
            <p:cNvSpPr/>
            <p:nvPr/>
          </p:nvSpPr>
          <p:spPr>
            <a:xfrm>
              <a:off x="2944313" y="4259279"/>
              <a:ext cx="794973" cy="2810"/>
            </a:xfrm>
            <a:custGeom>
              <a:avLst/>
              <a:gdLst/>
              <a:ahLst/>
              <a:cxnLst/>
              <a:rect l="l" t="t" r="r" b="b"/>
              <a:pathLst>
                <a:path w="11883" h="42" extrusionOk="0">
                  <a:moveTo>
                    <a:pt x="21" y="1"/>
                  </a:moveTo>
                  <a:cubicBezTo>
                    <a:pt x="0" y="1"/>
                    <a:pt x="0" y="41"/>
                    <a:pt x="21" y="41"/>
                  </a:cubicBezTo>
                  <a:lnTo>
                    <a:pt x="11863" y="41"/>
                  </a:lnTo>
                  <a:cubicBezTo>
                    <a:pt x="11883" y="41"/>
                    <a:pt x="11883" y="1"/>
                    <a:pt x="11863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g242e8836994_0_0"/>
            <p:cNvSpPr/>
            <p:nvPr/>
          </p:nvSpPr>
          <p:spPr>
            <a:xfrm>
              <a:off x="2944982" y="4232251"/>
              <a:ext cx="794304" cy="2810"/>
            </a:xfrm>
            <a:custGeom>
              <a:avLst/>
              <a:gdLst/>
              <a:ahLst/>
              <a:cxnLst/>
              <a:rect l="l" t="t" r="r" b="b"/>
              <a:pathLst>
                <a:path w="11873" h="42" extrusionOk="0">
                  <a:moveTo>
                    <a:pt x="21" y="1"/>
                  </a:moveTo>
                  <a:cubicBezTo>
                    <a:pt x="0" y="1"/>
                    <a:pt x="0" y="41"/>
                    <a:pt x="21" y="41"/>
                  </a:cubicBezTo>
                  <a:lnTo>
                    <a:pt x="11853" y="41"/>
                  </a:lnTo>
                  <a:cubicBezTo>
                    <a:pt x="11873" y="41"/>
                    <a:pt x="11873" y="1"/>
                    <a:pt x="11853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1" name="Google Shape;14131;g242e8836994_0_0"/>
            <p:cNvSpPr/>
            <p:nvPr/>
          </p:nvSpPr>
          <p:spPr>
            <a:xfrm>
              <a:off x="2939563" y="4197129"/>
              <a:ext cx="778783" cy="2743"/>
            </a:xfrm>
            <a:custGeom>
              <a:avLst/>
              <a:gdLst/>
              <a:ahLst/>
              <a:cxnLst/>
              <a:rect l="l" t="t" r="r" b="b"/>
              <a:pathLst>
                <a:path w="11641" h="41" extrusionOk="0">
                  <a:moveTo>
                    <a:pt x="21" y="0"/>
                  </a:moveTo>
                  <a:cubicBezTo>
                    <a:pt x="11" y="0"/>
                    <a:pt x="1" y="10"/>
                    <a:pt x="1" y="20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11620" y="41"/>
                  </a:lnTo>
                  <a:cubicBezTo>
                    <a:pt x="11630" y="41"/>
                    <a:pt x="11641" y="31"/>
                    <a:pt x="11641" y="20"/>
                  </a:cubicBezTo>
                  <a:cubicBezTo>
                    <a:pt x="11641" y="10"/>
                    <a:pt x="11630" y="0"/>
                    <a:pt x="11620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2" name="Google Shape;14132;g242e8836994_0_0"/>
            <p:cNvSpPr/>
            <p:nvPr/>
          </p:nvSpPr>
          <p:spPr>
            <a:xfrm>
              <a:off x="2941570" y="4212650"/>
              <a:ext cx="795040" cy="5486"/>
            </a:xfrm>
            <a:custGeom>
              <a:avLst/>
              <a:gdLst/>
              <a:ahLst/>
              <a:cxnLst/>
              <a:rect l="l" t="t" r="r" b="b"/>
              <a:pathLst>
                <a:path w="11884" h="82" extrusionOk="0">
                  <a:moveTo>
                    <a:pt x="41" y="1"/>
                  </a:moveTo>
                  <a:cubicBezTo>
                    <a:pt x="21" y="1"/>
                    <a:pt x="1" y="21"/>
                    <a:pt x="1" y="41"/>
                  </a:cubicBezTo>
                  <a:cubicBezTo>
                    <a:pt x="1" y="61"/>
                    <a:pt x="21" y="81"/>
                    <a:pt x="41" y="81"/>
                  </a:cubicBezTo>
                  <a:lnTo>
                    <a:pt x="11843" y="81"/>
                  </a:lnTo>
                  <a:cubicBezTo>
                    <a:pt x="11863" y="81"/>
                    <a:pt x="11883" y="61"/>
                    <a:pt x="11883" y="41"/>
                  </a:cubicBezTo>
                  <a:cubicBezTo>
                    <a:pt x="11883" y="21"/>
                    <a:pt x="11863" y="1"/>
                    <a:pt x="11843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3" name="Google Shape;14133;g242e8836994_0_0"/>
            <p:cNvSpPr/>
            <p:nvPr/>
          </p:nvSpPr>
          <p:spPr>
            <a:xfrm>
              <a:off x="2932940" y="4299821"/>
              <a:ext cx="779987" cy="5553"/>
            </a:xfrm>
            <a:custGeom>
              <a:avLst/>
              <a:gdLst/>
              <a:ahLst/>
              <a:cxnLst/>
              <a:rect l="l" t="t" r="r" b="b"/>
              <a:pathLst>
                <a:path w="11659" h="83" extrusionOk="0">
                  <a:moveTo>
                    <a:pt x="42" y="0"/>
                  </a:moveTo>
                  <a:cubicBezTo>
                    <a:pt x="1" y="0"/>
                    <a:pt x="1" y="83"/>
                    <a:pt x="42" y="83"/>
                  </a:cubicBezTo>
                  <a:cubicBezTo>
                    <a:pt x="44" y="83"/>
                    <a:pt x="47" y="82"/>
                    <a:pt x="49" y="82"/>
                  </a:cubicBezTo>
                  <a:lnTo>
                    <a:pt x="11618" y="82"/>
                  </a:lnTo>
                  <a:cubicBezTo>
                    <a:pt x="11659" y="72"/>
                    <a:pt x="11659" y="11"/>
                    <a:pt x="11618" y="1"/>
                  </a:cubicBezTo>
                  <a:lnTo>
                    <a:pt x="49" y="1"/>
                  </a:lnTo>
                  <a:cubicBezTo>
                    <a:pt x="47" y="1"/>
                    <a:pt x="44" y="0"/>
                    <a:pt x="42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4" name="Google Shape;14134;g242e8836994_0_0"/>
            <p:cNvSpPr/>
            <p:nvPr/>
          </p:nvSpPr>
          <p:spPr>
            <a:xfrm>
              <a:off x="2924711" y="3902363"/>
              <a:ext cx="578016" cy="87974"/>
            </a:xfrm>
            <a:custGeom>
              <a:avLst/>
              <a:gdLst/>
              <a:ahLst/>
              <a:cxnLst/>
              <a:rect l="l" t="t" r="r" b="b"/>
              <a:pathLst>
                <a:path w="8640" h="1315" extrusionOk="0">
                  <a:moveTo>
                    <a:pt x="526" y="1"/>
                  </a:moveTo>
                  <a:cubicBezTo>
                    <a:pt x="233" y="1"/>
                    <a:pt x="0" y="233"/>
                    <a:pt x="0" y="516"/>
                  </a:cubicBezTo>
                  <a:lnTo>
                    <a:pt x="0" y="789"/>
                  </a:lnTo>
                  <a:cubicBezTo>
                    <a:pt x="0" y="1082"/>
                    <a:pt x="233" y="1314"/>
                    <a:pt x="526" y="1314"/>
                  </a:cubicBezTo>
                  <a:lnTo>
                    <a:pt x="8639" y="1314"/>
                  </a:lnTo>
                  <a:cubicBezTo>
                    <a:pt x="8619" y="1284"/>
                    <a:pt x="8589" y="1264"/>
                    <a:pt x="8569" y="1234"/>
                  </a:cubicBezTo>
                  <a:cubicBezTo>
                    <a:pt x="8488" y="1112"/>
                    <a:pt x="8447" y="981"/>
                    <a:pt x="8447" y="839"/>
                  </a:cubicBezTo>
                  <a:lnTo>
                    <a:pt x="8447" y="476"/>
                  </a:lnTo>
                  <a:cubicBezTo>
                    <a:pt x="8447" y="294"/>
                    <a:pt x="8508" y="122"/>
                    <a:pt x="8629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5" name="Google Shape;14135;g242e8836994_0_0"/>
            <p:cNvSpPr/>
            <p:nvPr/>
          </p:nvSpPr>
          <p:spPr>
            <a:xfrm>
              <a:off x="2899690" y="3876673"/>
              <a:ext cx="630733" cy="138684"/>
            </a:xfrm>
            <a:custGeom>
              <a:avLst/>
              <a:gdLst/>
              <a:ahLst/>
              <a:cxnLst/>
              <a:rect l="l" t="t" r="r" b="b"/>
              <a:pathLst>
                <a:path w="9428" h="2073" extrusionOk="0">
                  <a:moveTo>
                    <a:pt x="900" y="1"/>
                  </a:moveTo>
                  <a:cubicBezTo>
                    <a:pt x="395" y="1"/>
                    <a:pt x="0" y="405"/>
                    <a:pt x="0" y="900"/>
                  </a:cubicBezTo>
                  <a:lnTo>
                    <a:pt x="0" y="1173"/>
                  </a:lnTo>
                  <a:cubicBezTo>
                    <a:pt x="0" y="1668"/>
                    <a:pt x="405" y="2072"/>
                    <a:pt x="900" y="2072"/>
                  </a:cubicBezTo>
                  <a:lnTo>
                    <a:pt x="9387" y="2072"/>
                  </a:lnTo>
                  <a:lnTo>
                    <a:pt x="9387" y="1698"/>
                  </a:lnTo>
                  <a:lnTo>
                    <a:pt x="900" y="1698"/>
                  </a:lnTo>
                  <a:cubicBezTo>
                    <a:pt x="607" y="1698"/>
                    <a:pt x="374" y="1466"/>
                    <a:pt x="374" y="1173"/>
                  </a:cubicBezTo>
                  <a:lnTo>
                    <a:pt x="374" y="900"/>
                  </a:lnTo>
                  <a:cubicBezTo>
                    <a:pt x="374" y="617"/>
                    <a:pt x="607" y="375"/>
                    <a:pt x="900" y="375"/>
                  </a:cubicBezTo>
                  <a:lnTo>
                    <a:pt x="9428" y="375"/>
                  </a:lnTo>
                  <a:lnTo>
                    <a:pt x="9428" y="1"/>
                  </a:ln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6" name="Google Shape;14136;g242e8836994_0_0"/>
            <p:cNvSpPr/>
            <p:nvPr/>
          </p:nvSpPr>
          <p:spPr>
            <a:xfrm>
              <a:off x="2926049" y="3940229"/>
              <a:ext cx="560421" cy="2810"/>
            </a:xfrm>
            <a:custGeom>
              <a:avLst/>
              <a:gdLst/>
              <a:ahLst/>
              <a:cxnLst/>
              <a:rect l="l" t="t" r="r" b="b"/>
              <a:pathLst>
                <a:path w="8377" h="42" extrusionOk="0">
                  <a:moveTo>
                    <a:pt x="21" y="1"/>
                  </a:moveTo>
                  <a:cubicBezTo>
                    <a:pt x="11" y="1"/>
                    <a:pt x="1" y="11"/>
                    <a:pt x="1" y="21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8357" y="41"/>
                  </a:lnTo>
                  <a:cubicBezTo>
                    <a:pt x="8367" y="41"/>
                    <a:pt x="8377" y="31"/>
                    <a:pt x="8377" y="21"/>
                  </a:cubicBezTo>
                  <a:cubicBezTo>
                    <a:pt x="8377" y="11"/>
                    <a:pt x="8367" y="1"/>
                    <a:pt x="835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7" name="Google Shape;14137;g242e8836994_0_0"/>
            <p:cNvSpPr/>
            <p:nvPr/>
          </p:nvSpPr>
          <p:spPr>
            <a:xfrm>
              <a:off x="2932806" y="3972676"/>
              <a:ext cx="556407" cy="2810"/>
            </a:xfrm>
            <a:custGeom>
              <a:avLst/>
              <a:gdLst/>
              <a:ahLst/>
              <a:cxnLst/>
              <a:rect l="l" t="t" r="r" b="b"/>
              <a:pathLst>
                <a:path w="8317" h="42" extrusionOk="0">
                  <a:moveTo>
                    <a:pt x="21" y="1"/>
                  </a:moveTo>
                  <a:cubicBezTo>
                    <a:pt x="11" y="1"/>
                    <a:pt x="1" y="11"/>
                    <a:pt x="1" y="21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8296" y="41"/>
                  </a:lnTo>
                  <a:cubicBezTo>
                    <a:pt x="8306" y="41"/>
                    <a:pt x="8316" y="31"/>
                    <a:pt x="8316" y="21"/>
                  </a:cubicBezTo>
                  <a:cubicBezTo>
                    <a:pt x="8316" y="11"/>
                    <a:pt x="8306" y="1"/>
                    <a:pt x="8296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8" name="Google Shape;14138;g242e8836994_0_0"/>
            <p:cNvSpPr/>
            <p:nvPr/>
          </p:nvSpPr>
          <p:spPr>
            <a:xfrm>
              <a:off x="2925380" y="3953074"/>
              <a:ext cx="562495" cy="2074"/>
            </a:xfrm>
            <a:custGeom>
              <a:avLst/>
              <a:gdLst/>
              <a:ahLst/>
              <a:cxnLst/>
              <a:rect l="l" t="t" r="r" b="b"/>
              <a:pathLst>
                <a:path w="8408" h="31" extrusionOk="0">
                  <a:moveTo>
                    <a:pt x="31" y="1"/>
                  </a:moveTo>
                  <a:cubicBezTo>
                    <a:pt x="0" y="1"/>
                    <a:pt x="0" y="31"/>
                    <a:pt x="31" y="31"/>
                  </a:cubicBezTo>
                  <a:lnTo>
                    <a:pt x="8387" y="31"/>
                  </a:lnTo>
                  <a:cubicBezTo>
                    <a:pt x="8407" y="31"/>
                    <a:pt x="8407" y="1"/>
                    <a:pt x="838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g242e8836994_0_0"/>
            <p:cNvSpPr/>
            <p:nvPr/>
          </p:nvSpPr>
          <p:spPr>
            <a:xfrm>
              <a:off x="2926049" y="3933472"/>
              <a:ext cx="561090" cy="2810"/>
            </a:xfrm>
            <a:custGeom>
              <a:avLst/>
              <a:gdLst/>
              <a:ahLst/>
              <a:cxnLst/>
              <a:rect l="l" t="t" r="r" b="b"/>
              <a:pathLst>
                <a:path w="8387" h="42" extrusionOk="0">
                  <a:moveTo>
                    <a:pt x="21" y="1"/>
                  </a:moveTo>
                  <a:cubicBezTo>
                    <a:pt x="11" y="1"/>
                    <a:pt x="1" y="11"/>
                    <a:pt x="1" y="21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8367" y="41"/>
                  </a:lnTo>
                  <a:cubicBezTo>
                    <a:pt x="8377" y="41"/>
                    <a:pt x="8387" y="31"/>
                    <a:pt x="8387" y="21"/>
                  </a:cubicBezTo>
                  <a:cubicBezTo>
                    <a:pt x="8387" y="11"/>
                    <a:pt x="8377" y="1"/>
                    <a:pt x="8367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0" name="Google Shape;14140;g242e8836994_0_0"/>
            <p:cNvSpPr/>
            <p:nvPr/>
          </p:nvSpPr>
          <p:spPr>
            <a:xfrm>
              <a:off x="2940232" y="3909120"/>
              <a:ext cx="550988" cy="2141"/>
            </a:xfrm>
            <a:custGeom>
              <a:avLst/>
              <a:gdLst/>
              <a:ahLst/>
              <a:cxnLst/>
              <a:rect l="l" t="t" r="r" b="b"/>
              <a:pathLst>
                <a:path w="8236" h="32" extrusionOk="0">
                  <a:moveTo>
                    <a:pt x="31" y="1"/>
                  </a:moveTo>
                  <a:cubicBezTo>
                    <a:pt x="1" y="1"/>
                    <a:pt x="1" y="31"/>
                    <a:pt x="31" y="31"/>
                  </a:cubicBezTo>
                  <a:lnTo>
                    <a:pt x="8205" y="31"/>
                  </a:lnTo>
                  <a:cubicBezTo>
                    <a:pt x="8236" y="31"/>
                    <a:pt x="8236" y="1"/>
                    <a:pt x="8205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1" name="Google Shape;14141;g242e8836994_0_0"/>
            <p:cNvSpPr/>
            <p:nvPr/>
          </p:nvSpPr>
          <p:spPr>
            <a:xfrm>
              <a:off x="2927387" y="3919289"/>
              <a:ext cx="562495" cy="5486"/>
            </a:xfrm>
            <a:custGeom>
              <a:avLst/>
              <a:gdLst/>
              <a:ahLst/>
              <a:cxnLst/>
              <a:rect l="l" t="t" r="r" b="b"/>
              <a:pathLst>
                <a:path w="8408" h="82" extrusionOk="0">
                  <a:moveTo>
                    <a:pt x="41" y="0"/>
                  </a:moveTo>
                  <a:cubicBezTo>
                    <a:pt x="21" y="0"/>
                    <a:pt x="1" y="21"/>
                    <a:pt x="1" y="41"/>
                  </a:cubicBezTo>
                  <a:cubicBezTo>
                    <a:pt x="1" y="61"/>
                    <a:pt x="21" y="81"/>
                    <a:pt x="41" y="81"/>
                  </a:cubicBezTo>
                  <a:lnTo>
                    <a:pt x="8367" y="81"/>
                  </a:lnTo>
                  <a:cubicBezTo>
                    <a:pt x="8387" y="81"/>
                    <a:pt x="8407" y="61"/>
                    <a:pt x="8407" y="41"/>
                  </a:cubicBezTo>
                  <a:cubicBezTo>
                    <a:pt x="8407" y="21"/>
                    <a:pt x="8387" y="0"/>
                    <a:pt x="8367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2" name="Google Shape;14142;g242e8836994_0_0"/>
            <p:cNvSpPr/>
            <p:nvPr/>
          </p:nvSpPr>
          <p:spPr>
            <a:xfrm>
              <a:off x="2944313" y="3980771"/>
              <a:ext cx="550988" cy="5486"/>
            </a:xfrm>
            <a:custGeom>
              <a:avLst/>
              <a:gdLst/>
              <a:ahLst/>
              <a:cxnLst/>
              <a:rect l="l" t="t" r="r" b="b"/>
              <a:pathLst>
                <a:path w="8236" h="82" extrusionOk="0">
                  <a:moveTo>
                    <a:pt x="41" y="1"/>
                  </a:moveTo>
                  <a:cubicBezTo>
                    <a:pt x="10" y="1"/>
                    <a:pt x="0" y="21"/>
                    <a:pt x="0" y="41"/>
                  </a:cubicBezTo>
                  <a:cubicBezTo>
                    <a:pt x="0" y="62"/>
                    <a:pt x="10" y="82"/>
                    <a:pt x="41" y="82"/>
                  </a:cubicBezTo>
                  <a:lnTo>
                    <a:pt x="8205" y="82"/>
                  </a:lnTo>
                  <a:cubicBezTo>
                    <a:pt x="8225" y="82"/>
                    <a:pt x="8235" y="62"/>
                    <a:pt x="8235" y="41"/>
                  </a:cubicBezTo>
                  <a:cubicBezTo>
                    <a:pt x="8235" y="21"/>
                    <a:pt x="8225" y="1"/>
                    <a:pt x="8205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3" name="Google Shape;14143;g242e8836994_0_0"/>
            <p:cNvSpPr/>
            <p:nvPr/>
          </p:nvSpPr>
          <p:spPr>
            <a:xfrm>
              <a:off x="2857811" y="3790839"/>
              <a:ext cx="733492" cy="66967"/>
            </a:xfrm>
            <a:custGeom>
              <a:avLst/>
              <a:gdLst/>
              <a:ahLst/>
              <a:cxnLst/>
              <a:rect l="l" t="t" r="r" b="b"/>
              <a:pathLst>
                <a:path w="10964" h="1001" extrusionOk="0">
                  <a:moveTo>
                    <a:pt x="404" y="1"/>
                  </a:moveTo>
                  <a:cubicBezTo>
                    <a:pt x="182" y="1"/>
                    <a:pt x="0" y="172"/>
                    <a:pt x="0" y="395"/>
                  </a:cubicBezTo>
                  <a:lnTo>
                    <a:pt x="0" y="607"/>
                  </a:lnTo>
                  <a:cubicBezTo>
                    <a:pt x="0" y="708"/>
                    <a:pt x="40" y="809"/>
                    <a:pt x="121" y="890"/>
                  </a:cubicBezTo>
                  <a:cubicBezTo>
                    <a:pt x="192" y="961"/>
                    <a:pt x="293" y="1001"/>
                    <a:pt x="404" y="1001"/>
                  </a:cubicBezTo>
                  <a:lnTo>
                    <a:pt x="10963" y="1001"/>
                  </a:lnTo>
                  <a:cubicBezTo>
                    <a:pt x="10943" y="981"/>
                    <a:pt x="10933" y="961"/>
                    <a:pt x="10913" y="940"/>
                  </a:cubicBezTo>
                  <a:cubicBezTo>
                    <a:pt x="10852" y="849"/>
                    <a:pt x="10822" y="748"/>
                    <a:pt x="10822" y="637"/>
                  </a:cubicBezTo>
                  <a:lnTo>
                    <a:pt x="10822" y="364"/>
                  </a:lnTo>
                  <a:cubicBezTo>
                    <a:pt x="10822" y="223"/>
                    <a:pt x="10872" y="102"/>
                    <a:pt x="10963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4" name="Google Shape;14144;g242e8836994_0_0"/>
            <p:cNvSpPr/>
            <p:nvPr/>
          </p:nvSpPr>
          <p:spPr>
            <a:xfrm>
              <a:off x="2838878" y="3771906"/>
              <a:ext cx="774033" cy="104832"/>
            </a:xfrm>
            <a:custGeom>
              <a:avLst/>
              <a:gdLst/>
              <a:ahLst/>
              <a:cxnLst/>
              <a:rect l="l" t="t" r="r" b="b"/>
              <a:pathLst>
                <a:path w="11570" h="1567" extrusionOk="0">
                  <a:moveTo>
                    <a:pt x="687" y="1"/>
                  </a:moveTo>
                  <a:cubicBezTo>
                    <a:pt x="303" y="1"/>
                    <a:pt x="0" y="304"/>
                    <a:pt x="0" y="678"/>
                  </a:cubicBezTo>
                  <a:lnTo>
                    <a:pt x="0" y="890"/>
                  </a:lnTo>
                  <a:cubicBezTo>
                    <a:pt x="0" y="1264"/>
                    <a:pt x="303" y="1567"/>
                    <a:pt x="687" y="1567"/>
                  </a:cubicBezTo>
                  <a:lnTo>
                    <a:pt x="11529" y="1567"/>
                  </a:lnTo>
                  <a:lnTo>
                    <a:pt x="11529" y="1284"/>
                  </a:lnTo>
                  <a:lnTo>
                    <a:pt x="687" y="1284"/>
                  </a:lnTo>
                  <a:cubicBezTo>
                    <a:pt x="576" y="1284"/>
                    <a:pt x="475" y="1244"/>
                    <a:pt x="404" y="1173"/>
                  </a:cubicBezTo>
                  <a:cubicBezTo>
                    <a:pt x="323" y="1092"/>
                    <a:pt x="283" y="991"/>
                    <a:pt x="283" y="890"/>
                  </a:cubicBezTo>
                  <a:lnTo>
                    <a:pt x="283" y="678"/>
                  </a:lnTo>
                  <a:cubicBezTo>
                    <a:pt x="283" y="455"/>
                    <a:pt x="465" y="284"/>
                    <a:pt x="687" y="284"/>
                  </a:cubicBezTo>
                  <a:lnTo>
                    <a:pt x="11569" y="284"/>
                  </a:lnTo>
                  <a:lnTo>
                    <a:pt x="1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5" name="Google Shape;14145;g242e8836994_0_0"/>
            <p:cNvSpPr/>
            <p:nvPr/>
          </p:nvSpPr>
          <p:spPr>
            <a:xfrm>
              <a:off x="2859149" y="3819272"/>
              <a:ext cx="719978" cy="2743"/>
            </a:xfrm>
            <a:custGeom>
              <a:avLst/>
              <a:gdLst/>
              <a:ahLst/>
              <a:cxnLst/>
              <a:rect l="l" t="t" r="r" b="b"/>
              <a:pathLst>
                <a:path w="10762" h="41" extrusionOk="0">
                  <a:moveTo>
                    <a:pt x="20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30"/>
                    <a:pt x="10" y="40"/>
                    <a:pt x="20" y="40"/>
                  </a:cubicBezTo>
                  <a:lnTo>
                    <a:pt x="10751" y="40"/>
                  </a:lnTo>
                  <a:cubicBezTo>
                    <a:pt x="10761" y="40"/>
                    <a:pt x="10761" y="30"/>
                    <a:pt x="10761" y="20"/>
                  </a:cubicBezTo>
                  <a:cubicBezTo>
                    <a:pt x="10761" y="10"/>
                    <a:pt x="10761" y="0"/>
                    <a:pt x="10751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6" name="Google Shape;14146;g242e8836994_0_0"/>
            <p:cNvSpPr/>
            <p:nvPr/>
          </p:nvSpPr>
          <p:spPr>
            <a:xfrm>
              <a:off x="2863832" y="3844226"/>
              <a:ext cx="717971" cy="2810"/>
            </a:xfrm>
            <a:custGeom>
              <a:avLst/>
              <a:gdLst/>
              <a:ahLst/>
              <a:cxnLst/>
              <a:rect l="l" t="t" r="r" b="b"/>
              <a:pathLst>
                <a:path w="10732" h="42" extrusionOk="0">
                  <a:moveTo>
                    <a:pt x="21" y="1"/>
                  </a:moveTo>
                  <a:cubicBezTo>
                    <a:pt x="11" y="1"/>
                    <a:pt x="1" y="11"/>
                    <a:pt x="1" y="21"/>
                  </a:cubicBezTo>
                  <a:cubicBezTo>
                    <a:pt x="1" y="31"/>
                    <a:pt x="11" y="41"/>
                    <a:pt x="21" y="41"/>
                  </a:cubicBezTo>
                  <a:lnTo>
                    <a:pt x="10711" y="41"/>
                  </a:lnTo>
                  <a:cubicBezTo>
                    <a:pt x="10721" y="41"/>
                    <a:pt x="10732" y="31"/>
                    <a:pt x="10732" y="21"/>
                  </a:cubicBezTo>
                  <a:cubicBezTo>
                    <a:pt x="10732" y="11"/>
                    <a:pt x="10721" y="1"/>
                    <a:pt x="10711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7" name="Google Shape;14147;g242e8836994_0_0"/>
            <p:cNvSpPr/>
            <p:nvPr/>
          </p:nvSpPr>
          <p:spPr>
            <a:xfrm>
              <a:off x="2859149" y="3828705"/>
              <a:ext cx="720647" cy="2743"/>
            </a:xfrm>
            <a:custGeom>
              <a:avLst/>
              <a:gdLst/>
              <a:ahLst/>
              <a:cxnLst/>
              <a:rect l="l" t="t" r="r" b="b"/>
              <a:pathLst>
                <a:path w="10772" h="41" extrusionOk="0">
                  <a:moveTo>
                    <a:pt x="10" y="0"/>
                  </a:moveTo>
                  <a:cubicBezTo>
                    <a:pt x="0" y="0"/>
                    <a:pt x="0" y="11"/>
                    <a:pt x="0" y="21"/>
                  </a:cubicBezTo>
                  <a:cubicBezTo>
                    <a:pt x="0" y="31"/>
                    <a:pt x="0" y="41"/>
                    <a:pt x="10" y="41"/>
                  </a:cubicBezTo>
                  <a:lnTo>
                    <a:pt x="10761" y="41"/>
                  </a:lnTo>
                  <a:cubicBezTo>
                    <a:pt x="10771" y="41"/>
                    <a:pt x="10771" y="31"/>
                    <a:pt x="10771" y="21"/>
                  </a:cubicBezTo>
                  <a:cubicBezTo>
                    <a:pt x="10771" y="11"/>
                    <a:pt x="10771" y="0"/>
                    <a:pt x="10761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8" name="Google Shape;14148;g242e8836994_0_0"/>
            <p:cNvSpPr/>
            <p:nvPr/>
          </p:nvSpPr>
          <p:spPr>
            <a:xfrm>
              <a:off x="2859149" y="3814522"/>
              <a:ext cx="720647" cy="2743"/>
            </a:xfrm>
            <a:custGeom>
              <a:avLst/>
              <a:gdLst/>
              <a:ahLst/>
              <a:cxnLst/>
              <a:rect l="l" t="t" r="r" b="b"/>
              <a:pathLst>
                <a:path w="10772" h="41" extrusionOk="0">
                  <a:moveTo>
                    <a:pt x="20" y="0"/>
                  </a:moveTo>
                  <a:cubicBezTo>
                    <a:pt x="0" y="0"/>
                    <a:pt x="0" y="10"/>
                    <a:pt x="0" y="21"/>
                  </a:cubicBezTo>
                  <a:cubicBezTo>
                    <a:pt x="0" y="31"/>
                    <a:pt x="0" y="41"/>
                    <a:pt x="20" y="41"/>
                  </a:cubicBezTo>
                  <a:lnTo>
                    <a:pt x="10751" y="41"/>
                  </a:lnTo>
                  <a:cubicBezTo>
                    <a:pt x="10761" y="41"/>
                    <a:pt x="10771" y="31"/>
                    <a:pt x="10771" y="21"/>
                  </a:cubicBezTo>
                  <a:cubicBezTo>
                    <a:pt x="10771" y="10"/>
                    <a:pt x="10761" y="0"/>
                    <a:pt x="10751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9" name="Google Shape;14149;g242e8836994_0_0"/>
            <p:cNvSpPr/>
            <p:nvPr/>
          </p:nvSpPr>
          <p:spPr>
            <a:xfrm>
              <a:off x="2870656" y="3795589"/>
              <a:ext cx="711816" cy="2743"/>
            </a:xfrm>
            <a:custGeom>
              <a:avLst/>
              <a:gdLst/>
              <a:ahLst/>
              <a:cxnLst/>
              <a:rect l="l" t="t" r="r" b="b"/>
              <a:pathLst>
                <a:path w="10640" h="41" extrusionOk="0">
                  <a:moveTo>
                    <a:pt x="20" y="0"/>
                  </a:moveTo>
                  <a:cubicBezTo>
                    <a:pt x="0" y="0"/>
                    <a:pt x="0" y="10"/>
                    <a:pt x="0" y="21"/>
                  </a:cubicBezTo>
                  <a:cubicBezTo>
                    <a:pt x="0" y="31"/>
                    <a:pt x="0" y="41"/>
                    <a:pt x="20" y="41"/>
                  </a:cubicBezTo>
                  <a:lnTo>
                    <a:pt x="10630" y="41"/>
                  </a:lnTo>
                  <a:cubicBezTo>
                    <a:pt x="10640" y="41"/>
                    <a:pt x="10640" y="31"/>
                    <a:pt x="10640" y="21"/>
                  </a:cubicBezTo>
                  <a:cubicBezTo>
                    <a:pt x="10640" y="10"/>
                    <a:pt x="10640" y="0"/>
                    <a:pt x="10630" y="0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0" name="Google Shape;14150;g242e8836994_0_0"/>
            <p:cNvSpPr/>
            <p:nvPr/>
          </p:nvSpPr>
          <p:spPr>
            <a:xfrm>
              <a:off x="2858480" y="3803617"/>
              <a:ext cx="724661" cy="4884"/>
            </a:xfrm>
            <a:custGeom>
              <a:avLst/>
              <a:gdLst/>
              <a:ahLst/>
              <a:cxnLst/>
              <a:rect l="l" t="t" r="r" b="b"/>
              <a:pathLst>
                <a:path w="10832" h="73" extrusionOk="0">
                  <a:moveTo>
                    <a:pt x="10790" y="1"/>
                  </a:moveTo>
                  <a:cubicBezTo>
                    <a:pt x="10787" y="1"/>
                    <a:pt x="10784" y="1"/>
                    <a:pt x="10781" y="2"/>
                  </a:cubicBezTo>
                  <a:lnTo>
                    <a:pt x="51" y="2"/>
                  </a:lnTo>
                  <a:cubicBezTo>
                    <a:pt x="0" y="2"/>
                    <a:pt x="0" y="72"/>
                    <a:pt x="51" y="72"/>
                  </a:cubicBezTo>
                  <a:lnTo>
                    <a:pt x="10781" y="72"/>
                  </a:lnTo>
                  <a:cubicBezTo>
                    <a:pt x="10829" y="72"/>
                    <a:pt x="10832" y="1"/>
                    <a:pt x="10790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1" name="Google Shape;14151;g242e8836994_0_0"/>
            <p:cNvSpPr/>
            <p:nvPr/>
          </p:nvSpPr>
          <p:spPr>
            <a:xfrm>
              <a:off x="2871994" y="3850314"/>
              <a:ext cx="714559" cy="4817"/>
            </a:xfrm>
            <a:custGeom>
              <a:avLst/>
              <a:gdLst/>
              <a:ahLst/>
              <a:cxnLst/>
              <a:rect l="l" t="t" r="r" b="b"/>
              <a:pathLst>
                <a:path w="10681" h="72" extrusionOk="0">
                  <a:moveTo>
                    <a:pt x="41" y="1"/>
                  </a:moveTo>
                  <a:cubicBezTo>
                    <a:pt x="20" y="1"/>
                    <a:pt x="0" y="11"/>
                    <a:pt x="10" y="31"/>
                  </a:cubicBezTo>
                  <a:cubicBezTo>
                    <a:pt x="10" y="51"/>
                    <a:pt x="20" y="72"/>
                    <a:pt x="41" y="72"/>
                  </a:cubicBezTo>
                  <a:lnTo>
                    <a:pt x="10650" y="72"/>
                  </a:lnTo>
                  <a:cubicBezTo>
                    <a:pt x="10670" y="72"/>
                    <a:pt x="10680" y="51"/>
                    <a:pt x="10680" y="31"/>
                  </a:cubicBezTo>
                  <a:cubicBezTo>
                    <a:pt x="10680" y="11"/>
                    <a:pt x="10670" y="1"/>
                    <a:pt x="10650" y="1"/>
                  </a:cubicBez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2" name="Google Shape;14152;g242e8836994_0_0"/>
            <p:cNvSpPr/>
            <p:nvPr/>
          </p:nvSpPr>
          <p:spPr>
            <a:xfrm>
              <a:off x="2442023" y="4235663"/>
              <a:ext cx="323194" cy="213679"/>
            </a:xfrm>
            <a:custGeom>
              <a:avLst/>
              <a:gdLst/>
              <a:ahLst/>
              <a:cxnLst/>
              <a:rect l="l" t="t" r="r" b="b"/>
              <a:pathLst>
                <a:path w="4831" h="3194" extrusionOk="0">
                  <a:moveTo>
                    <a:pt x="1" y="0"/>
                  </a:moveTo>
                  <a:lnTo>
                    <a:pt x="1" y="3193"/>
                  </a:lnTo>
                  <a:lnTo>
                    <a:pt x="4831" y="3193"/>
                  </a:lnTo>
                  <a:lnTo>
                    <a:pt x="4831" y="0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3" name="Google Shape;14153;g242e8836994_0_0"/>
            <p:cNvSpPr/>
            <p:nvPr/>
          </p:nvSpPr>
          <p:spPr>
            <a:xfrm>
              <a:off x="1970239" y="4201812"/>
              <a:ext cx="797716" cy="281983"/>
            </a:xfrm>
            <a:custGeom>
              <a:avLst/>
              <a:gdLst/>
              <a:ahLst/>
              <a:cxnLst/>
              <a:rect l="l" t="t" r="r" b="b"/>
              <a:pathLst>
                <a:path w="11924" h="4215" extrusionOk="0">
                  <a:moveTo>
                    <a:pt x="0" y="1"/>
                  </a:moveTo>
                  <a:lnTo>
                    <a:pt x="0" y="4214"/>
                  </a:lnTo>
                  <a:lnTo>
                    <a:pt x="11923" y="4214"/>
                  </a:lnTo>
                  <a:lnTo>
                    <a:pt x="11923" y="3709"/>
                  </a:lnTo>
                  <a:lnTo>
                    <a:pt x="7053" y="3709"/>
                  </a:lnTo>
                  <a:lnTo>
                    <a:pt x="7053" y="506"/>
                  </a:lnTo>
                  <a:lnTo>
                    <a:pt x="11923" y="506"/>
                  </a:lnTo>
                  <a:lnTo>
                    <a:pt x="11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4" name="Google Shape;14154;g242e8836994_0_0"/>
            <p:cNvSpPr/>
            <p:nvPr/>
          </p:nvSpPr>
          <p:spPr>
            <a:xfrm>
              <a:off x="2318323" y="4439109"/>
              <a:ext cx="3479" cy="2743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1" y="1"/>
                  </a:moveTo>
                  <a:lnTo>
                    <a:pt x="1" y="41"/>
                  </a:lnTo>
                  <a:lnTo>
                    <a:pt x="51" y="4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5" name="Google Shape;14155;g242e8836994_0_0"/>
            <p:cNvSpPr/>
            <p:nvPr/>
          </p:nvSpPr>
          <p:spPr>
            <a:xfrm>
              <a:off x="2022957" y="4240346"/>
              <a:ext cx="301518" cy="204915"/>
            </a:xfrm>
            <a:custGeom>
              <a:avLst/>
              <a:gdLst/>
              <a:ahLst/>
              <a:cxnLst/>
              <a:rect l="l" t="t" r="r" b="b"/>
              <a:pathLst>
                <a:path w="4507" h="3063" extrusionOk="0">
                  <a:moveTo>
                    <a:pt x="192" y="1"/>
                  </a:moveTo>
                  <a:cubicBezTo>
                    <a:pt x="91" y="1"/>
                    <a:pt x="0" y="92"/>
                    <a:pt x="11" y="193"/>
                  </a:cubicBezTo>
                  <a:lnTo>
                    <a:pt x="11" y="2871"/>
                  </a:lnTo>
                  <a:cubicBezTo>
                    <a:pt x="11" y="2972"/>
                    <a:pt x="91" y="3052"/>
                    <a:pt x="192" y="3062"/>
                  </a:cubicBezTo>
                  <a:lnTo>
                    <a:pt x="4315" y="3062"/>
                  </a:lnTo>
                  <a:cubicBezTo>
                    <a:pt x="4416" y="3062"/>
                    <a:pt x="4507" y="2972"/>
                    <a:pt x="4507" y="2871"/>
                  </a:cubicBezTo>
                  <a:lnTo>
                    <a:pt x="4507" y="193"/>
                  </a:lnTo>
                  <a:cubicBezTo>
                    <a:pt x="4507" y="92"/>
                    <a:pt x="4416" y="1"/>
                    <a:pt x="4315" y="1"/>
                  </a:cubicBez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6" name="Google Shape;14156;g242e8836994_0_0"/>
            <p:cNvSpPr/>
            <p:nvPr/>
          </p:nvSpPr>
          <p:spPr>
            <a:xfrm>
              <a:off x="2442023" y="4247103"/>
              <a:ext cx="323194" cy="5486"/>
            </a:xfrm>
            <a:custGeom>
              <a:avLst/>
              <a:gdLst/>
              <a:ahLst/>
              <a:cxnLst/>
              <a:rect l="l" t="t" r="r" b="b"/>
              <a:pathLst>
                <a:path w="4831" h="82" extrusionOk="0">
                  <a:moveTo>
                    <a:pt x="1" y="1"/>
                  </a:moveTo>
                  <a:lnTo>
                    <a:pt x="1" y="82"/>
                  </a:lnTo>
                  <a:lnTo>
                    <a:pt x="4831" y="82"/>
                  </a:lnTo>
                  <a:lnTo>
                    <a:pt x="4831" y="1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7" name="Google Shape;14157;g242e8836994_0_0"/>
            <p:cNvSpPr/>
            <p:nvPr/>
          </p:nvSpPr>
          <p:spPr>
            <a:xfrm>
              <a:off x="2442023" y="4293800"/>
              <a:ext cx="323194" cy="4750"/>
            </a:xfrm>
            <a:custGeom>
              <a:avLst/>
              <a:gdLst/>
              <a:ahLst/>
              <a:cxnLst/>
              <a:rect l="l" t="t" r="r" b="b"/>
              <a:pathLst>
                <a:path w="4831" h="71" extrusionOk="0">
                  <a:moveTo>
                    <a:pt x="1" y="0"/>
                  </a:moveTo>
                  <a:lnTo>
                    <a:pt x="1" y="71"/>
                  </a:lnTo>
                  <a:lnTo>
                    <a:pt x="4831" y="71"/>
                  </a:lnTo>
                  <a:lnTo>
                    <a:pt x="483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8" name="Google Shape;14158;g242e8836994_0_0"/>
            <p:cNvSpPr/>
            <p:nvPr/>
          </p:nvSpPr>
          <p:spPr>
            <a:xfrm>
              <a:off x="2442023" y="4337687"/>
              <a:ext cx="323194" cy="5486"/>
            </a:xfrm>
            <a:custGeom>
              <a:avLst/>
              <a:gdLst/>
              <a:ahLst/>
              <a:cxnLst/>
              <a:rect l="l" t="t" r="r" b="b"/>
              <a:pathLst>
                <a:path w="4831" h="82" extrusionOk="0">
                  <a:moveTo>
                    <a:pt x="1" y="1"/>
                  </a:moveTo>
                  <a:lnTo>
                    <a:pt x="1" y="82"/>
                  </a:lnTo>
                  <a:lnTo>
                    <a:pt x="4831" y="82"/>
                  </a:lnTo>
                  <a:lnTo>
                    <a:pt x="4831" y="1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9" name="Google Shape;14159;g242e8836994_0_0"/>
            <p:cNvSpPr/>
            <p:nvPr/>
          </p:nvSpPr>
          <p:spPr>
            <a:xfrm>
              <a:off x="2442023" y="4436433"/>
              <a:ext cx="323194" cy="5419"/>
            </a:xfrm>
            <a:custGeom>
              <a:avLst/>
              <a:gdLst/>
              <a:ahLst/>
              <a:cxnLst/>
              <a:rect l="l" t="t" r="r" b="b"/>
              <a:pathLst>
                <a:path w="4831" h="81" extrusionOk="0">
                  <a:moveTo>
                    <a:pt x="1" y="0"/>
                  </a:moveTo>
                  <a:lnTo>
                    <a:pt x="1" y="81"/>
                  </a:lnTo>
                  <a:lnTo>
                    <a:pt x="4831" y="81"/>
                  </a:lnTo>
                  <a:lnTo>
                    <a:pt x="483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0" name="Google Shape;14160;g242e8836994_0_0"/>
            <p:cNvSpPr/>
            <p:nvPr/>
          </p:nvSpPr>
          <p:spPr>
            <a:xfrm>
              <a:off x="2442023" y="4257941"/>
              <a:ext cx="323194" cy="2810"/>
            </a:xfrm>
            <a:custGeom>
              <a:avLst/>
              <a:gdLst/>
              <a:ahLst/>
              <a:cxnLst/>
              <a:rect l="l" t="t" r="r" b="b"/>
              <a:pathLst>
                <a:path w="4831" h="42" extrusionOk="0">
                  <a:moveTo>
                    <a:pt x="1" y="1"/>
                  </a:moveTo>
                  <a:lnTo>
                    <a:pt x="1" y="41"/>
                  </a:lnTo>
                  <a:lnTo>
                    <a:pt x="4831" y="41"/>
                  </a:lnTo>
                  <a:lnTo>
                    <a:pt x="4831" y="1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1" name="Google Shape;14161;g242e8836994_0_0"/>
            <p:cNvSpPr/>
            <p:nvPr/>
          </p:nvSpPr>
          <p:spPr>
            <a:xfrm>
              <a:off x="2442023" y="4356620"/>
              <a:ext cx="323194" cy="2810"/>
            </a:xfrm>
            <a:custGeom>
              <a:avLst/>
              <a:gdLst/>
              <a:ahLst/>
              <a:cxnLst/>
              <a:rect l="l" t="t" r="r" b="b"/>
              <a:pathLst>
                <a:path w="4831" h="42" extrusionOk="0">
                  <a:moveTo>
                    <a:pt x="1" y="1"/>
                  </a:moveTo>
                  <a:lnTo>
                    <a:pt x="1" y="41"/>
                  </a:lnTo>
                  <a:lnTo>
                    <a:pt x="4831" y="41"/>
                  </a:lnTo>
                  <a:lnTo>
                    <a:pt x="4831" y="1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2" name="Google Shape;14162;g242e8836994_0_0"/>
            <p:cNvSpPr/>
            <p:nvPr/>
          </p:nvSpPr>
          <p:spPr>
            <a:xfrm>
              <a:off x="2442023" y="4324173"/>
              <a:ext cx="323194" cy="2810"/>
            </a:xfrm>
            <a:custGeom>
              <a:avLst/>
              <a:gdLst/>
              <a:ahLst/>
              <a:cxnLst/>
              <a:rect l="l" t="t" r="r" b="b"/>
              <a:pathLst>
                <a:path w="4831" h="42" extrusionOk="0">
                  <a:moveTo>
                    <a:pt x="1" y="1"/>
                  </a:moveTo>
                  <a:lnTo>
                    <a:pt x="1" y="41"/>
                  </a:lnTo>
                  <a:lnTo>
                    <a:pt x="4831" y="41"/>
                  </a:lnTo>
                  <a:lnTo>
                    <a:pt x="4831" y="1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3" name="Google Shape;14163;g242e8836994_0_0"/>
            <p:cNvSpPr/>
            <p:nvPr/>
          </p:nvSpPr>
          <p:spPr>
            <a:xfrm>
              <a:off x="2442023" y="4316747"/>
              <a:ext cx="323194" cy="2810"/>
            </a:xfrm>
            <a:custGeom>
              <a:avLst/>
              <a:gdLst/>
              <a:ahLst/>
              <a:cxnLst/>
              <a:rect l="l" t="t" r="r" b="b"/>
              <a:pathLst>
                <a:path w="4831" h="42" extrusionOk="0">
                  <a:moveTo>
                    <a:pt x="1" y="1"/>
                  </a:moveTo>
                  <a:lnTo>
                    <a:pt x="1" y="41"/>
                  </a:lnTo>
                  <a:lnTo>
                    <a:pt x="4831" y="41"/>
                  </a:lnTo>
                  <a:lnTo>
                    <a:pt x="4831" y="1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4" name="Google Shape;14164;g242e8836994_0_0"/>
            <p:cNvSpPr/>
            <p:nvPr/>
          </p:nvSpPr>
          <p:spPr>
            <a:xfrm>
              <a:off x="2442023" y="4391141"/>
              <a:ext cx="323194" cy="2743"/>
            </a:xfrm>
            <a:custGeom>
              <a:avLst/>
              <a:gdLst/>
              <a:ahLst/>
              <a:cxnLst/>
              <a:rect l="l" t="t" r="r" b="b"/>
              <a:pathLst>
                <a:path w="4831" h="41" extrusionOk="0">
                  <a:moveTo>
                    <a:pt x="1" y="0"/>
                  </a:moveTo>
                  <a:lnTo>
                    <a:pt x="1" y="41"/>
                  </a:lnTo>
                  <a:lnTo>
                    <a:pt x="4831" y="41"/>
                  </a:lnTo>
                  <a:lnTo>
                    <a:pt x="483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5" name="Google Shape;14165;g242e8836994_0_0"/>
            <p:cNvSpPr/>
            <p:nvPr/>
          </p:nvSpPr>
          <p:spPr>
            <a:xfrm>
              <a:off x="2442023" y="4422919"/>
              <a:ext cx="323194" cy="2743"/>
            </a:xfrm>
            <a:custGeom>
              <a:avLst/>
              <a:gdLst/>
              <a:ahLst/>
              <a:cxnLst/>
              <a:rect l="l" t="t" r="r" b="b"/>
              <a:pathLst>
                <a:path w="4831" h="41" extrusionOk="0">
                  <a:moveTo>
                    <a:pt x="1" y="0"/>
                  </a:moveTo>
                  <a:lnTo>
                    <a:pt x="1" y="40"/>
                  </a:lnTo>
                  <a:lnTo>
                    <a:pt x="4831" y="40"/>
                  </a:lnTo>
                  <a:lnTo>
                    <a:pt x="4831" y="0"/>
                  </a:lnTo>
                  <a:close/>
                </a:path>
              </a:pathLst>
            </a:custGeom>
            <a:solidFill>
              <a:srgbClr val="C2C2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6" name="Google Shape;14166;g242e8836994_0_0"/>
            <p:cNvSpPr/>
            <p:nvPr/>
          </p:nvSpPr>
          <p:spPr>
            <a:xfrm>
              <a:off x="2073667" y="4270786"/>
              <a:ext cx="4750" cy="144036"/>
            </a:xfrm>
            <a:custGeom>
              <a:avLst/>
              <a:gdLst/>
              <a:ahLst/>
              <a:cxnLst/>
              <a:rect l="l" t="t" r="r" b="b"/>
              <a:pathLst>
                <a:path w="71" h="2153" extrusionOk="0">
                  <a:moveTo>
                    <a:pt x="0" y="1"/>
                  </a:moveTo>
                  <a:lnTo>
                    <a:pt x="0" y="2153"/>
                  </a:lnTo>
                  <a:lnTo>
                    <a:pt x="71" y="2153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7" name="Google Shape;14167;g242e8836994_0_0"/>
            <p:cNvSpPr/>
            <p:nvPr/>
          </p:nvSpPr>
          <p:spPr>
            <a:xfrm>
              <a:off x="2116885" y="4270786"/>
              <a:ext cx="4817" cy="144036"/>
            </a:xfrm>
            <a:custGeom>
              <a:avLst/>
              <a:gdLst/>
              <a:ahLst/>
              <a:cxnLst/>
              <a:rect l="l" t="t" r="r" b="b"/>
              <a:pathLst>
                <a:path w="72" h="2153" extrusionOk="0">
                  <a:moveTo>
                    <a:pt x="1" y="1"/>
                  </a:moveTo>
                  <a:lnTo>
                    <a:pt x="1" y="2153"/>
                  </a:lnTo>
                  <a:lnTo>
                    <a:pt x="72" y="215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8" name="Google Shape;14168;g242e8836994_0_0"/>
            <p:cNvSpPr/>
            <p:nvPr/>
          </p:nvSpPr>
          <p:spPr>
            <a:xfrm>
              <a:off x="2158832" y="4270786"/>
              <a:ext cx="4817" cy="144036"/>
            </a:xfrm>
            <a:custGeom>
              <a:avLst/>
              <a:gdLst/>
              <a:ahLst/>
              <a:cxnLst/>
              <a:rect l="l" t="t" r="r" b="b"/>
              <a:pathLst>
                <a:path w="72" h="2153" extrusionOk="0">
                  <a:moveTo>
                    <a:pt x="0" y="1"/>
                  </a:moveTo>
                  <a:lnTo>
                    <a:pt x="0" y="2153"/>
                  </a:lnTo>
                  <a:lnTo>
                    <a:pt x="71" y="2153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9" name="Google Shape;14169;g242e8836994_0_0"/>
            <p:cNvSpPr/>
            <p:nvPr/>
          </p:nvSpPr>
          <p:spPr>
            <a:xfrm>
              <a:off x="1472698" y="4075436"/>
              <a:ext cx="612470" cy="79143"/>
            </a:xfrm>
            <a:custGeom>
              <a:avLst/>
              <a:gdLst/>
              <a:ahLst/>
              <a:cxnLst/>
              <a:rect l="l" t="t" r="r" b="b"/>
              <a:pathLst>
                <a:path w="9155" h="1183" extrusionOk="0">
                  <a:moveTo>
                    <a:pt x="1" y="1"/>
                  </a:moveTo>
                  <a:lnTo>
                    <a:pt x="1" y="1183"/>
                  </a:lnTo>
                  <a:lnTo>
                    <a:pt x="9155" y="1183"/>
                  </a:lnTo>
                  <a:lnTo>
                    <a:pt x="9155" y="1"/>
                  </a:ln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0" name="Google Shape;14170;g242e8836994_0_0"/>
            <p:cNvSpPr/>
            <p:nvPr/>
          </p:nvSpPr>
          <p:spPr>
            <a:xfrm>
              <a:off x="1486212" y="4086274"/>
              <a:ext cx="585442" cy="57534"/>
            </a:xfrm>
            <a:custGeom>
              <a:avLst/>
              <a:gdLst/>
              <a:ahLst/>
              <a:cxnLst/>
              <a:rect l="l" t="t" r="r" b="b"/>
              <a:pathLst>
                <a:path w="8751" h="860" extrusionOk="0">
                  <a:moveTo>
                    <a:pt x="1" y="0"/>
                  </a:moveTo>
                  <a:lnTo>
                    <a:pt x="1" y="859"/>
                  </a:lnTo>
                  <a:lnTo>
                    <a:pt x="8751" y="859"/>
                  </a:lnTo>
                  <a:lnTo>
                    <a:pt x="8751" y="0"/>
                  </a:ln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1" name="Google Shape;14171;g242e8836994_0_0"/>
            <p:cNvSpPr/>
            <p:nvPr/>
          </p:nvSpPr>
          <p:spPr>
            <a:xfrm>
              <a:off x="3839311" y="2531764"/>
              <a:ext cx="396182" cy="347077"/>
            </a:xfrm>
            <a:custGeom>
              <a:avLst/>
              <a:gdLst/>
              <a:ahLst/>
              <a:cxnLst/>
              <a:rect l="l" t="t" r="r" b="b"/>
              <a:pathLst>
                <a:path w="5922" h="5188" extrusionOk="0">
                  <a:moveTo>
                    <a:pt x="2943" y="184"/>
                  </a:moveTo>
                  <a:cubicBezTo>
                    <a:pt x="4402" y="184"/>
                    <a:pt x="5684" y="1566"/>
                    <a:pt x="5264" y="3190"/>
                  </a:cubicBezTo>
                  <a:cubicBezTo>
                    <a:pt x="4967" y="4355"/>
                    <a:pt x="3953" y="4991"/>
                    <a:pt x="2931" y="4991"/>
                  </a:cubicBezTo>
                  <a:cubicBezTo>
                    <a:pt x="2145" y="4991"/>
                    <a:pt x="1354" y="4615"/>
                    <a:pt x="879" y="3816"/>
                  </a:cubicBezTo>
                  <a:cubicBezTo>
                    <a:pt x="202" y="2674"/>
                    <a:pt x="586" y="1199"/>
                    <a:pt x="1728" y="522"/>
                  </a:cubicBezTo>
                  <a:cubicBezTo>
                    <a:pt x="2125" y="289"/>
                    <a:pt x="2541" y="184"/>
                    <a:pt x="2943" y="184"/>
                  </a:cubicBezTo>
                  <a:close/>
                  <a:moveTo>
                    <a:pt x="2984" y="0"/>
                  </a:moveTo>
                  <a:cubicBezTo>
                    <a:pt x="2570" y="0"/>
                    <a:pt x="2149" y="100"/>
                    <a:pt x="1758" y="310"/>
                  </a:cubicBezTo>
                  <a:cubicBezTo>
                    <a:pt x="1718" y="330"/>
                    <a:pt x="1678" y="350"/>
                    <a:pt x="1647" y="370"/>
                  </a:cubicBezTo>
                  <a:cubicBezTo>
                    <a:pt x="1607" y="401"/>
                    <a:pt x="1576" y="421"/>
                    <a:pt x="1536" y="441"/>
                  </a:cubicBezTo>
                  <a:cubicBezTo>
                    <a:pt x="354" y="1209"/>
                    <a:pt x="0" y="2775"/>
                    <a:pt x="748" y="3978"/>
                  </a:cubicBezTo>
                  <a:cubicBezTo>
                    <a:pt x="1237" y="4758"/>
                    <a:pt x="2077" y="5188"/>
                    <a:pt x="2939" y="5188"/>
                  </a:cubicBezTo>
                  <a:cubicBezTo>
                    <a:pt x="3394" y="5188"/>
                    <a:pt x="3855" y="5068"/>
                    <a:pt x="4274" y="4816"/>
                  </a:cubicBezTo>
                  <a:cubicBezTo>
                    <a:pt x="5497" y="4109"/>
                    <a:pt x="5921" y="2553"/>
                    <a:pt x="5234" y="1320"/>
                  </a:cubicBezTo>
                  <a:cubicBezTo>
                    <a:pt x="4763" y="475"/>
                    <a:pt x="3888" y="0"/>
                    <a:pt x="2984" y="0"/>
                  </a:cubicBezTo>
                  <a:close/>
                </a:path>
              </a:pathLst>
            </a:custGeom>
            <a:solidFill>
              <a:srgbClr val="BD8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2" name="Google Shape;14172;g242e8836994_0_0"/>
            <p:cNvSpPr/>
            <p:nvPr/>
          </p:nvSpPr>
          <p:spPr>
            <a:xfrm>
              <a:off x="3853762" y="2544609"/>
              <a:ext cx="366813" cy="321923"/>
            </a:xfrm>
            <a:custGeom>
              <a:avLst/>
              <a:gdLst/>
              <a:ahLst/>
              <a:cxnLst/>
              <a:rect l="l" t="t" r="r" b="b"/>
              <a:pathLst>
                <a:path w="5483" h="4812" extrusionOk="0">
                  <a:moveTo>
                    <a:pt x="2751" y="1"/>
                  </a:moveTo>
                  <a:cubicBezTo>
                    <a:pt x="1729" y="1"/>
                    <a:pt x="717" y="636"/>
                    <a:pt x="421" y="1805"/>
                  </a:cubicBezTo>
                  <a:cubicBezTo>
                    <a:pt x="1" y="3429"/>
                    <a:pt x="1283" y="4811"/>
                    <a:pt x="2743" y="4811"/>
                  </a:cubicBezTo>
                  <a:cubicBezTo>
                    <a:pt x="3145" y="4811"/>
                    <a:pt x="3560" y="4706"/>
                    <a:pt x="3957" y="4473"/>
                  </a:cubicBezTo>
                  <a:cubicBezTo>
                    <a:pt x="5109" y="3796"/>
                    <a:pt x="5483" y="2321"/>
                    <a:pt x="4806" y="1179"/>
                  </a:cubicBezTo>
                  <a:cubicBezTo>
                    <a:pt x="4331" y="378"/>
                    <a:pt x="3538" y="1"/>
                    <a:pt x="2751" y="1"/>
                  </a:cubicBezTo>
                  <a:close/>
                </a:path>
              </a:pathLst>
            </a:custGeom>
            <a:solidFill>
              <a:srgbClr val="E9E5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3" name="Google Shape;14173;g242e8836994_0_0"/>
            <p:cNvSpPr/>
            <p:nvPr/>
          </p:nvSpPr>
          <p:spPr>
            <a:xfrm>
              <a:off x="3677077" y="2119521"/>
              <a:ext cx="270410" cy="411636"/>
            </a:xfrm>
            <a:custGeom>
              <a:avLst/>
              <a:gdLst/>
              <a:ahLst/>
              <a:cxnLst/>
              <a:rect l="l" t="t" r="r" b="b"/>
              <a:pathLst>
                <a:path w="4042" h="6153" extrusionOk="0">
                  <a:moveTo>
                    <a:pt x="438" y="0"/>
                  </a:moveTo>
                  <a:cubicBezTo>
                    <a:pt x="384" y="0"/>
                    <a:pt x="331" y="15"/>
                    <a:pt x="283" y="46"/>
                  </a:cubicBezTo>
                  <a:lnTo>
                    <a:pt x="202" y="96"/>
                  </a:lnTo>
                  <a:cubicBezTo>
                    <a:pt x="51" y="187"/>
                    <a:pt x="0" y="379"/>
                    <a:pt x="91" y="521"/>
                  </a:cubicBezTo>
                  <a:lnTo>
                    <a:pt x="3385" y="6098"/>
                  </a:lnTo>
                  <a:cubicBezTo>
                    <a:pt x="3413" y="6132"/>
                    <a:pt x="3454" y="6153"/>
                    <a:pt x="3494" y="6153"/>
                  </a:cubicBezTo>
                  <a:cubicBezTo>
                    <a:pt x="3512" y="6153"/>
                    <a:pt x="3531" y="6148"/>
                    <a:pt x="3547" y="6138"/>
                  </a:cubicBezTo>
                  <a:lnTo>
                    <a:pt x="3648" y="6078"/>
                  </a:lnTo>
                  <a:lnTo>
                    <a:pt x="3870" y="5946"/>
                  </a:lnTo>
                  <a:lnTo>
                    <a:pt x="3961" y="5896"/>
                  </a:lnTo>
                  <a:cubicBezTo>
                    <a:pt x="4022" y="5855"/>
                    <a:pt x="4042" y="5785"/>
                    <a:pt x="4001" y="5734"/>
                  </a:cubicBezTo>
                  <a:lnTo>
                    <a:pt x="708" y="157"/>
                  </a:lnTo>
                  <a:cubicBezTo>
                    <a:pt x="647" y="56"/>
                    <a:pt x="543" y="0"/>
                    <a:pt x="438" y="0"/>
                  </a:cubicBezTo>
                  <a:close/>
                </a:path>
              </a:pathLst>
            </a:custGeom>
            <a:solidFill>
              <a:srgbClr val="6B3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4" name="Google Shape;14174;g242e8836994_0_0"/>
            <p:cNvSpPr/>
            <p:nvPr/>
          </p:nvSpPr>
          <p:spPr>
            <a:xfrm>
              <a:off x="3921064" y="2517983"/>
              <a:ext cx="35256" cy="44020"/>
            </a:xfrm>
            <a:custGeom>
              <a:avLst/>
              <a:gdLst/>
              <a:ahLst/>
              <a:cxnLst/>
              <a:rect l="l" t="t" r="r" b="b"/>
              <a:pathLst>
                <a:path w="527" h="658" extrusionOk="0">
                  <a:moveTo>
                    <a:pt x="223" y="1"/>
                  </a:moveTo>
                  <a:lnTo>
                    <a:pt x="1" y="122"/>
                  </a:lnTo>
                  <a:lnTo>
                    <a:pt x="304" y="647"/>
                  </a:lnTo>
                  <a:lnTo>
                    <a:pt x="314" y="657"/>
                  </a:lnTo>
                  <a:cubicBezTo>
                    <a:pt x="344" y="627"/>
                    <a:pt x="375" y="607"/>
                    <a:pt x="415" y="587"/>
                  </a:cubicBezTo>
                  <a:cubicBezTo>
                    <a:pt x="456" y="566"/>
                    <a:pt x="496" y="546"/>
                    <a:pt x="526" y="526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5" name="Google Shape;14175;g242e8836994_0_0"/>
            <p:cNvSpPr/>
            <p:nvPr/>
          </p:nvSpPr>
          <p:spPr>
            <a:xfrm>
              <a:off x="3988031" y="2473895"/>
              <a:ext cx="43953" cy="98209"/>
            </a:xfrm>
            <a:custGeom>
              <a:avLst/>
              <a:gdLst/>
              <a:ahLst/>
              <a:cxnLst/>
              <a:rect l="l" t="t" r="r" b="b"/>
              <a:pathLst>
                <a:path w="657" h="1468" extrusionOk="0">
                  <a:moveTo>
                    <a:pt x="63" y="1"/>
                  </a:moveTo>
                  <a:cubicBezTo>
                    <a:pt x="59" y="1"/>
                    <a:pt x="55" y="1"/>
                    <a:pt x="51" y="3"/>
                  </a:cubicBezTo>
                  <a:cubicBezTo>
                    <a:pt x="10" y="13"/>
                    <a:pt x="0" y="53"/>
                    <a:pt x="10" y="94"/>
                  </a:cubicBezTo>
                  <a:lnTo>
                    <a:pt x="354" y="1397"/>
                  </a:lnTo>
                  <a:cubicBezTo>
                    <a:pt x="364" y="1438"/>
                    <a:pt x="404" y="1468"/>
                    <a:pt x="445" y="1468"/>
                  </a:cubicBezTo>
                  <a:lnTo>
                    <a:pt x="657" y="1407"/>
                  </a:lnTo>
                  <a:lnTo>
                    <a:pt x="627" y="1286"/>
                  </a:lnTo>
                  <a:lnTo>
                    <a:pt x="465" y="1326"/>
                  </a:lnTo>
                  <a:lnTo>
                    <a:pt x="132" y="63"/>
                  </a:lnTo>
                  <a:cubicBezTo>
                    <a:pt x="123" y="28"/>
                    <a:pt x="91" y="1"/>
                    <a:pt x="63" y="1"/>
                  </a:cubicBezTo>
                  <a:close/>
                </a:path>
              </a:pathLst>
            </a:custGeom>
            <a:solidFill>
              <a:srgbClr val="C5B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6" name="Google Shape;14176;g242e8836994_0_0"/>
            <p:cNvSpPr/>
            <p:nvPr/>
          </p:nvSpPr>
          <p:spPr>
            <a:xfrm>
              <a:off x="3910293" y="2159059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647" y="0"/>
                  </a:moveTo>
                  <a:lnTo>
                    <a:pt x="0" y="162"/>
                  </a:lnTo>
                  <a:lnTo>
                    <a:pt x="41" y="303"/>
                  </a:lnTo>
                  <a:lnTo>
                    <a:pt x="677" y="13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7" name="Google Shape;14177;g242e8836994_0_0"/>
            <p:cNvSpPr/>
            <p:nvPr/>
          </p:nvSpPr>
          <p:spPr>
            <a:xfrm>
              <a:off x="3952173" y="2252988"/>
              <a:ext cx="125103" cy="325870"/>
            </a:xfrm>
            <a:custGeom>
              <a:avLst/>
              <a:gdLst/>
              <a:ahLst/>
              <a:cxnLst/>
              <a:rect l="l" t="t" r="r" b="b"/>
              <a:pathLst>
                <a:path w="1870" h="4871" extrusionOk="0">
                  <a:moveTo>
                    <a:pt x="637" y="1"/>
                  </a:moveTo>
                  <a:lnTo>
                    <a:pt x="1" y="172"/>
                  </a:lnTo>
                  <a:lnTo>
                    <a:pt x="1163" y="4588"/>
                  </a:lnTo>
                  <a:lnTo>
                    <a:pt x="1193" y="4719"/>
                  </a:lnTo>
                  <a:lnTo>
                    <a:pt x="1233" y="4871"/>
                  </a:lnTo>
                  <a:lnTo>
                    <a:pt x="1870" y="4699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8" name="Google Shape;14178;g242e8836994_0_0"/>
            <p:cNvSpPr/>
            <p:nvPr/>
          </p:nvSpPr>
          <p:spPr>
            <a:xfrm>
              <a:off x="3918388" y="2121862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637" y="1"/>
                  </a:moveTo>
                  <a:lnTo>
                    <a:pt x="0" y="172"/>
                  </a:lnTo>
                  <a:lnTo>
                    <a:pt x="41" y="304"/>
                  </a:lnTo>
                  <a:lnTo>
                    <a:pt x="677" y="142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9" name="Google Shape;14179;g242e8836994_0_0"/>
            <p:cNvSpPr/>
            <p:nvPr/>
          </p:nvSpPr>
          <p:spPr>
            <a:xfrm>
              <a:off x="3920395" y="2132031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637" y="0"/>
                  </a:moveTo>
                  <a:lnTo>
                    <a:pt x="1" y="172"/>
                  </a:lnTo>
                  <a:lnTo>
                    <a:pt x="31" y="303"/>
                  </a:lnTo>
                  <a:lnTo>
                    <a:pt x="678" y="14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0" name="Google Shape;14180;g242e8836994_0_0"/>
            <p:cNvSpPr/>
            <p:nvPr/>
          </p:nvSpPr>
          <p:spPr>
            <a:xfrm>
              <a:off x="3923138" y="2140795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637" y="0"/>
                  </a:moveTo>
                  <a:lnTo>
                    <a:pt x="0" y="162"/>
                  </a:lnTo>
                  <a:lnTo>
                    <a:pt x="30" y="304"/>
                  </a:lnTo>
                  <a:lnTo>
                    <a:pt x="677" y="13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1" name="Google Shape;14181;g242e8836994_0_0"/>
            <p:cNvSpPr/>
            <p:nvPr/>
          </p:nvSpPr>
          <p:spPr>
            <a:xfrm>
              <a:off x="3925145" y="2150228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637" y="1"/>
                  </a:moveTo>
                  <a:lnTo>
                    <a:pt x="0" y="173"/>
                  </a:lnTo>
                  <a:lnTo>
                    <a:pt x="31" y="304"/>
                  </a:lnTo>
                  <a:lnTo>
                    <a:pt x="677" y="132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2" name="Google Shape;14182;g242e8836994_0_0"/>
            <p:cNvSpPr/>
            <p:nvPr/>
          </p:nvSpPr>
          <p:spPr>
            <a:xfrm>
              <a:off x="3927152" y="2159059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647" y="0"/>
                  </a:moveTo>
                  <a:lnTo>
                    <a:pt x="1" y="172"/>
                  </a:lnTo>
                  <a:lnTo>
                    <a:pt x="41" y="303"/>
                  </a:lnTo>
                  <a:lnTo>
                    <a:pt x="678" y="14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3" name="Google Shape;14183;g242e8836994_0_0"/>
            <p:cNvSpPr/>
            <p:nvPr/>
          </p:nvSpPr>
          <p:spPr>
            <a:xfrm>
              <a:off x="3929226" y="2169161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647" y="1"/>
                  </a:moveTo>
                  <a:lnTo>
                    <a:pt x="0" y="162"/>
                  </a:lnTo>
                  <a:lnTo>
                    <a:pt x="41" y="304"/>
                  </a:lnTo>
                  <a:lnTo>
                    <a:pt x="677" y="132"/>
                  </a:lnTo>
                  <a:lnTo>
                    <a:pt x="647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4" name="Google Shape;14184;g242e8836994_0_0"/>
            <p:cNvSpPr/>
            <p:nvPr/>
          </p:nvSpPr>
          <p:spPr>
            <a:xfrm>
              <a:off x="3931902" y="2177992"/>
              <a:ext cx="45358" cy="19669"/>
            </a:xfrm>
            <a:custGeom>
              <a:avLst/>
              <a:gdLst/>
              <a:ahLst/>
              <a:cxnLst/>
              <a:rect l="l" t="t" r="r" b="b"/>
              <a:pathLst>
                <a:path w="678" h="294" extrusionOk="0">
                  <a:moveTo>
                    <a:pt x="637" y="0"/>
                  </a:moveTo>
                  <a:lnTo>
                    <a:pt x="1" y="162"/>
                  </a:lnTo>
                  <a:lnTo>
                    <a:pt x="41" y="293"/>
                  </a:lnTo>
                  <a:lnTo>
                    <a:pt x="677" y="13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5" name="Google Shape;14185;g242e8836994_0_0"/>
            <p:cNvSpPr/>
            <p:nvPr/>
          </p:nvSpPr>
          <p:spPr>
            <a:xfrm>
              <a:off x="3933909" y="2186756"/>
              <a:ext cx="45358" cy="20338"/>
            </a:xfrm>
            <a:custGeom>
              <a:avLst/>
              <a:gdLst/>
              <a:ahLst/>
              <a:cxnLst/>
              <a:rect l="l" t="t" r="r" b="b"/>
              <a:pathLst>
                <a:path w="678" h="304" extrusionOk="0">
                  <a:moveTo>
                    <a:pt x="647" y="1"/>
                  </a:moveTo>
                  <a:lnTo>
                    <a:pt x="1" y="172"/>
                  </a:lnTo>
                  <a:lnTo>
                    <a:pt x="41" y="304"/>
                  </a:lnTo>
                  <a:lnTo>
                    <a:pt x="678" y="142"/>
                  </a:lnTo>
                  <a:lnTo>
                    <a:pt x="647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6" name="Google Shape;14186;g242e8836994_0_0"/>
            <p:cNvSpPr/>
            <p:nvPr/>
          </p:nvSpPr>
          <p:spPr>
            <a:xfrm>
              <a:off x="3936652" y="2195520"/>
              <a:ext cx="54122" cy="55527"/>
            </a:xfrm>
            <a:custGeom>
              <a:avLst/>
              <a:gdLst/>
              <a:ahLst/>
              <a:cxnLst/>
              <a:rect l="l" t="t" r="r" b="b"/>
              <a:pathLst>
                <a:path w="809" h="830" extrusionOk="0">
                  <a:moveTo>
                    <a:pt x="637" y="1"/>
                  </a:moveTo>
                  <a:lnTo>
                    <a:pt x="0" y="173"/>
                  </a:lnTo>
                  <a:lnTo>
                    <a:pt x="172" y="829"/>
                  </a:lnTo>
                  <a:lnTo>
                    <a:pt x="809" y="658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7" name="Google Shape;14187;g242e8836994_0_0"/>
            <p:cNvSpPr/>
            <p:nvPr/>
          </p:nvSpPr>
          <p:spPr>
            <a:xfrm>
              <a:off x="3942740" y="2284766"/>
              <a:ext cx="46696" cy="25756"/>
            </a:xfrm>
            <a:custGeom>
              <a:avLst/>
              <a:gdLst/>
              <a:ahLst/>
              <a:cxnLst/>
              <a:rect l="l" t="t" r="r" b="b"/>
              <a:pathLst>
                <a:path w="698" h="385" extrusionOk="0">
                  <a:moveTo>
                    <a:pt x="637" y="1"/>
                  </a:moveTo>
                  <a:lnTo>
                    <a:pt x="0" y="172"/>
                  </a:lnTo>
                  <a:lnTo>
                    <a:pt x="51" y="385"/>
                  </a:lnTo>
                  <a:lnTo>
                    <a:pt x="697" y="213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8" name="Google Shape;14188;g242e8836994_0_0"/>
            <p:cNvSpPr/>
            <p:nvPr/>
          </p:nvSpPr>
          <p:spPr>
            <a:xfrm>
              <a:off x="3908888" y="2011676"/>
              <a:ext cx="49439" cy="113663"/>
            </a:xfrm>
            <a:custGeom>
              <a:avLst/>
              <a:gdLst/>
              <a:ahLst/>
              <a:cxnLst/>
              <a:rect l="l" t="t" r="r" b="b"/>
              <a:pathLst>
                <a:path w="739" h="1699" extrusionOk="0">
                  <a:moveTo>
                    <a:pt x="1" y="1"/>
                  </a:moveTo>
                  <a:lnTo>
                    <a:pt x="102" y="1698"/>
                  </a:lnTo>
                  <a:lnTo>
                    <a:pt x="739" y="15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9" name="Google Shape;14189;g242e8836994_0_0"/>
            <p:cNvSpPr/>
            <p:nvPr/>
          </p:nvSpPr>
          <p:spPr>
            <a:xfrm>
              <a:off x="4044094" y="2578795"/>
              <a:ext cx="37263" cy="42281"/>
            </a:xfrm>
            <a:custGeom>
              <a:avLst/>
              <a:gdLst/>
              <a:ahLst/>
              <a:cxnLst/>
              <a:rect l="l" t="t" r="r" b="b"/>
              <a:pathLst>
                <a:path w="557" h="632" extrusionOk="0">
                  <a:moveTo>
                    <a:pt x="425" y="1"/>
                  </a:moveTo>
                  <a:lnTo>
                    <a:pt x="1" y="112"/>
                  </a:lnTo>
                  <a:lnTo>
                    <a:pt x="132" y="597"/>
                  </a:lnTo>
                  <a:cubicBezTo>
                    <a:pt x="132" y="620"/>
                    <a:pt x="149" y="631"/>
                    <a:pt x="171" y="631"/>
                  </a:cubicBezTo>
                  <a:cubicBezTo>
                    <a:pt x="178" y="631"/>
                    <a:pt x="185" y="630"/>
                    <a:pt x="193" y="627"/>
                  </a:cubicBezTo>
                  <a:lnTo>
                    <a:pt x="516" y="547"/>
                  </a:lnTo>
                  <a:cubicBezTo>
                    <a:pt x="546" y="536"/>
                    <a:pt x="557" y="516"/>
                    <a:pt x="557" y="486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C5B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0" name="Google Shape;14190;g242e8836994_0_0"/>
            <p:cNvSpPr/>
            <p:nvPr/>
          </p:nvSpPr>
          <p:spPr>
            <a:xfrm>
              <a:off x="4034661" y="2567355"/>
              <a:ext cx="44689" cy="19802"/>
            </a:xfrm>
            <a:custGeom>
              <a:avLst/>
              <a:gdLst/>
              <a:ahLst/>
              <a:cxnLst/>
              <a:rect l="l" t="t" r="r" b="b"/>
              <a:pathLst>
                <a:path w="668" h="296" extrusionOk="0">
                  <a:moveTo>
                    <a:pt x="637" y="0"/>
                  </a:moveTo>
                  <a:lnTo>
                    <a:pt x="0" y="172"/>
                  </a:lnTo>
                  <a:lnTo>
                    <a:pt x="21" y="243"/>
                  </a:lnTo>
                  <a:cubicBezTo>
                    <a:pt x="29" y="269"/>
                    <a:pt x="61" y="295"/>
                    <a:pt x="89" y="295"/>
                  </a:cubicBezTo>
                  <a:cubicBezTo>
                    <a:pt x="93" y="295"/>
                    <a:pt x="97" y="295"/>
                    <a:pt x="101" y="293"/>
                  </a:cubicBezTo>
                  <a:lnTo>
                    <a:pt x="142" y="283"/>
                  </a:lnTo>
                  <a:lnTo>
                    <a:pt x="566" y="172"/>
                  </a:lnTo>
                  <a:lnTo>
                    <a:pt x="607" y="162"/>
                  </a:lnTo>
                  <a:cubicBezTo>
                    <a:pt x="647" y="152"/>
                    <a:pt x="667" y="111"/>
                    <a:pt x="657" y="71"/>
                  </a:cubicBezTo>
                  <a:lnTo>
                    <a:pt x="637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1" name="Google Shape;14191;g242e8836994_0_0"/>
            <p:cNvSpPr/>
            <p:nvPr/>
          </p:nvSpPr>
          <p:spPr>
            <a:xfrm>
              <a:off x="3112167" y="1965314"/>
              <a:ext cx="91118" cy="65495"/>
            </a:xfrm>
            <a:custGeom>
              <a:avLst/>
              <a:gdLst/>
              <a:ahLst/>
              <a:cxnLst/>
              <a:rect l="l" t="t" r="r" b="b"/>
              <a:pathLst>
                <a:path w="1362" h="979" extrusionOk="0">
                  <a:moveTo>
                    <a:pt x="107" y="1"/>
                  </a:moveTo>
                  <a:cubicBezTo>
                    <a:pt x="57" y="1"/>
                    <a:pt x="0" y="93"/>
                    <a:pt x="58" y="118"/>
                  </a:cubicBezTo>
                  <a:lnTo>
                    <a:pt x="1109" y="956"/>
                  </a:lnTo>
                  <a:cubicBezTo>
                    <a:pt x="1124" y="971"/>
                    <a:pt x="1144" y="979"/>
                    <a:pt x="1165" y="979"/>
                  </a:cubicBezTo>
                  <a:cubicBezTo>
                    <a:pt x="1187" y="979"/>
                    <a:pt x="1210" y="971"/>
                    <a:pt x="1230" y="956"/>
                  </a:cubicBezTo>
                  <a:lnTo>
                    <a:pt x="1361" y="784"/>
                  </a:lnTo>
                  <a:lnTo>
                    <a:pt x="1260" y="704"/>
                  </a:lnTo>
                  <a:lnTo>
                    <a:pt x="1159" y="835"/>
                  </a:lnTo>
                  <a:lnTo>
                    <a:pt x="139" y="17"/>
                  </a:lnTo>
                  <a:cubicBezTo>
                    <a:pt x="129" y="5"/>
                    <a:pt x="118" y="1"/>
                    <a:pt x="107" y="1"/>
                  </a:cubicBezTo>
                  <a:close/>
                </a:path>
              </a:pathLst>
            </a:custGeom>
            <a:solidFill>
              <a:srgbClr val="C5B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2" name="Google Shape;14192;g242e8836994_0_0"/>
            <p:cNvSpPr/>
            <p:nvPr/>
          </p:nvSpPr>
          <p:spPr>
            <a:xfrm>
              <a:off x="2844966" y="1698045"/>
              <a:ext cx="34520" cy="40608"/>
            </a:xfrm>
            <a:custGeom>
              <a:avLst/>
              <a:gdLst/>
              <a:ahLst/>
              <a:cxnLst/>
              <a:rect l="l" t="t" r="r" b="b"/>
              <a:pathLst>
                <a:path w="516" h="607" extrusionOk="0">
                  <a:moveTo>
                    <a:pt x="414" y="0"/>
                  </a:moveTo>
                  <a:lnTo>
                    <a:pt x="0" y="516"/>
                  </a:lnTo>
                  <a:lnTo>
                    <a:pt x="111" y="606"/>
                  </a:lnTo>
                  <a:lnTo>
                    <a:pt x="515" y="9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3" name="Google Shape;14193;g242e8836994_0_0"/>
            <p:cNvSpPr/>
            <p:nvPr/>
          </p:nvSpPr>
          <p:spPr>
            <a:xfrm>
              <a:off x="2957827" y="1787224"/>
              <a:ext cx="281248" cy="237361"/>
            </a:xfrm>
            <a:custGeom>
              <a:avLst/>
              <a:gdLst/>
              <a:ahLst/>
              <a:cxnLst/>
              <a:rect l="l" t="t" r="r" b="b"/>
              <a:pathLst>
                <a:path w="4204" h="3548" extrusionOk="0">
                  <a:moveTo>
                    <a:pt x="405" y="1"/>
                  </a:moveTo>
                  <a:lnTo>
                    <a:pt x="0" y="516"/>
                  </a:lnTo>
                  <a:lnTo>
                    <a:pt x="3567" y="3366"/>
                  </a:lnTo>
                  <a:lnTo>
                    <a:pt x="3668" y="3446"/>
                  </a:lnTo>
                  <a:lnTo>
                    <a:pt x="3789" y="3548"/>
                  </a:lnTo>
                  <a:lnTo>
                    <a:pt x="4204" y="3032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4" name="Google Shape;14194;g242e8836994_0_0"/>
            <p:cNvSpPr/>
            <p:nvPr/>
          </p:nvSpPr>
          <p:spPr>
            <a:xfrm>
              <a:off x="2851723" y="1702728"/>
              <a:ext cx="35189" cy="40675"/>
            </a:xfrm>
            <a:custGeom>
              <a:avLst/>
              <a:gdLst/>
              <a:ahLst/>
              <a:cxnLst/>
              <a:rect l="l" t="t" r="r" b="b"/>
              <a:pathLst>
                <a:path w="526" h="608" extrusionOk="0">
                  <a:moveTo>
                    <a:pt x="414" y="1"/>
                  </a:moveTo>
                  <a:lnTo>
                    <a:pt x="0" y="516"/>
                  </a:lnTo>
                  <a:lnTo>
                    <a:pt x="111" y="607"/>
                  </a:lnTo>
                  <a:lnTo>
                    <a:pt x="526" y="82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5" name="Google Shape;14195;g242e8836994_0_0"/>
            <p:cNvSpPr/>
            <p:nvPr/>
          </p:nvSpPr>
          <p:spPr>
            <a:xfrm>
              <a:off x="2859149" y="1709485"/>
              <a:ext cx="35189" cy="40006"/>
            </a:xfrm>
            <a:custGeom>
              <a:avLst/>
              <a:gdLst/>
              <a:ahLst/>
              <a:cxnLst/>
              <a:rect l="l" t="t" r="r" b="b"/>
              <a:pathLst>
                <a:path w="526" h="598" extrusionOk="0">
                  <a:moveTo>
                    <a:pt x="415" y="1"/>
                  </a:moveTo>
                  <a:lnTo>
                    <a:pt x="0" y="516"/>
                  </a:lnTo>
                  <a:lnTo>
                    <a:pt x="111" y="597"/>
                  </a:lnTo>
                  <a:lnTo>
                    <a:pt x="526" y="82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6" name="Google Shape;14196;g242e8836994_0_0"/>
            <p:cNvSpPr/>
            <p:nvPr/>
          </p:nvSpPr>
          <p:spPr>
            <a:xfrm>
              <a:off x="2866575" y="1714235"/>
              <a:ext cx="35189" cy="40608"/>
            </a:xfrm>
            <a:custGeom>
              <a:avLst/>
              <a:gdLst/>
              <a:ahLst/>
              <a:cxnLst/>
              <a:rect l="l" t="t" r="r" b="b"/>
              <a:pathLst>
                <a:path w="526" h="607" extrusionOk="0">
                  <a:moveTo>
                    <a:pt x="415" y="1"/>
                  </a:moveTo>
                  <a:lnTo>
                    <a:pt x="0" y="516"/>
                  </a:lnTo>
                  <a:lnTo>
                    <a:pt x="112" y="607"/>
                  </a:lnTo>
                  <a:lnTo>
                    <a:pt x="526" y="92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7" name="Google Shape;14197;g242e8836994_0_0"/>
            <p:cNvSpPr/>
            <p:nvPr/>
          </p:nvSpPr>
          <p:spPr>
            <a:xfrm>
              <a:off x="2874001" y="1720323"/>
              <a:ext cx="35189" cy="39939"/>
            </a:xfrm>
            <a:custGeom>
              <a:avLst/>
              <a:gdLst/>
              <a:ahLst/>
              <a:cxnLst/>
              <a:rect l="l" t="t" r="r" b="b"/>
              <a:pathLst>
                <a:path w="526" h="597" extrusionOk="0">
                  <a:moveTo>
                    <a:pt x="415" y="1"/>
                  </a:moveTo>
                  <a:lnTo>
                    <a:pt x="1" y="516"/>
                  </a:lnTo>
                  <a:lnTo>
                    <a:pt x="112" y="597"/>
                  </a:lnTo>
                  <a:lnTo>
                    <a:pt x="526" y="81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8" name="Google Shape;14198;g242e8836994_0_0"/>
            <p:cNvSpPr/>
            <p:nvPr/>
          </p:nvSpPr>
          <p:spPr>
            <a:xfrm>
              <a:off x="2881427" y="1727080"/>
              <a:ext cx="35256" cy="40608"/>
            </a:xfrm>
            <a:custGeom>
              <a:avLst/>
              <a:gdLst/>
              <a:ahLst/>
              <a:cxnLst/>
              <a:rect l="l" t="t" r="r" b="b"/>
              <a:pathLst>
                <a:path w="527" h="607" extrusionOk="0">
                  <a:moveTo>
                    <a:pt x="415" y="1"/>
                  </a:moveTo>
                  <a:lnTo>
                    <a:pt x="1" y="516"/>
                  </a:lnTo>
                  <a:lnTo>
                    <a:pt x="112" y="607"/>
                  </a:lnTo>
                  <a:lnTo>
                    <a:pt x="526" y="92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9" name="Google Shape;14199;g242e8836994_0_0"/>
            <p:cNvSpPr/>
            <p:nvPr/>
          </p:nvSpPr>
          <p:spPr>
            <a:xfrm>
              <a:off x="2888853" y="1731830"/>
              <a:ext cx="34587" cy="40608"/>
            </a:xfrm>
            <a:custGeom>
              <a:avLst/>
              <a:gdLst/>
              <a:ahLst/>
              <a:cxnLst/>
              <a:rect l="l" t="t" r="r" b="b"/>
              <a:pathLst>
                <a:path w="517" h="607" extrusionOk="0">
                  <a:moveTo>
                    <a:pt x="405" y="0"/>
                  </a:moveTo>
                  <a:lnTo>
                    <a:pt x="1" y="516"/>
                  </a:lnTo>
                  <a:lnTo>
                    <a:pt x="102" y="607"/>
                  </a:lnTo>
                  <a:lnTo>
                    <a:pt x="516" y="81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0" name="Google Shape;14200;g242e8836994_0_0"/>
            <p:cNvSpPr/>
            <p:nvPr/>
          </p:nvSpPr>
          <p:spPr>
            <a:xfrm>
              <a:off x="2896279" y="1737918"/>
              <a:ext cx="34587" cy="40608"/>
            </a:xfrm>
            <a:custGeom>
              <a:avLst/>
              <a:gdLst/>
              <a:ahLst/>
              <a:cxnLst/>
              <a:rect l="l" t="t" r="r" b="b"/>
              <a:pathLst>
                <a:path w="517" h="607" extrusionOk="0">
                  <a:moveTo>
                    <a:pt x="405" y="0"/>
                  </a:moveTo>
                  <a:lnTo>
                    <a:pt x="1" y="526"/>
                  </a:lnTo>
                  <a:lnTo>
                    <a:pt x="102" y="607"/>
                  </a:lnTo>
                  <a:lnTo>
                    <a:pt x="516" y="91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1" name="Google Shape;14201;g242e8836994_0_0"/>
            <p:cNvSpPr/>
            <p:nvPr/>
          </p:nvSpPr>
          <p:spPr>
            <a:xfrm>
              <a:off x="2903102" y="1743337"/>
              <a:ext cx="35189" cy="40608"/>
            </a:xfrm>
            <a:custGeom>
              <a:avLst/>
              <a:gdLst/>
              <a:ahLst/>
              <a:cxnLst/>
              <a:rect l="l" t="t" r="r" b="b"/>
              <a:pathLst>
                <a:path w="526" h="607" extrusionOk="0">
                  <a:moveTo>
                    <a:pt x="414" y="0"/>
                  </a:moveTo>
                  <a:lnTo>
                    <a:pt x="0" y="515"/>
                  </a:lnTo>
                  <a:lnTo>
                    <a:pt x="111" y="606"/>
                  </a:lnTo>
                  <a:lnTo>
                    <a:pt x="525" y="9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2" name="Google Shape;14202;g242e8836994_0_0"/>
            <p:cNvSpPr/>
            <p:nvPr/>
          </p:nvSpPr>
          <p:spPr>
            <a:xfrm>
              <a:off x="2910528" y="1749425"/>
              <a:ext cx="62886" cy="62217"/>
            </a:xfrm>
            <a:custGeom>
              <a:avLst/>
              <a:gdLst/>
              <a:ahLst/>
              <a:cxnLst/>
              <a:rect l="l" t="t" r="r" b="b"/>
              <a:pathLst>
                <a:path w="940" h="930" extrusionOk="0">
                  <a:moveTo>
                    <a:pt x="414" y="0"/>
                  </a:moveTo>
                  <a:lnTo>
                    <a:pt x="0" y="515"/>
                  </a:lnTo>
                  <a:lnTo>
                    <a:pt x="526" y="930"/>
                  </a:lnTo>
                  <a:lnTo>
                    <a:pt x="940" y="414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3" name="Google Shape;14203;g242e8836994_0_0"/>
            <p:cNvSpPr/>
            <p:nvPr/>
          </p:nvSpPr>
          <p:spPr>
            <a:xfrm>
              <a:off x="2945651" y="1779129"/>
              <a:ext cx="39270" cy="43351"/>
            </a:xfrm>
            <a:custGeom>
              <a:avLst/>
              <a:gdLst/>
              <a:ahLst/>
              <a:cxnLst/>
              <a:rect l="l" t="t" r="r" b="b"/>
              <a:pathLst>
                <a:path w="587" h="648" extrusionOk="0">
                  <a:moveTo>
                    <a:pt x="415" y="1"/>
                  </a:moveTo>
                  <a:lnTo>
                    <a:pt x="1" y="516"/>
                  </a:lnTo>
                  <a:lnTo>
                    <a:pt x="182" y="647"/>
                  </a:lnTo>
                  <a:lnTo>
                    <a:pt x="587" y="132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4" name="Google Shape;14204;g242e8836994_0_0"/>
            <p:cNvSpPr/>
            <p:nvPr/>
          </p:nvSpPr>
          <p:spPr>
            <a:xfrm>
              <a:off x="2771241" y="1645327"/>
              <a:ext cx="101487" cy="86569"/>
            </a:xfrm>
            <a:custGeom>
              <a:avLst/>
              <a:gdLst/>
              <a:ahLst/>
              <a:cxnLst/>
              <a:rect l="l" t="t" r="r" b="b"/>
              <a:pathLst>
                <a:path w="1517" h="1294" extrusionOk="0">
                  <a:moveTo>
                    <a:pt x="1" y="0"/>
                  </a:moveTo>
                  <a:lnTo>
                    <a:pt x="1102" y="1293"/>
                  </a:lnTo>
                  <a:lnTo>
                    <a:pt x="1516" y="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069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5" name="Google Shape;14205;g242e8836994_0_0"/>
            <p:cNvSpPr/>
            <p:nvPr/>
          </p:nvSpPr>
          <p:spPr>
            <a:xfrm>
              <a:off x="3223490" y="2001507"/>
              <a:ext cx="46027" cy="44756"/>
            </a:xfrm>
            <a:custGeom>
              <a:avLst/>
              <a:gdLst/>
              <a:ahLst/>
              <a:cxnLst/>
              <a:rect l="l" t="t" r="r" b="b"/>
              <a:pathLst>
                <a:path w="688" h="669" extrusionOk="0">
                  <a:moveTo>
                    <a:pt x="273" y="1"/>
                  </a:moveTo>
                  <a:lnTo>
                    <a:pt x="0" y="345"/>
                  </a:lnTo>
                  <a:lnTo>
                    <a:pt x="394" y="658"/>
                  </a:lnTo>
                  <a:cubicBezTo>
                    <a:pt x="402" y="665"/>
                    <a:pt x="411" y="669"/>
                    <a:pt x="421" y="669"/>
                  </a:cubicBezTo>
                  <a:cubicBezTo>
                    <a:pt x="436" y="669"/>
                    <a:pt x="453" y="660"/>
                    <a:pt x="465" y="648"/>
                  </a:cubicBezTo>
                  <a:lnTo>
                    <a:pt x="677" y="385"/>
                  </a:lnTo>
                  <a:cubicBezTo>
                    <a:pt x="687" y="365"/>
                    <a:pt x="687" y="334"/>
                    <a:pt x="667" y="314"/>
                  </a:cubicBezTo>
                  <a:lnTo>
                    <a:pt x="273" y="1"/>
                  </a:lnTo>
                  <a:close/>
                </a:path>
              </a:pathLst>
            </a:custGeom>
            <a:solidFill>
              <a:srgbClr val="C5B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g242e8836994_0_0"/>
            <p:cNvSpPr/>
            <p:nvPr/>
          </p:nvSpPr>
          <p:spPr>
            <a:xfrm>
              <a:off x="3211314" y="1990067"/>
              <a:ext cx="33851" cy="38467"/>
            </a:xfrm>
            <a:custGeom>
              <a:avLst/>
              <a:gdLst/>
              <a:ahLst/>
              <a:cxnLst/>
              <a:rect l="l" t="t" r="r" b="b"/>
              <a:pathLst>
                <a:path w="506" h="575" extrusionOk="0">
                  <a:moveTo>
                    <a:pt x="415" y="0"/>
                  </a:moveTo>
                  <a:lnTo>
                    <a:pt x="0" y="516"/>
                  </a:lnTo>
                  <a:lnTo>
                    <a:pt x="61" y="556"/>
                  </a:lnTo>
                  <a:cubicBezTo>
                    <a:pt x="74" y="569"/>
                    <a:pt x="88" y="574"/>
                    <a:pt x="102" y="574"/>
                  </a:cubicBezTo>
                  <a:cubicBezTo>
                    <a:pt x="122" y="574"/>
                    <a:pt x="140" y="563"/>
                    <a:pt x="152" y="546"/>
                  </a:cubicBezTo>
                  <a:lnTo>
                    <a:pt x="182" y="516"/>
                  </a:lnTo>
                  <a:lnTo>
                    <a:pt x="455" y="172"/>
                  </a:lnTo>
                  <a:lnTo>
                    <a:pt x="485" y="142"/>
                  </a:lnTo>
                  <a:cubicBezTo>
                    <a:pt x="506" y="111"/>
                    <a:pt x="496" y="71"/>
                    <a:pt x="475" y="41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rgbClr val="5F77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07" name="Google Shape;14207;g242e8836994_0_0"/>
          <p:cNvGrpSpPr/>
          <p:nvPr/>
        </p:nvGrpSpPr>
        <p:grpSpPr>
          <a:xfrm>
            <a:off x="5433941" y="1570296"/>
            <a:ext cx="2131701" cy="1300221"/>
            <a:chOff x="6103950" y="1469659"/>
            <a:chExt cx="1897544" cy="1300221"/>
          </a:xfrm>
        </p:grpSpPr>
        <p:sp>
          <p:nvSpPr>
            <p:cNvPr id="14208" name="Google Shape;14208;g242e8836994_0_0"/>
            <p:cNvSpPr/>
            <p:nvPr/>
          </p:nvSpPr>
          <p:spPr>
            <a:xfrm>
              <a:off x="6103950" y="1469659"/>
              <a:ext cx="1897544" cy="1300221"/>
            </a:xfrm>
            <a:custGeom>
              <a:avLst/>
              <a:gdLst/>
              <a:ahLst/>
              <a:cxnLst/>
              <a:rect l="l" t="t" r="r" b="b"/>
              <a:pathLst>
                <a:path w="52159" h="35740" extrusionOk="0">
                  <a:moveTo>
                    <a:pt x="1335" y="1"/>
                  </a:moveTo>
                  <a:cubicBezTo>
                    <a:pt x="597" y="1"/>
                    <a:pt x="1" y="597"/>
                    <a:pt x="1" y="1335"/>
                  </a:cubicBezTo>
                  <a:lnTo>
                    <a:pt x="1" y="34406"/>
                  </a:lnTo>
                  <a:cubicBezTo>
                    <a:pt x="1" y="35143"/>
                    <a:pt x="597" y="35739"/>
                    <a:pt x="1335" y="35739"/>
                  </a:cubicBezTo>
                  <a:lnTo>
                    <a:pt x="50825" y="35739"/>
                  </a:lnTo>
                  <a:cubicBezTo>
                    <a:pt x="51562" y="35739"/>
                    <a:pt x="52158" y="35143"/>
                    <a:pt x="52158" y="34406"/>
                  </a:cubicBezTo>
                  <a:lnTo>
                    <a:pt x="52158" y="1335"/>
                  </a:lnTo>
                  <a:cubicBezTo>
                    <a:pt x="52158" y="597"/>
                    <a:pt x="51562" y="1"/>
                    <a:pt x="50825" y="1"/>
                  </a:cubicBezTo>
                  <a:close/>
                </a:path>
              </a:pathLst>
            </a:custGeom>
            <a:solidFill>
              <a:srgbClr val="F4B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9" name="Google Shape;14209;g242e8836994_0_0"/>
            <p:cNvSpPr/>
            <p:nvPr/>
          </p:nvSpPr>
          <p:spPr>
            <a:xfrm>
              <a:off x="6164994" y="1531067"/>
              <a:ext cx="1775490" cy="1177803"/>
            </a:xfrm>
            <a:custGeom>
              <a:avLst/>
              <a:gdLst/>
              <a:ahLst/>
              <a:cxnLst/>
              <a:rect l="l" t="t" r="r" b="b"/>
              <a:pathLst>
                <a:path w="48804" h="32375" extrusionOk="0">
                  <a:moveTo>
                    <a:pt x="0" y="0"/>
                  </a:moveTo>
                  <a:lnTo>
                    <a:pt x="0" y="32374"/>
                  </a:lnTo>
                  <a:lnTo>
                    <a:pt x="48803" y="32374"/>
                  </a:lnTo>
                  <a:lnTo>
                    <a:pt x="48803" y="0"/>
                  </a:lnTo>
                  <a:close/>
                </a:path>
              </a:pathLst>
            </a:custGeom>
            <a:solidFill>
              <a:srgbClr val="38A3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0" name="Google Shape;14210;g242e8836994_0_0"/>
            <p:cNvSpPr/>
            <p:nvPr/>
          </p:nvSpPr>
          <p:spPr>
            <a:xfrm>
              <a:off x="6164994" y="1531067"/>
              <a:ext cx="1775490" cy="1178166"/>
            </a:xfrm>
            <a:custGeom>
              <a:avLst/>
              <a:gdLst/>
              <a:ahLst/>
              <a:cxnLst/>
              <a:rect l="l" t="t" r="r" b="b"/>
              <a:pathLst>
                <a:path w="48804" h="32385" extrusionOk="0">
                  <a:moveTo>
                    <a:pt x="47328" y="0"/>
                  </a:moveTo>
                  <a:cubicBezTo>
                    <a:pt x="47692" y="5932"/>
                    <a:pt x="40993" y="20057"/>
                    <a:pt x="30818" y="24028"/>
                  </a:cubicBezTo>
                  <a:cubicBezTo>
                    <a:pt x="19980" y="28253"/>
                    <a:pt x="6505" y="30849"/>
                    <a:pt x="215" y="30849"/>
                  </a:cubicBezTo>
                  <a:cubicBezTo>
                    <a:pt x="142" y="30849"/>
                    <a:pt x="71" y="30849"/>
                    <a:pt x="0" y="30848"/>
                  </a:cubicBezTo>
                  <a:lnTo>
                    <a:pt x="0" y="32384"/>
                  </a:lnTo>
                  <a:lnTo>
                    <a:pt x="48803" y="32384"/>
                  </a:lnTo>
                  <a:lnTo>
                    <a:pt x="48803" y="0"/>
                  </a:ln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1" name="Google Shape;14211;g242e8836994_0_0"/>
            <p:cNvSpPr/>
            <p:nvPr/>
          </p:nvSpPr>
          <p:spPr>
            <a:xfrm>
              <a:off x="6329282" y="1583999"/>
              <a:ext cx="40491" cy="65193"/>
            </a:xfrm>
            <a:custGeom>
              <a:avLst/>
              <a:gdLst/>
              <a:ahLst/>
              <a:cxnLst/>
              <a:rect l="l" t="t" r="r" b="b"/>
              <a:pathLst>
                <a:path w="1113" h="1792" extrusionOk="0">
                  <a:moveTo>
                    <a:pt x="860" y="0"/>
                  </a:moveTo>
                  <a:cubicBezTo>
                    <a:pt x="769" y="31"/>
                    <a:pt x="668" y="51"/>
                    <a:pt x="567" y="81"/>
                  </a:cubicBezTo>
                  <a:cubicBezTo>
                    <a:pt x="476" y="101"/>
                    <a:pt x="385" y="132"/>
                    <a:pt x="294" y="182"/>
                  </a:cubicBezTo>
                  <a:lnTo>
                    <a:pt x="102" y="253"/>
                  </a:lnTo>
                  <a:cubicBezTo>
                    <a:pt x="41" y="283"/>
                    <a:pt x="1" y="334"/>
                    <a:pt x="1" y="394"/>
                  </a:cubicBezTo>
                  <a:cubicBezTo>
                    <a:pt x="1" y="455"/>
                    <a:pt x="51" y="495"/>
                    <a:pt x="162" y="516"/>
                  </a:cubicBezTo>
                  <a:cubicBezTo>
                    <a:pt x="152" y="698"/>
                    <a:pt x="142" y="789"/>
                    <a:pt x="142" y="799"/>
                  </a:cubicBezTo>
                  <a:cubicBezTo>
                    <a:pt x="132" y="819"/>
                    <a:pt x="122" y="839"/>
                    <a:pt x="92" y="849"/>
                  </a:cubicBezTo>
                  <a:cubicBezTo>
                    <a:pt x="61" y="859"/>
                    <a:pt x="41" y="879"/>
                    <a:pt x="41" y="900"/>
                  </a:cubicBezTo>
                  <a:cubicBezTo>
                    <a:pt x="41" y="920"/>
                    <a:pt x="61" y="970"/>
                    <a:pt x="122" y="1011"/>
                  </a:cubicBezTo>
                  <a:cubicBezTo>
                    <a:pt x="102" y="1162"/>
                    <a:pt x="102" y="1324"/>
                    <a:pt x="122" y="1476"/>
                  </a:cubicBezTo>
                  <a:cubicBezTo>
                    <a:pt x="122" y="1536"/>
                    <a:pt x="152" y="1597"/>
                    <a:pt x="193" y="1637"/>
                  </a:cubicBezTo>
                  <a:cubicBezTo>
                    <a:pt x="233" y="1678"/>
                    <a:pt x="284" y="1708"/>
                    <a:pt x="344" y="1728"/>
                  </a:cubicBezTo>
                  <a:cubicBezTo>
                    <a:pt x="521" y="1770"/>
                    <a:pt x="698" y="1791"/>
                    <a:pt x="875" y="1791"/>
                  </a:cubicBezTo>
                  <a:cubicBezTo>
                    <a:pt x="910" y="1791"/>
                    <a:pt x="945" y="1791"/>
                    <a:pt x="981" y="1789"/>
                  </a:cubicBezTo>
                  <a:cubicBezTo>
                    <a:pt x="1011" y="1779"/>
                    <a:pt x="1031" y="1769"/>
                    <a:pt x="1052" y="1738"/>
                  </a:cubicBezTo>
                  <a:cubicBezTo>
                    <a:pt x="1072" y="1718"/>
                    <a:pt x="1072" y="1688"/>
                    <a:pt x="1072" y="1657"/>
                  </a:cubicBezTo>
                  <a:cubicBezTo>
                    <a:pt x="1054" y="1566"/>
                    <a:pt x="1019" y="1525"/>
                    <a:pt x="975" y="1525"/>
                  </a:cubicBezTo>
                  <a:cubicBezTo>
                    <a:pt x="970" y="1525"/>
                    <a:pt x="966" y="1525"/>
                    <a:pt x="961" y="1526"/>
                  </a:cubicBezTo>
                  <a:cubicBezTo>
                    <a:pt x="940" y="1526"/>
                    <a:pt x="920" y="1536"/>
                    <a:pt x="910" y="1546"/>
                  </a:cubicBezTo>
                  <a:cubicBezTo>
                    <a:pt x="900" y="1567"/>
                    <a:pt x="880" y="1567"/>
                    <a:pt x="860" y="1577"/>
                  </a:cubicBezTo>
                  <a:cubicBezTo>
                    <a:pt x="827" y="1581"/>
                    <a:pt x="794" y="1583"/>
                    <a:pt x="762" y="1583"/>
                  </a:cubicBezTo>
                  <a:cubicBezTo>
                    <a:pt x="630" y="1583"/>
                    <a:pt x="496" y="1550"/>
                    <a:pt x="375" y="1486"/>
                  </a:cubicBezTo>
                  <a:cubicBezTo>
                    <a:pt x="354" y="1445"/>
                    <a:pt x="354" y="1395"/>
                    <a:pt x="354" y="1354"/>
                  </a:cubicBezTo>
                  <a:cubicBezTo>
                    <a:pt x="354" y="1233"/>
                    <a:pt x="375" y="1112"/>
                    <a:pt x="415" y="1001"/>
                  </a:cubicBezTo>
                  <a:cubicBezTo>
                    <a:pt x="486" y="980"/>
                    <a:pt x="556" y="970"/>
                    <a:pt x="637" y="970"/>
                  </a:cubicBezTo>
                  <a:cubicBezTo>
                    <a:pt x="708" y="970"/>
                    <a:pt x="789" y="960"/>
                    <a:pt x="860" y="950"/>
                  </a:cubicBezTo>
                  <a:cubicBezTo>
                    <a:pt x="880" y="950"/>
                    <a:pt x="910" y="940"/>
                    <a:pt x="920" y="930"/>
                  </a:cubicBezTo>
                  <a:cubicBezTo>
                    <a:pt x="930" y="910"/>
                    <a:pt x="950" y="900"/>
                    <a:pt x="961" y="879"/>
                  </a:cubicBezTo>
                  <a:cubicBezTo>
                    <a:pt x="981" y="879"/>
                    <a:pt x="981" y="859"/>
                    <a:pt x="981" y="849"/>
                  </a:cubicBezTo>
                  <a:cubicBezTo>
                    <a:pt x="981" y="819"/>
                    <a:pt x="961" y="799"/>
                    <a:pt x="940" y="768"/>
                  </a:cubicBezTo>
                  <a:cubicBezTo>
                    <a:pt x="900" y="748"/>
                    <a:pt x="849" y="738"/>
                    <a:pt x="799" y="738"/>
                  </a:cubicBezTo>
                  <a:cubicBezTo>
                    <a:pt x="748" y="738"/>
                    <a:pt x="708" y="748"/>
                    <a:pt x="657" y="748"/>
                  </a:cubicBezTo>
                  <a:cubicBezTo>
                    <a:pt x="617" y="758"/>
                    <a:pt x="567" y="768"/>
                    <a:pt x="516" y="768"/>
                  </a:cubicBezTo>
                  <a:cubicBezTo>
                    <a:pt x="486" y="768"/>
                    <a:pt x="445" y="758"/>
                    <a:pt x="415" y="748"/>
                  </a:cubicBezTo>
                  <a:cubicBezTo>
                    <a:pt x="405" y="637"/>
                    <a:pt x="425" y="516"/>
                    <a:pt x="445" y="405"/>
                  </a:cubicBezTo>
                  <a:cubicBezTo>
                    <a:pt x="556" y="364"/>
                    <a:pt x="657" y="334"/>
                    <a:pt x="769" y="304"/>
                  </a:cubicBezTo>
                  <a:cubicBezTo>
                    <a:pt x="880" y="273"/>
                    <a:pt x="981" y="243"/>
                    <a:pt x="1092" y="202"/>
                  </a:cubicBezTo>
                  <a:cubicBezTo>
                    <a:pt x="1102" y="192"/>
                    <a:pt x="1112" y="172"/>
                    <a:pt x="1112" y="162"/>
                  </a:cubicBezTo>
                  <a:cubicBezTo>
                    <a:pt x="1112" y="142"/>
                    <a:pt x="1102" y="132"/>
                    <a:pt x="1102" y="112"/>
                  </a:cubicBezTo>
                  <a:cubicBezTo>
                    <a:pt x="1092" y="101"/>
                    <a:pt x="1092" y="81"/>
                    <a:pt x="1082" y="71"/>
                  </a:cubicBezTo>
                  <a:cubicBezTo>
                    <a:pt x="1031" y="31"/>
                    <a:pt x="961" y="10"/>
                    <a:pt x="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2" name="Google Shape;14212;g242e8836994_0_0"/>
            <p:cNvSpPr/>
            <p:nvPr/>
          </p:nvSpPr>
          <p:spPr>
            <a:xfrm>
              <a:off x="6371191" y="1622961"/>
              <a:ext cx="43765" cy="13642"/>
            </a:xfrm>
            <a:custGeom>
              <a:avLst/>
              <a:gdLst/>
              <a:ahLst/>
              <a:cxnLst/>
              <a:rect l="l" t="t" r="r" b="b"/>
              <a:pathLst>
                <a:path w="1203" h="375" extrusionOk="0">
                  <a:moveTo>
                    <a:pt x="1062" y="0"/>
                  </a:moveTo>
                  <a:cubicBezTo>
                    <a:pt x="1041" y="0"/>
                    <a:pt x="1021" y="11"/>
                    <a:pt x="991" y="11"/>
                  </a:cubicBezTo>
                  <a:cubicBezTo>
                    <a:pt x="971" y="11"/>
                    <a:pt x="940" y="21"/>
                    <a:pt x="920" y="21"/>
                  </a:cubicBezTo>
                  <a:cubicBezTo>
                    <a:pt x="768" y="21"/>
                    <a:pt x="627" y="31"/>
                    <a:pt x="486" y="51"/>
                  </a:cubicBezTo>
                  <a:lnTo>
                    <a:pt x="61" y="132"/>
                  </a:lnTo>
                  <a:cubicBezTo>
                    <a:pt x="51" y="132"/>
                    <a:pt x="41" y="132"/>
                    <a:pt x="41" y="142"/>
                  </a:cubicBezTo>
                  <a:cubicBezTo>
                    <a:pt x="41" y="152"/>
                    <a:pt x="31" y="162"/>
                    <a:pt x="31" y="172"/>
                  </a:cubicBezTo>
                  <a:cubicBezTo>
                    <a:pt x="1" y="233"/>
                    <a:pt x="11" y="293"/>
                    <a:pt x="41" y="354"/>
                  </a:cubicBezTo>
                  <a:cubicBezTo>
                    <a:pt x="51" y="364"/>
                    <a:pt x="71" y="374"/>
                    <a:pt x="92" y="374"/>
                  </a:cubicBezTo>
                  <a:cubicBezTo>
                    <a:pt x="172" y="354"/>
                    <a:pt x="243" y="344"/>
                    <a:pt x="324" y="334"/>
                  </a:cubicBezTo>
                  <a:cubicBezTo>
                    <a:pt x="395" y="324"/>
                    <a:pt x="475" y="314"/>
                    <a:pt x="556" y="304"/>
                  </a:cubicBezTo>
                  <a:cubicBezTo>
                    <a:pt x="708" y="283"/>
                    <a:pt x="819" y="273"/>
                    <a:pt x="900" y="263"/>
                  </a:cubicBezTo>
                  <a:cubicBezTo>
                    <a:pt x="1011" y="263"/>
                    <a:pt x="1092" y="253"/>
                    <a:pt x="1152" y="253"/>
                  </a:cubicBezTo>
                  <a:cubicBezTo>
                    <a:pt x="1163" y="253"/>
                    <a:pt x="1173" y="243"/>
                    <a:pt x="1183" y="213"/>
                  </a:cubicBezTo>
                  <a:cubicBezTo>
                    <a:pt x="1183" y="192"/>
                    <a:pt x="1183" y="162"/>
                    <a:pt x="1193" y="142"/>
                  </a:cubicBezTo>
                  <a:cubicBezTo>
                    <a:pt x="1203" y="91"/>
                    <a:pt x="1193" y="51"/>
                    <a:pt x="1173" y="31"/>
                  </a:cubicBezTo>
                  <a:cubicBezTo>
                    <a:pt x="1142" y="11"/>
                    <a:pt x="1102" y="0"/>
                    <a:pt x="10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3" name="Google Shape;14213;g242e8836994_0_0"/>
            <p:cNvSpPr/>
            <p:nvPr/>
          </p:nvSpPr>
          <p:spPr>
            <a:xfrm>
              <a:off x="6371191" y="1602370"/>
              <a:ext cx="44165" cy="13642"/>
            </a:xfrm>
            <a:custGeom>
              <a:avLst/>
              <a:gdLst/>
              <a:ahLst/>
              <a:cxnLst/>
              <a:rect l="l" t="t" r="r" b="b"/>
              <a:pathLst>
                <a:path w="1214" h="375" extrusionOk="0">
                  <a:moveTo>
                    <a:pt x="1072" y="1"/>
                  </a:moveTo>
                  <a:cubicBezTo>
                    <a:pt x="1041" y="1"/>
                    <a:pt x="1021" y="11"/>
                    <a:pt x="991" y="11"/>
                  </a:cubicBezTo>
                  <a:cubicBezTo>
                    <a:pt x="971" y="11"/>
                    <a:pt x="940" y="21"/>
                    <a:pt x="920" y="21"/>
                  </a:cubicBezTo>
                  <a:cubicBezTo>
                    <a:pt x="768" y="21"/>
                    <a:pt x="627" y="21"/>
                    <a:pt x="486" y="41"/>
                  </a:cubicBezTo>
                  <a:lnTo>
                    <a:pt x="61" y="132"/>
                  </a:lnTo>
                  <a:lnTo>
                    <a:pt x="41" y="132"/>
                  </a:lnTo>
                  <a:cubicBezTo>
                    <a:pt x="41" y="152"/>
                    <a:pt x="31" y="162"/>
                    <a:pt x="31" y="162"/>
                  </a:cubicBezTo>
                  <a:cubicBezTo>
                    <a:pt x="1" y="223"/>
                    <a:pt x="1" y="294"/>
                    <a:pt x="41" y="354"/>
                  </a:cubicBezTo>
                  <a:cubicBezTo>
                    <a:pt x="51" y="364"/>
                    <a:pt x="71" y="374"/>
                    <a:pt x="92" y="374"/>
                  </a:cubicBezTo>
                  <a:cubicBezTo>
                    <a:pt x="344" y="324"/>
                    <a:pt x="496" y="304"/>
                    <a:pt x="556" y="294"/>
                  </a:cubicBezTo>
                  <a:cubicBezTo>
                    <a:pt x="708" y="284"/>
                    <a:pt x="819" y="273"/>
                    <a:pt x="900" y="263"/>
                  </a:cubicBezTo>
                  <a:cubicBezTo>
                    <a:pt x="974" y="263"/>
                    <a:pt x="1035" y="259"/>
                    <a:pt x="1085" y="259"/>
                  </a:cubicBezTo>
                  <a:cubicBezTo>
                    <a:pt x="1110" y="259"/>
                    <a:pt x="1132" y="260"/>
                    <a:pt x="1152" y="263"/>
                  </a:cubicBezTo>
                  <a:cubicBezTo>
                    <a:pt x="1163" y="263"/>
                    <a:pt x="1173" y="253"/>
                    <a:pt x="1183" y="223"/>
                  </a:cubicBezTo>
                  <a:lnTo>
                    <a:pt x="1193" y="142"/>
                  </a:lnTo>
                  <a:cubicBezTo>
                    <a:pt x="1213" y="112"/>
                    <a:pt x="1203" y="61"/>
                    <a:pt x="1173" y="31"/>
                  </a:cubicBezTo>
                  <a:cubicBezTo>
                    <a:pt x="1142" y="11"/>
                    <a:pt x="1102" y="1"/>
                    <a:pt x="10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4" name="Google Shape;14214;g242e8836994_0_0"/>
            <p:cNvSpPr/>
            <p:nvPr/>
          </p:nvSpPr>
          <p:spPr>
            <a:xfrm>
              <a:off x="6444713" y="1582507"/>
              <a:ext cx="57007" cy="70686"/>
            </a:xfrm>
            <a:custGeom>
              <a:avLst/>
              <a:gdLst/>
              <a:ahLst/>
              <a:cxnLst/>
              <a:rect l="l" t="t" r="r" b="b"/>
              <a:pathLst>
                <a:path w="1567" h="1943" extrusionOk="0">
                  <a:moveTo>
                    <a:pt x="1304" y="1"/>
                  </a:moveTo>
                  <a:cubicBezTo>
                    <a:pt x="1253" y="1"/>
                    <a:pt x="1223" y="21"/>
                    <a:pt x="1213" y="51"/>
                  </a:cubicBezTo>
                  <a:cubicBezTo>
                    <a:pt x="1132" y="486"/>
                    <a:pt x="1011" y="900"/>
                    <a:pt x="849" y="1315"/>
                  </a:cubicBezTo>
                  <a:cubicBezTo>
                    <a:pt x="789" y="1213"/>
                    <a:pt x="748" y="1112"/>
                    <a:pt x="728" y="1001"/>
                  </a:cubicBezTo>
                  <a:cubicBezTo>
                    <a:pt x="708" y="880"/>
                    <a:pt x="698" y="769"/>
                    <a:pt x="677" y="658"/>
                  </a:cubicBezTo>
                  <a:cubicBezTo>
                    <a:pt x="677" y="567"/>
                    <a:pt x="667" y="466"/>
                    <a:pt x="647" y="375"/>
                  </a:cubicBezTo>
                  <a:cubicBezTo>
                    <a:pt x="637" y="274"/>
                    <a:pt x="627" y="183"/>
                    <a:pt x="617" y="92"/>
                  </a:cubicBezTo>
                  <a:cubicBezTo>
                    <a:pt x="576" y="62"/>
                    <a:pt x="526" y="51"/>
                    <a:pt x="475" y="51"/>
                  </a:cubicBezTo>
                  <a:cubicBezTo>
                    <a:pt x="455" y="51"/>
                    <a:pt x="435" y="72"/>
                    <a:pt x="425" y="92"/>
                  </a:cubicBezTo>
                  <a:cubicBezTo>
                    <a:pt x="415" y="112"/>
                    <a:pt x="405" y="132"/>
                    <a:pt x="394" y="153"/>
                  </a:cubicBezTo>
                  <a:cubicBezTo>
                    <a:pt x="374" y="415"/>
                    <a:pt x="324" y="668"/>
                    <a:pt x="273" y="910"/>
                  </a:cubicBezTo>
                  <a:cubicBezTo>
                    <a:pt x="142" y="1325"/>
                    <a:pt x="81" y="1557"/>
                    <a:pt x="61" y="1608"/>
                  </a:cubicBezTo>
                  <a:cubicBezTo>
                    <a:pt x="31" y="1668"/>
                    <a:pt x="10" y="1729"/>
                    <a:pt x="0" y="1789"/>
                  </a:cubicBezTo>
                  <a:cubicBezTo>
                    <a:pt x="0" y="1850"/>
                    <a:pt x="31" y="1890"/>
                    <a:pt x="81" y="1911"/>
                  </a:cubicBezTo>
                  <a:cubicBezTo>
                    <a:pt x="119" y="1932"/>
                    <a:pt x="148" y="1942"/>
                    <a:pt x="170" y="1942"/>
                  </a:cubicBezTo>
                  <a:cubicBezTo>
                    <a:pt x="189" y="1942"/>
                    <a:pt x="203" y="1935"/>
                    <a:pt x="213" y="1921"/>
                  </a:cubicBezTo>
                  <a:cubicBezTo>
                    <a:pt x="334" y="1618"/>
                    <a:pt x="425" y="1304"/>
                    <a:pt x="485" y="991"/>
                  </a:cubicBezTo>
                  <a:cubicBezTo>
                    <a:pt x="516" y="1072"/>
                    <a:pt x="546" y="1163"/>
                    <a:pt x="566" y="1254"/>
                  </a:cubicBezTo>
                  <a:cubicBezTo>
                    <a:pt x="586" y="1345"/>
                    <a:pt x="617" y="1436"/>
                    <a:pt x="657" y="1527"/>
                  </a:cubicBezTo>
                  <a:cubicBezTo>
                    <a:pt x="708" y="1608"/>
                    <a:pt x="789" y="1658"/>
                    <a:pt x="879" y="1688"/>
                  </a:cubicBezTo>
                  <a:cubicBezTo>
                    <a:pt x="930" y="1688"/>
                    <a:pt x="970" y="1658"/>
                    <a:pt x="1001" y="1597"/>
                  </a:cubicBezTo>
                  <a:cubicBezTo>
                    <a:pt x="1011" y="1587"/>
                    <a:pt x="1031" y="1527"/>
                    <a:pt x="1061" y="1436"/>
                  </a:cubicBezTo>
                  <a:cubicBezTo>
                    <a:pt x="1122" y="1254"/>
                    <a:pt x="1172" y="1123"/>
                    <a:pt x="1193" y="1032"/>
                  </a:cubicBezTo>
                  <a:cubicBezTo>
                    <a:pt x="1203" y="1133"/>
                    <a:pt x="1213" y="1234"/>
                    <a:pt x="1213" y="1325"/>
                  </a:cubicBezTo>
                  <a:cubicBezTo>
                    <a:pt x="1213" y="1426"/>
                    <a:pt x="1223" y="1527"/>
                    <a:pt x="1253" y="1628"/>
                  </a:cubicBezTo>
                  <a:cubicBezTo>
                    <a:pt x="1263" y="1688"/>
                    <a:pt x="1294" y="1739"/>
                    <a:pt x="1334" y="1789"/>
                  </a:cubicBezTo>
                  <a:cubicBezTo>
                    <a:pt x="1375" y="1820"/>
                    <a:pt x="1425" y="1840"/>
                    <a:pt x="1476" y="1840"/>
                  </a:cubicBezTo>
                  <a:cubicBezTo>
                    <a:pt x="1536" y="1840"/>
                    <a:pt x="1567" y="1820"/>
                    <a:pt x="1556" y="1779"/>
                  </a:cubicBezTo>
                  <a:cubicBezTo>
                    <a:pt x="1496" y="1426"/>
                    <a:pt x="1455" y="1082"/>
                    <a:pt x="1445" y="718"/>
                  </a:cubicBezTo>
                  <a:lnTo>
                    <a:pt x="1445" y="526"/>
                  </a:lnTo>
                  <a:cubicBezTo>
                    <a:pt x="1455" y="425"/>
                    <a:pt x="1455" y="355"/>
                    <a:pt x="1455" y="324"/>
                  </a:cubicBezTo>
                  <a:cubicBezTo>
                    <a:pt x="1455" y="243"/>
                    <a:pt x="1445" y="163"/>
                    <a:pt x="1435" y="72"/>
                  </a:cubicBezTo>
                  <a:cubicBezTo>
                    <a:pt x="1425" y="31"/>
                    <a:pt x="1385" y="1"/>
                    <a:pt x="13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5" name="Google Shape;14215;g242e8836994_0_0"/>
            <p:cNvSpPr/>
            <p:nvPr/>
          </p:nvSpPr>
          <p:spPr>
            <a:xfrm>
              <a:off x="6504994" y="1575923"/>
              <a:ext cx="31651" cy="86148"/>
            </a:xfrm>
            <a:custGeom>
              <a:avLst/>
              <a:gdLst/>
              <a:ahLst/>
              <a:cxnLst/>
              <a:rect l="l" t="t" r="r" b="b"/>
              <a:pathLst>
                <a:path w="870" h="2368" extrusionOk="0">
                  <a:moveTo>
                    <a:pt x="698" y="0"/>
                  </a:moveTo>
                  <a:cubicBezTo>
                    <a:pt x="546" y="10"/>
                    <a:pt x="405" y="91"/>
                    <a:pt x="314" y="212"/>
                  </a:cubicBezTo>
                  <a:cubicBezTo>
                    <a:pt x="112" y="465"/>
                    <a:pt x="0" y="788"/>
                    <a:pt x="11" y="1112"/>
                  </a:cubicBezTo>
                  <a:cubicBezTo>
                    <a:pt x="11" y="1182"/>
                    <a:pt x="11" y="1243"/>
                    <a:pt x="21" y="1314"/>
                  </a:cubicBezTo>
                  <a:cubicBezTo>
                    <a:pt x="31" y="1445"/>
                    <a:pt x="51" y="1566"/>
                    <a:pt x="71" y="1687"/>
                  </a:cubicBezTo>
                  <a:cubicBezTo>
                    <a:pt x="91" y="1738"/>
                    <a:pt x="112" y="1789"/>
                    <a:pt x="132" y="1829"/>
                  </a:cubicBezTo>
                  <a:cubicBezTo>
                    <a:pt x="162" y="1879"/>
                    <a:pt x="192" y="1930"/>
                    <a:pt x="223" y="1970"/>
                  </a:cubicBezTo>
                  <a:cubicBezTo>
                    <a:pt x="293" y="2112"/>
                    <a:pt x="405" y="2233"/>
                    <a:pt x="526" y="2324"/>
                  </a:cubicBezTo>
                  <a:cubicBezTo>
                    <a:pt x="576" y="2344"/>
                    <a:pt x="617" y="2354"/>
                    <a:pt x="657" y="2364"/>
                  </a:cubicBezTo>
                  <a:cubicBezTo>
                    <a:pt x="663" y="2366"/>
                    <a:pt x="668" y="2367"/>
                    <a:pt x="673" y="2367"/>
                  </a:cubicBezTo>
                  <a:cubicBezTo>
                    <a:pt x="695" y="2367"/>
                    <a:pt x="711" y="2351"/>
                    <a:pt x="728" y="2334"/>
                  </a:cubicBezTo>
                  <a:cubicBezTo>
                    <a:pt x="748" y="2314"/>
                    <a:pt x="758" y="2284"/>
                    <a:pt x="758" y="2253"/>
                  </a:cubicBezTo>
                  <a:cubicBezTo>
                    <a:pt x="758" y="2213"/>
                    <a:pt x="738" y="2193"/>
                    <a:pt x="708" y="2172"/>
                  </a:cubicBezTo>
                  <a:cubicBezTo>
                    <a:pt x="677" y="2162"/>
                    <a:pt x="647" y="2152"/>
                    <a:pt x="617" y="2132"/>
                  </a:cubicBezTo>
                  <a:cubicBezTo>
                    <a:pt x="536" y="2092"/>
                    <a:pt x="475" y="2011"/>
                    <a:pt x="435" y="1930"/>
                  </a:cubicBezTo>
                  <a:cubicBezTo>
                    <a:pt x="415" y="1890"/>
                    <a:pt x="384" y="1809"/>
                    <a:pt x="334" y="1677"/>
                  </a:cubicBezTo>
                  <a:cubicBezTo>
                    <a:pt x="283" y="1516"/>
                    <a:pt x="253" y="1354"/>
                    <a:pt x="253" y="1182"/>
                  </a:cubicBezTo>
                  <a:cubicBezTo>
                    <a:pt x="243" y="849"/>
                    <a:pt x="364" y="515"/>
                    <a:pt x="587" y="273"/>
                  </a:cubicBezTo>
                  <a:cubicBezTo>
                    <a:pt x="637" y="243"/>
                    <a:pt x="698" y="222"/>
                    <a:pt x="758" y="222"/>
                  </a:cubicBezTo>
                  <a:cubicBezTo>
                    <a:pt x="829" y="202"/>
                    <a:pt x="869" y="172"/>
                    <a:pt x="869" y="111"/>
                  </a:cubicBezTo>
                  <a:cubicBezTo>
                    <a:pt x="869" y="81"/>
                    <a:pt x="859" y="61"/>
                    <a:pt x="849" y="51"/>
                  </a:cubicBezTo>
                  <a:cubicBezTo>
                    <a:pt x="809" y="20"/>
                    <a:pt x="748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6" name="Google Shape;14216;g242e8836994_0_0"/>
            <p:cNvSpPr/>
            <p:nvPr/>
          </p:nvSpPr>
          <p:spPr>
            <a:xfrm>
              <a:off x="6538062" y="1555259"/>
              <a:ext cx="34961" cy="66321"/>
            </a:xfrm>
            <a:custGeom>
              <a:avLst/>
              <a:gdLst/>
              <a:ahLst/>
              <a:cxnLst/>
              <a:rect l="l" t="t" r="r" b="b"/>
              <a:pathLst>
                <a:path w="961" h="1823" extrusionOk="0">
                  <a:moveTo>
                    <a:pt x="658" y="1"/>
                  </a:moveTo>
                  <a:cubicBezTo>
                    <a:pt x="651" y="1"/>
                    <a:pt x="644" y="1"/>
                    <a:pt x="637" y="2"/>
                  </a:cubicBezTo>
                  <a:cubicBezTo>
                    <a:pt x="617" y="2"/>
                    <a:pt x="597" y="2"/>
                    <a:pt x="577" y="12"/>
                  </a:cubicBezTo>
                  <a:cubicBezTo>
                    <a:pt x="405" y="53"/>
                    <a:pt x="264" y="164"/>
                    <a:pt x="183" y="315"/>
                  </a:cubicBezTo>
                  <a:cubicBezTo>
                    <a:pt x="152" y="366"/>
                    <a:pt x="132" y="427"/>
                    <a:pt x="132" y="487"/>
                  </a:cubicBezTo>
                  <a:cubicBezTo>
                    <a:pt x="132" y="528"/>
                    <a:pt x="142" y="558"/>
                    <a:pt x="173" y="588"/>
                  </a:cubicBezTo>
                  <a:cubicBezTo>
                    <a:pt x="243" y="659"/>
                    <a:pt x="294" y="699"/>
                    <a:pt x="324" y="699"/>
                  </a:cubicBezTo>
                  <a:cubicBezTo>
                    <a:pt x="354" y="699"/>
                    <a:pt x="375" y="689"/>
                    <a:pt x="385" y="669"/>
                  </a:cubicBezTo>
                  <a:cubicBezTo>
                    <a:pt x="405" y="659"/>
                    <a:pt x="405" y="639"/>
                    <a:pt x="405" y="619"/>
                  </a:cubicBezTo>
                  <a:cubicBezTo>
                    <a:pt x="405" y="598"/>
                    <a:pt x="405" y="568"/>
                    <a:pt x="395" y="548"/>
                  </a:cubicBezTo>
                  <a:cubicBezTo>
                    <a:pt x="385" y="538"/>
                    <a:pt x="375" y="518"/>
                    <a:pt x="375" y="497"/>
                  </a:cubicBezTo>
                  <a:cubicBezTo>
                    <a:pt x="375" y="487"/>
                    <a:pt x="375" y="477"/>
                    <a:pt x="375" y="467"/>
                  </a:cubicBezTo>
                  <a:cubicBezTo>
                    <a:pt x="405" y="417"/>
                    <a:pt x="435" y="366"/>
                    <a:pt x="466" y="315"/>
                  </a:cubicBezTo>
                  <a:cubicBezTo>
                    <a:pt x="496" y="255"/>
                    <a:pt x="526" y="225"/>
                    <a:pt x="557" y="225"/>
                  </a:cubicBezTo>
                  <a:cubicBezTo>
                    <a:pt x="577" y="225"/>
                    <a:pt x="617" y="275"/>
                    <a:pt x="617" y="356"/>
                  </a:cubicBezTo>
                  <a:cubicBezTo>
                    <a:pt x="607" y="417"/>
                    <a:pt x="597" y="487"/>
                    <a:pt x="567" y="548"/>
                  </a:cubicBezTo>
                  <a:cubicBezTo>
                    <a:pt x="546" y="609"/>
                    <a:pt x="516" y="669"/>
                    <a:pt x="486" y="730"/>
                  </a:cubicBezTo>
                  <a:cubicBezTo>
                    <a:pt x="445" y="831"/>
                    <a:pt x="365" y="992"/>
                    <a:pt x="243" y="1215"/>
                  </a:cubicBezTo>
                  <a:cubicBezTo>
                    <a:pt x="152" y="1366"/>
                    <a:pt x="72" y="1528"/>
                    <a:pt x="1" y="1700"/>
                  </a:cubicBezTo>
                  <a:cubicBezTo>
                    <a:pt x="38" y="1774"/>
                    <a:pt x="117" y="1822"/>
                    <a:pt x="200" y="1822"/>
                  </a:cubicBezTo>
                  <a:cubicBezTo>
                    <a:pt x="208" y="1822"/>
                    <a:pt x="215" y="1822"/>
                    <a:pt x="223" y="1821"/>
                  </a:cubicBezTo>
                  <a:lnTo>
                    <a:pt x="567" y="1821"/>
                  </a:lnTo>
                  <a:cubicBezTo>
                    <a:pt x="648" y="1821"/>
                    <a:pt x="728" y="1821"/>
                    <a:pt x="809" y="1811"/>
                  </a:cubicBezTo>
                  <a:cubicBezTo>
                    <a:pt x="880" y="1801"/>
                    <a:pt x="930" y="1781"/>
                    <a:pt x="951" y="1740"/>
                  </a:cubicBezTo>
                  <a:cubicBezTo>
                    <a:pt x="951" y="1730"/>
                    <a:pt x="951" y="1720"/>
                    <a:pt x="951" y="1700"/>
                  </a:cubicBezTo>
                  <a:cubicBezTo>
                    <a:pt x="961" y="1649"/>
                    <a:pt x="930" y="1599"/>
                    <a:pt x="870" y="1589"/>
                  </a:cubicBezTo>
                  <a:cubicBezTo>
                    <a:pt x="789" y="1568"/>
                    <a:pt x="698" y="1558"/>
                    <a:pt x="607" y="1558"/>
                  </a:cubicBezTo>
                  <a:lnTo>
                    <a:pt x="334" y="1558"/>
                  </a:lnTo>
                  <a:cubicBezTo>
                    <a:pt x="375" y="1457"/>
                    <a:pt x="425" y="1356"/>
                    <a:pt x="486" y="1265"/>
                  </a:cubicBezTo>
                  <a:cubicBezTo>
                    <a:pt x="557" y="1124"/>
                    <a:pt x="607" y="1033"/>
                    <a:pt x="637" y="972"/>
                  </a:cubicBezTo>
                  <a:cubicBezTo>
                    <a:pt x="678" y="861"/>
                    <a:pt x="728" y="750"/>
                    <a:pt x="769" y="649"/>
                  </a:cubicBezTo>
                  <a:cubicBezTo>
                    <a:pt x="819" y="538"/>
                    <a:pt x="839" y="427"/>
                    <a:pt x="839" y="305"/>
                  </a:cubicBezTo>
                  <a:cubicBezTo>
                    <a:pt x="850" y="245"/>
                    <a:pt x="839" y="184"/>
                    <a:pt x="819" y="124"/>
                  </a:cubicBezTo>
                  <a:cubicBezTo>
                    <a:pt x="801" y="50"/>
                    <a:pt x="732" y="1"/>
                    <a:pt x="6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7" name="Google Shape;14217;g242e8836994_0_0"/>
            <p:cNvSpPr/>
            <p:nvPr/>
          </p:nvSpPr>
          <p:spPr>
            <a:xfrm>
              <a:off x="7227302" y="1584108"/>
              <a:ext cx="63228" cy="112487"/>
            </a:xfrm>
            <a:custGeom>
              <a:avLst/>
              <a:gdLst/>
              <a:ahLst/>
              <a:cxnLst/>
              <a:rect l="l" t="t" r="r" b="b"/>
              <a:pathLst>
                <a:path w="1738" h="3092" extrusionOk="0">
                  <a:moveTo>
                    <a:pt x="1545" y="1"/>
                  </a:moveTo>
                  <a:cubicBezTo>
                    <a:pt x="1501" y="1"/>
                    <a:pt x="1456" y="6"/>
                    <a:pt x="1415" y="18"/>
                  </a:cubicBezTo>
                  <a:cubicBezTo>
                    <a:pt x="1314" y="129"/>
                    <a:pt x="1233" y="260"/>
                    <a:pt x="1162" y="391"/>
                  </a:cubicBezTo>
                  <a:cubicBezTo>
                    <a:pt x="1031" y="634"/>
                    <a:pt x="960" y="765"/>
                    <a:pt x="940" y="786"/>
                  </a:cubicBezTo>
                  <a:cubicBezTo>
                    <a:pt x="930" y="775"/>
                    <a:pt x="869" y="684"/>
                    <a:pt x="748" y="533"/>
                  </a:cubicBezTo>
                  <a:cubicBezTo>
                    <a:pt x="697" y="432"/>
                    <a:pt x="606" y="371"/>
                    <a:pt x="495" y="361"/>
                  </a:cubicBezTo>
                  <a:cubicBezTo>
                    <a:pt x="465" y="361"/>
                    <a:pt x="435" y="371"/>
                    <a:pt x="404" y="381"/>
                  </a:cubicBezTo>
                  <a:cubicBezTo>
                    <a:pt x="313" y="412"/>
                    <a:pt x="273" y="452"/>
                    <a:pt x="273" y="513"/>
                  </a:cubicBezTo>
                  <a:cubicBezTo>
                    <a:pt x="273" y="533"/>
                    <a:pt x="283" y="543"/>
                    <a:pt x="293" y="553"/>
                  </a:cubicBezTo>
                  <a:cubicBezTo>
                    <a:pt x="485" y="745"/>
                    <a:pt x="637" y="957"/>
                    <a:pt x="758" y="1200"/>
                  </a:cubicBezTo>
                  <a:cubicBezTo>
                    <a:pt x="505" y="1634"/>
                    <a:pt x="303" y="2089"/>
                    <a:pt x="142" y="2564"/>
                  </a:cubicBezTo>
                  <a:cubicBezTo>
                    <a:pt x="131" y="2574"/>
                    <a:pt x="101" y="2635"/>
                    <a:pt x="51" y="2746"/>
                  </a:cubicBezTo>
                  <a:cubicBezTo>
                    <a:pt x="20" y="2796"/>
                    <a:pt x="0" y="2867"/>
                    <a:pt x="0" y="2928"/>
                  </a:cubicBezTo>
                  <a:cubicBezTo>
                    <a:pt x="0" y="2958"/>
                    <a:pt x="0" y="2978"/>
                    <a:pt x="10" y="3008"/>
                  </a:cubicBezTo>
                  <a:cubicBezTo>
                    <a:pt x="36" y="3068"/>
                    <a:pt x="104" y="3092"/>
                    <a:pt x="222" y="3092"/>
                  </a:cubicBezTo>
                  <a:cubicBezTo>
                    <a:pt x="244" y="3092"/>
                    <a:pt x="268" y="3091"/>
                    <a:pt x="293" y="3089"/>
                  </a:cubicBezTo>
                  <a:cubicBezTo>
                    <a:pt x="424" y="2857"/>
                    <a:pt x="536" y="2624"/>
                    <a:pt x="616" y="2372"/>
                  </a:cubicBezTo>
                  <a:cubicBezTo>
                    <a:pt x="697" y="2119"/>
                    <a:pt x="808" y="1877"/>
                    <a:pt x="940" y="1654"/>
                  </a:cubicBezTo>
                  <a:cubicBezTo>
                    <a:pt x="1011" y="1735"/>
                    <a:pt x="1071" y="1836"/>
                    <a:pt x="1112" y="1937"/>
                  </a:cubicBezTo>
                  <a:cubicBezTo>
                    <a:pt x="1152" y="2038"/>
                    <a:pt x="1202" y="2139"/>
                    <a:pt x="1253" y="2230"/>
                  </a:cubicBezTo>
                  <a:cubicBezTo>
                    <a:pt x="1324" y="2321"/>
                    <a:pt x="1415" y="2372"/>
                    <a:pt x="1526" y="2382"/>
                  </a:cubicBezTo>
                  <a:cubicBezTo>
                    <a:pt x="1546" y="2382"/>
                    <a:pt x="1576" y="2372"/>
                    <a:pt x="1607" y="2331"/>
                  </a:cubicBezTo>
                  <a:cubicBezTo>
                    <a:pt x="1617" y="2301"/>
                    <a:pt x="1647" y="2281"/>
                    <a:pt x="1677" y="2271"/>
                  </a:cubicBezTo>
                  <a:cubicBezTo>
                    <a:pt x="1627" y="2079"/>
                    <a:pt x="1546" y="1897"/>
                    <a:pt x="1435" y="1735"/>
                  </a:cubicBezTo>
                  <a:cubicBezTo>
                    <a:pt x="1334" y="1564"/>
                    <a:pt x="1233" y="1392"/>
                    <a:pt x="1152" y="1210"/>
                  </a:cubicBezTo>
                  <a:cubicBezTo>
                    <a:pt x="1314" y="866"/>
                    <a:pt x="1506" y="523"/>
                    <a:pt x="1728" y="199"/>
                  </a:cubicBezTo>
                  <a:cubicBezTo>
                    <a:pt x="1738" y="189"/>
                    <a:pt x="1738" y="169"/>
                    <a:pt x="1738" y="149"/>
                  </a:cubicBezTo>
                  <a:cubicBezTo>
                    <a:pt x="1738" y="88"/>
                    <a:pt x="1698" y="28"/>
                    <a:pt x="1637" y="7"/>
                  </a:cubicBezTo>
                  <a:cubicBezTo>
                    <a:pt x="1608" y="3"/>
                    <a:pt x="1577" y="1"/>
                    <a:pt x="15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8" name="Google Shape;14218;g242e8836994_0_0"/>
            <p:cNvSpPr/>
            <p:nvPr/>
          </p:nvSpPr>
          <p:spPr>
            <a:xfrm>
              <a:off x="7093499" y="2304561"/>
              <a:ext cx="55916" cy="99099"/>
            </a:xfrm>
            <a:custGeom>
              <a:avLst/>
              <a:gdLst/>
              <a:ahLst/>
              <a:cxnLst/>
              <a:rect l="l" t="t" r="r" b="b"/>
              <a:pathLst>
                <a:path w="1537" h="2724" extrusionOk="0">
                  <a:moveTo>
                    <a:pt x="1356" y="1"/>
                  </a:moveTo>
                  <a:cubicBezTo>
                    <a:pt x="1317" y="1"/>
                    <a:pt x="1279" y="6"/>
                    <a:pt x="1243" y="18"/>
                  </a:cubicBezTo>
                  <a:cubicBezTo>
                    <a:pt x="1162" y="119"/>
                    <a:pt x="1081" y="230"/>
                    <a:pt x="1021" y="351"/>
                  </a:cubicBezTo>
                  <a:cubicBezTo>
                    <a:pt x="910" y="553"/>
                    <a:pt x="839" y="675"/>
                    <a:pt x="829" y="685"/>
                  </a:cubicBezTo>
                  <a:cubicBezTo>
                    <a:pt x="819" y="685"/>
                    <a:pt x="768" y="604"/>
                    <a:pt x="657" y="462"/>
                  </a:cubicBezTo>
                  <a:cubicBezTo>
                    <a:pt x="617" y="381"/>
                    <a:pt x="536" y="321"/>
                    <a:pt x="435" y="311"/>
                  </a:cubicBezTo>
                  <a:cubicBezTo>
                    <a:pt x="404" y="311"/>
                    <a:pt x="374" y="321"/>
                    <a:pt x="354" y="331"/>
                  </a:cubicBezTo>
                  <a:cubicBezTo>
                    <a:pt x="273" y="361"/>
                    <a:pt x="233" y="402"/>
                    <a:pt x="233" y="442"/>
                  </a:cubicBezTo>
                  <a:cubicBezTo>
                    <a:pt x="233" y="462"/>
                    <a:pt x="243" y="472"/>
                    <a:pt x="253" y="483"/>
                  </a:cubicBezTo>
                  <a:cubicBezTo>
                    <a:pt x="425" y="644"/>
                    <a:pt x="556" y="836"/>
                    <a:pt x="667" y="1048"/>
                  </a:cubicBezTo>
                  <a:cubicBezTo>
                    <a:pt x="445" y="1432"/>
                    <a:pt x="263" y="1836"/>
                    <a:pt x="121" y="2251"/>
                  </a:cubicBezTo>
                  <a:cubicBezTo>
                    <a:pt x="121" y="2271"/>
                    <a:pt x="101" y="2321"/>
                    <a:pt x="51" y="2423"/>
                  </a:cubicBezTo>
                  <a:cubicBezTo>
                    <a:pt x="20" y="2473"/>
                    <a:pt x="10" y="2524"/>
                    <a:pt x="0" y="2584"/>
                  </a:cubicBezTo>
                  <a:cubicBezTo>
                    <a:pt x="0" y="2604"/>
                    <a:pt x="10" y="2625"/>
                    <a:pt x="20" y="2655"/>
                  </a:cubicBezTo>
                  <a:cubicBezTo>
                    <a:pt x="36" y="2700"/>
                    <a:pt x="85" y="2723"/>
                    <a:pt x="168" y="2723"/>
                  </a:cubicBezTo>
                  <a:cubicBezTo>
                    <a:pt x="196" y="2723"/>
                    <a:pt x="228" y="2721"/>
                    <a:pt x="263" y="2716"/>
                  </a:cubicBezTo>
                  <a:cubicBezTo>
                    <a:pt x="374" y="2524"/>
                    <a:pt x="475" y="2311"/>
                    <a:pt x="546" y="2089"/>
                  </a:cubicBezTo>
                  <a:cubicBezTo>
                    <a:pt x="617" y="1867"/>
                    <a:pt x="707" y="1655"/>
                    <a:pt x="839" y="1453"/>
                  </a:cubicBezTo>
                  <a:cubicBezTo>
                    <a:pt x="899" y="1533"/>
                    <a:pt x="950" y="1614"/>
                    <a:pt x="980" y="1705"/>
                  </a:cubicBezTo>
                  <a:cubicBezTo>
                    <a:pt x="1021" y="1796"/>
                    <a:pt x="1061" y="1887"/>
                    <a:pt x="1112" y="1968"/>
                  </a:cubicBezTo>
                  <a:cubicBezTo>
                    <a:pt x="1162" y="2039"/>
                    <a:pt x="1253" y="2089"/>
                    <a:pt x="1344" y="2099"/>
                  </a:cubicBezTo>
                  <a:cubicBezTo>
                    <a:pt x="1364" y="2099"/>
                    <a:pt x="1395" y="2089"/>
                    <a:pt x="1415" y="2059"/>
                  </a:cubicBezTo>
                  <a:cubicBezTo>
                    <a:pt x="1435" y="2018"/>
                    <a:pt x="1455" y="1998"/>
                    <a:pt x="1486" y="1998"/>
                  </a:cubicBezTo>
                  <a:cubicBezTo>
                    <a:pt x="1435" y="1836"/>
                    <a:pt x="1364" y="1675"/>
                    <a:pt x="1263" y="1523"/>
                  </a:cubicBezTo>
                  <a:cubicBezTo>
                    <a:pt x="1172" y="1382"/>
                    <a:pt x="1091" y="1230"/>
                    <a:pt x="1011" y="1069"/>
                  </a:cubicBezTo>
                  <a:cubicBezTo>
                    <a:pt x="1162" y="765"/>
                    <a:pt x="1334" y="462"/>
                    <a:pt x="1516" y="179"/>
                  </a:cubicBezTo>
                  <a:cubicBezTo>
                    <a:pt x="1526" y="169"/>
                    <a:pt x="1526" y="149"/>
                    <a:pt x="1526" y="139"/>
                  </a:cubicBezTo>
                  <a:cubicBezTo>
                    <a:pt x="1536" y="78"/>
                    <a:pt x="1496" y="28"/>
                    <a:pt x="1435" y="8"/>
                  </a:cubicBezTo>
                  <a:cubicBezTo>
                    <a:pt x="1410" y="3"/>
                    <a:pt x="1383" y="1"/>
                    <a:pt x="13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9" name="Google Shape;14219;g242e8836994_0_0"/>
            <p:cNvSpPr/>
            <p:nvPr/>
          </p:nvSpPr>
          <p:spPr>
            <a:xfrm>
              <a:off x="7151560" y="2336793"/>
              <a:ext cx="57371" cy="17681"/>
            </a:xfrm>
            <a:custGeom>
              <a:avLst/>
              <a:gdLst/>
              <a:ahLst/>
              <a:cxnLst/>
              <a:rect l="l" t="t" r="r" b="b"/>
              <a:pathLst>
                <a:path w="1577" h="486" extrusionOk="0">
                  <a:moveTo>
                    <a:pt x="1405" y="1"/>
                  </a:moveTo>
                  <a:cubicBezTo>
                    <a:pt x="1375" y="1"/>
                    <a:pt x="1344" y="1"/>
                    <a:pt x="1304" y="11"/>
                  </a:cubicBezTo>
                  <a:cubicBezTo>
                    <a:pt x="1274" y="11"/>
                    <a:pt x="1243" y="21"/>
                    <a:pt x="1213" y="21"/>
                  </a:cubicBezTo>
                  <a:cubicBezTo>
                    <a:pt x="1165" y="18"/>
                    <a:pt x="1117" y="17"/>
                    <a:pt x="1069" y="17"/>
                  </a:cubicBezTo>
                  <a:cubicBezTo>
                    <a:pt x="925" y="17"/>
                    <a:pt x="781" y="28"/>
                    <a:pt x="637" y="51"/>
                  </a:cubicBezTo>
                  <a:lnTo>
                    <a:pt x="81" y="162"/>
                  </a:lnTo>
                  <a:cubicBezTo>
                    <a:pt x="71" y="162"/>
                    <a:pt x="61" y="162"/>
                    <a:pt x="51" y="172"/>
                  </a:cubicBezTo>
                  <a:cubicBezTo>
                    <a:pt x="51" y="183"/>
                    <a:pt x="41" y="203"/>
                    <a:pt x="41" y="213"/>
                  </a:cubicBezTo>
                  <a:cubicBezTo>
                    <a:pt x="1" y="294"/>
                    <a:pt x="11" y="385"/>
                    <a:pt x="61" y="455"/>
                  </a:cubicBezTo>
                  <a:cubicBezTo>
                    <a:pt x="71" y="476"/>
                    <a:pt x="102" y="486"/>
                    <a:pt x="132" y="486"/>
                  </a:cubicBezTo>
                  <a:cubicBezTo>
                    <a:pt x="324" y="435"/>
                    <a:pt x="526" y="405"/>
                    <a:pt x="738" y="385"/>
                  </a:cubicBezTo>
                  <a:cubicBezTo>
                    <a:pt x="930" y="364"/>
                    <a:pt x="1082" y="344"/>
                    <a:pt x="1183" y="334"/>
                  </a:cubicBezTo>
                  <a:cubicBezTo>
                    <a:pt x="1277" y="334"/>
                    <a:pt x="1358" y="330"/>
                    <a:pt x="1422" y="330"/>
                  </a:cubicBezTo>
                  <a:cubicBezTo>
                    <a:pt x="1455" y="330"/>
                    <a:pt x="1483" y="331"/>
                    <a:pt x="1506" y="334"/>
                  </a:cubicBezTo>
                  <a:cubicBezTo>
                    <a:pt x="1526" y="334"/>
                    <a:pt x="1547" y="314"/>
                    <a:pt x="1547" y="274"/>
                  </a:cubicBezTo>
                  <a:lnTo>
                    <a:pt x="1567" y="183"/>
                  </a:lnTo>
                  <a:cubicBezTo>
                    <a:pt x="1577" y="112"/>
                    <a:pt x="1567" y="61"/>
                    <a:pt x="1526" y="41"/>
                  </a:cubicBezTo>
                  <a:cubicBezTo>
                    <a:pt x="1496" y="11"/>
                    <a:pt x="1446" y="1"/>
                    <a:pt x="1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0" name="Google Shape;14220;g242e8836994_0_0"/>
            <p:cNvSpPr/>
            <p:nvPr/>
          </p:nvSpPr>
          <p:spPr>
            <a:xfrm>
              <a:off x="7151560" y="2363640"/>
              <a:ext cx="57371" cy="17826"/>
            </a:xfrm>
            <a:custGeom>
              <a:avLst/>
              <a:gdLst/>
              <a:ahLst/>
              <a:cxnLst/>
              <a:rect l="l" t="t" r="r" b="b"/>
              <a:pathLst>
                <a:path w="1577" h="490" extrusionOk="0">
                  <a:moveTo>
                    <a:pt x="1395" y="0"/>
                  </a:moveTo>
                  <a:cubicBezTo>
                    <a:pt x="1365" y="0"/>
                    <a:pt x="1334" y="10"/>
                    <a:pt x="1304" y="10"/>
                  </a:cubicBezTo>
                  <a:cubicBezTo>
                    <a:pt x="1264" y="21"/>
                    <a:pt x="1233" y="21"/>
                    <a:pt x="1203" y="21"/>
                  </a:cubicBezTo>
                  <a:cubicBezTo>
                    <a:pt x="1011" y="21"/>
                    <a:pt x="819" y="31"/>
                    <a:pt x="637" y="61"/>
                  </a:cubicBezTo>
                  <a:lnTo>
                    <a:pt x="71" y="172"/>
                  </a:lnTo>
                  <a:cubicBezTo>
                    <a:pt x="61" y="172"/>
                    <a:pt x="51" y="172"/>
                    <a:pt x="41" y="182"/>
                  </a:cubicBezTo>
                  <a:cubicBezTo>
                    <a:pt x="41" y="192"/>
                    <a:pt x="41" y="212"/>
                    <a:pt x="31" y="223"/>
                  </a:cubicBezTo>
                  <a:cubicBezTo>
                    <a:pt x="1" y="303"/>
                    <a:pt x="1" y="394"/>
                    <a:pt x="51" y="465"/>
                  </a:cubicBezTo>
                  <a:cubicBezTo>
                    <a:pt x="66" y="480"/>
                    <a:pt x="81" y="489"/>
                    <a:pt x="100" y="489"/>
                  </a:cubicBezTo>
                  <a:cubicBezTo>
                    <a:pt x="106" y="489"/>
                    <a:pt x="114" y="488"/>
                    <a:pt x="122" y="485"/>
                  </a:cubicBezTo>
                  <a:cubicBezTo>
                    <a:pt x="223" y="465"/>
                    <a:pt x="324" y="445"/>
                    <a:pt x="425" y="435"/>
                  </a:cubicBezTo>
                  <a:cubicBezTo>
                    <a:pt x="516" y="425"/>
                    <a:pt x="617" y="415"/>
                    <a:pt x="728" y="394"/>
                  </a:cubicBezTo>
                  <a:cubicBezTo>
                    <a:pt x="930" y="374"/>
                    <a:pt x="1072" y="354"/>
                    <a:pt x="1173" y="344"/>
                  </a:cubicBezTo>
                  <a:cubicBezTo>
                    <a:pt x="1324" y="344"/>
                    <a:pt x="1435" y="334"/>
                    <a:pt x="1506" y="334"/>
                  </a:cubicBezTo>
                  <a:cubicBezTo>
                    <a:pt x="1526" y="334"/>
                    <a:pt x="1536" y="314"/>
                    <a:pt x="1547" y="283"/>
                  </a:cubicBezTo>
                  <a:lnTo>
                    <a:pt x="1557" y="182"/>
                  </a:lnTo>
                  <a:cubicBezTo>
                    <a:pt x="1577" y="111"/>
                    <a:pt x="1557" y="71"/>
                    <a:pt x="1526" y="41"/>
                  </a:cubicBezTo>
                  <a:cubicBezTo>
                    <a:pt x="1496" y="10"/>
                    <a:pt x="1446" y="0"/>
                    <a:pt x="1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1" name="Google Shape;14221;g242e8836994_0_0"/>
            <p:cNvSpPr/>
            <p:nvPr/>
          </p:nvSpPr>
          <p:spPr>
            <a:xfrm>
              <a:off x="7215151" y="2305907"/>
              <a:ext cx="48204" cy="103392"/>
            </a:xfrm>
            <a:custGeom>
              <a:avLst/>
              <a:gdLst/>
              <a:ahLst/>
              <a:cxnLst/>
              <a:rect l="l" t="t" r="r" b="b"/>
              <a:pathLst>
                <a:path w="1325" h="2842" extrusionOk="0">
                  <a:moveTo>
                    <a:pt x="1142" y="1"/>
                  </a:moveTo>
                  <a:cubicBezTo>
                    <a:pt x="1102" y="1"/>
                    <a:pt x="1051" y="21"/>
                    <a:pt x="1031" y="62"/>
                  </a:cubicBezTo>
                  <a:cubicBezTo>
                    <a:pt x="950" y="203"/>
                    <a:pt x="880" y="344"/>
                    <a:pt x="829" y="506"/>
                  </a:cubicBezTo>
                  <a:cubicBezTo>
                    <a:pt x="779" y="658"/>
                    <a:pt x="728" y="819"/>
                    <a:pt x="678" y="971"/>
                  </a:cubicBezTo>
                  <a:cubicBezTo>
                    <a:pt x="617" y="850"/>
                    <a:pt x="556" y="708"/>
                    <a:pt x="496" y="577"/>
                  </a:cubicBezTo>
                  <a:cubicBezTo>
                    <a:pt x="445" y="446"/>
                    <a:pt x="375" y="314"/>
                    <a:pt x="294" y="193"/>
                  </a:cubicBezTo>
                  <a:cubicBezTo>
                    <a:pt x="203" y="163"/>
                    <a:pt x="152" y="153"/>
                    <a:pt x="152" y="153"/>
                  </a:cubicBezTo>
                  <a:cubicBezTo>
                    <a:pt x="112" y="153"/>
                    <a:pt x="81" y="163"/>
                    <a:pt x="51" y="183"/>
                  </a:cubicBezTo>
                  <a:cubicBezTo>
                    <a:pt x="21" y="203"/>
                    <a:pt x="1" y="233"/>
                    <a:pt x="1" y="264"/>
                  </a:cubicBezTo>
                  <a:cubicBezTo>
                    <a:pt x="1" y="284"/>
                    <a:pt x="11" y="294"/>
                    <a:pt x="11" y="304"/>
                  </a:cubicBezTo>
                  <a:cubicBezTo>
                    <a:pt x="203" y="658"/>
                    <a:pt x="354" y="1021"/>
                    <a:pt x="486" y="1395"/>
                  </a:cubicBezTo>
                  <a:cubicBezTo>
                    <a:pt x="405" y="1608"/>
                    <a:pt x="324" y="1810"/>
                    <a:pt x="243" y="2032"/>
                  </a:cubicBezTo>
                  <a:cubicBezTo>
                    <a:pt x="162" y="2234"/>
                    <a:pt x="112" y="2456"/>
                    <a:pt x="102" y="2679"/>
                  </a:cubicBezTo>
                  <a:cubicBezTo>
                    <a:pt x="102" y="2719"/>
                    <a:pt x="122" y="2759"/>
                    <a:pt x="172" y="2790"/>
                  </a:cubicBezTo>
                  <a:cubicBezTo>
                    <a:pt x="213" y="2820"/>
                    <a:pt x="263" y="2840"/>
                    <a:pt x="314" y="2840"/>
                  </a:cubicBezTo>
                  <a:cubicBezTo>
                    <a:pt x="319" y="2841"/>
                    <a:pt x="324" y="2841"/>
                    <a:pt x="329" y="2841"/>
                  </a:cubicBezTo>
                  <a:cubicBezTo>
                    <a:pt x="404" y="2841"/>
                    <a:pt x="465" y="2774"/>
                    <a:pt x="465" y="2699"/>
                  </a:cubicBezTo>
                  <a:cubicBezTo>
                    <a:pt x="465" y="2648"/>
                    <a:pt x="465" y="2588"/>
                    <a:pt x="465" y="2537"/>
                  </a:cubicBezTo>
                  <a:cubicBezTo>
                    <a:pt x="455" y="2487"/>
                    <a:pt x="465" y="2426"/>
                    <a:pt x="486" y="2375"/>
                  </a:cubicBezTo>
                  <a:cubicBezTo>
                    <a:pt x="546" y="2163"/>
                    <a:pt x="698" y="1779"/>
                    <a:pt x="920" y="1234"/>
                  </a:cubicBezTo>
                  <a:cubicBezTo>
                    <a:pt x="1082" y="860"/>
                    <a:pt x="1223" y="476"/>
                    <a:pt x="1324" y="82"/>
                  </a:cubicBezTo>
                  <a:cubicBezTo>
                    <a:pt x="1274" y="31"/>
                    <a:pt x="1213" y="1"/>
                    <a:pt x="1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2" name="Google Shape;14222;g242e8836994_0_0"/>
            <p:cNvSpPr/>
            <p:nvPr/>
          </p:nvSpPr>
          <p:spPr>
            <a:xfrm>
              <a:off x="6365298" y="1886964"/>
              <a:ext cx="217662" cy="249931"/>
            </a:xfrm>
            <a:custGeom>
              <a:avLst/>
              <a:gdLst/>
              <a:ahLst/>
              <a:cxnLst/>
              <a:rect l="l" t="t" r="r" b="b"/>
              <a:pathLst>
                <a:path w="5983" h="6870" extrusionOk="0">
                  <a:moveTo>
                    <a:pt x="355" y="655"/>
                  </a:moveTo>
                  <a:lnTo>
                    <a:pt x="5386" y="6515"/>
                  </a:lnTo>
                  <a:lnTo>
                    <a:pt x="355" y="6515"/>
                  </a:lnTo>
                  <a:lnTo>
                    <a:pt x="355" y="655"/>
                  </a:lnTo>
                  <a:close/>
                  <a:moveTo>
                    <a:pt x="181" y="0"/>
                  </a:moveTo>
                  <a:cubicBezTo>
                    <a:pt x="91" y="0"/>
                    <a:pt x="1" y="72"/>
                    <a:pt x="1" y="180"/>
                  </a:cubicBezTo>
                  <a:lnTo>
                    <a:pt x="1" y="6687"/>
                  </a:lnTo>
                  <a:cubicBezTo>
                    <a:pt x="1" y="6788"/>
                    <a:pt x="82" y="6869"/>
                    <a:pt x="173" y="6869"/>
                  </a:cubicBezTo>
                  <a:lnTo>
                    <a:pt x="5760" y="6869"/>
                  </a:lnTo>
                  <a:cubicBezTo>
                    <a:pt x="5912" y="6859"/>
                    <a:pt x="5983" y="6687"/>
                    <a:pt x="5892" y="6576"/>
                  </a:cubicBezTo>
                  <a:lnTo>
                    <a:pt x="304" y="59"/>
                  </a:lnTo>
                  <a:cubicBezTo>
                    <a:pt x="270" y="18"/>
                    <a:pt x="225" y="0"/>
                    <a:pt x="1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3" name="Google Shape;14223;g242e8836994_0_0"/>
            <p:cNvSpPr/>
            <p:nvPr/>
          </p:nvSpPr>
          <p:spPr>
            <a:xfrm>
              <a:off x="6398039" y="1851240"/>
              <a:ext cx="231595" cy="267247"/>
            </a:xfrm>
            <a:custGeom>
              <a:avLst/>
              <a:gdLst/>
              <a:ahLst/>
              <a:cxnLst/>
              <a:rect l="l" t="t" r="r" b="b"/>
              <a:pathLst>
                <a:path w="6366" h="7346" extrusionOk="0">
                  <a:moveTo>
                    <a:pt x="170" y="0"/>
                  </a:moveTo>
                  <a:cubicBezTo>
                    <a:pt x="134" y="0"/>
                    <a:pt x="98" y="14"/>
                    <a:pt x="71" y="41"/>
                  </a:cubicBezTo>
                  <a:cubicBezTo>
                    <a:pt x="20" y="71"/>
                    <a:pt x="0" y="131"/>
                    <a:pt x="0" y="182"/>
                  </a:cubicBezTo>
                  <a:lnTo>
                    <a:pt x="20" y="758"/>
                  </a:lnTo>
                  <a:cubicBezTo>
                    <a:pt x="30" y="859"/>
                    <a:pt x="101" y="930"/>
                    <a:pt x="202" y="930"/>
                  </a:cubicBezTo>
                  <a:cubicBezTo>
                    <a:pt x="303" y="920"/>
                    <a:pt x="374" y="839"/>
                    <a:pt x="374" y="748"/>
                  </a:cubicBezTo>
                  <a:lnTo>
                    <a:pt x="374" y="596"/>
                  </a:lnTo>
                  <a:lnTo>
                    <a:pt x="5618" y="6780"/>
                  </a:lnTo>
                  <a:lnTo>
                    <a:pt x="5234" y="6649"/>
                  </a:lnTo>
                  <a:cubicBezTo>
                    <a:pt x="5210" y="6640"/>
                    <a:pt x="5188" y="6636"/>
                    <a:pt x="5167" y="6636"/>
                  </a:cubicBezTo>
                  <a:cubicBezTo>
                    <a:pt x="4992" y="6636"/>
                    <a:pt x="4924" y="6910"/>
                    <a:pt x="5123" y="6982"/>
                  </a:cubicBezTo>
                  <a:lnTo>
                    <a:pt x="6113" y="7336"/>
                  </a:lnTo>
                  <a:cubicBezTo>
                    <a:pt x="6133" y="7336"/>
                    <a:pt x="6154" y="7346"/>
                    <a:pt x="6174" y="7346"/>
                  </a:cubicBezTo>
                  <a:cubicBezTo>
                    <a:pt x="6285" y="7346"/>
                    <a:pt x="6366" y="7255"/>
                    <a:pt x="6356" y="7144"/>
                  </a:cubicBezTo>
                  <a:lnTo>
                    <a:pt x="6265" y="6325"/>
                  </a:lnTo>
                  <a:cubicBezTo>
                    <a:pt x="6246" y="6228"/>
                    <a:pt x="6168" y="6182"/>
                    <a:pt x="6090" y="6182"/>
                  </a:cubicBezTo>
                  <a:cubicBezTo>
                    <a:pt x="5998" y="6182"/>
                    <a:pt x="5906" y="6246"/>
                    <a:pt x="5911" y="6366"/>
                  </a:cubicBezTo>
                  <a:lnTo>
                    <a:pt x="5941" y="6628"/>
                  </a:lnTo>
                  <a:lnTo>
                    <a:pt x="778" y="526"/>
                  </a:lnTo>
                  <a:lnTo>
                    <a:pt x="778" y="526"/>
                  </a:lnTo>
                  <a:lnTo>
                    <a:pt x="980" y="586"/>
                  </a:lnTo>
                  <a:cubicBezTo>
                    <a:pt x="998" y="592"/>
                    <a:pt x="1016" y="595"/>
                    <a:pt x="1033" y="595"/>
                  </a:cubicBezTo>
                  <a:cubicBezTo>
                    <a:pt x="1104" y="595"/>
                    <a:pt x="1168" y="546"/>
                    <a:pt x="1192" y="465"/>
                  </a:cubicBezTo>
                  <a:cubicBezTo>
                    <a:pt x="1223" y="374"/>
                    <a:pt x="1162" y="273"/>
                    <a:pt x="1071" y="253"/>
                  </a:cubicBezTo>
                  <a:lnTo>
                    <a:pt x="222" y="10"/>
                  </a:lnTo>
                  <a:cubicBezTo>
                    <a:pt x="206" y="3"/>
                    <a:pt x="188" y="0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4" name="Google Shape;14224;g242e8836994_0_0"/>
            <p:cNvSpPr/>
            <p:nvPr/>
          </p:nvSpPr>
          <p:spPr>
            <a:xfrm>
              <a:off x="6752372" y="2143328"/>
              <a:ext cx="249640" cy="247784"/>
            </a:xfrm>
            <a:custGeom>
              <a:avLst/>
              <a:gdLst/>
              <a:ahLst/>
              <a:cxnLst/>
              <a:rect l="l" t="t" r="r" b="b"/>
              <a:pathLst>
                <a:path w="6862" h="6811" extrusionOk="0">
                  <a:moveTo>
                    <a:pt x="5346" y="509"/>
                  </a:moveTo>
                  <a:lnTo>
                    <a:pt x="6326" y="5319"/>
                  </a:lnTo>
                  <a:lnTo>
                    <a:pt x="1516" y="6299"/>
                  </a:lnTo>
                  <a:lnTo>
                    <a:pt x="536" y="1489"/>
                  </a:lnTo>
                  <a:lnTo>
                    <a:pt x="5346" y="509"/>
                  </a:lnTo>
                  <a:close/>
                  <a:moveTo>
                    <a:pt x="5525" y="1"/>
                  </a:moveTo>
                  <a:cubicBezTo>
                    <a:pt x="5512" y="1"/>
                    <a:pt x="5500" y="2"/>
                    <a:pt x="5487" y="4"/>
                  </a:cubicBezTo>
                  <a:lnTo>
                    <a:pt x="213" y="1075"/>
                  </a:lnTo>
                  <a:cubicBezTo>
                    <a:pt x="81" y="1105"/>
                    <a:pt x="1" y="1227"/>
                    <a:pt x="31" y="1358"/>
                  </a:cubicBezTo>
                  <a:lnTo>
                    <a:pt x="1102" y="6622"/>
                  </a:lnTo>
                  <a:cubicBezTo>
                    <a:pt x="1128" y="6735"/>
                    <a:pt x="1221" y="6810"/>
                    <a:pt x="1323" y="6810"/>
                  </a:cubicBezTo>
                  <a:cubicBezTo>
                    <a:pt x="1340" y="6810"/>
                    <a:pt x="1358" y="6808"/>
                    <a:pt x="1375" y="6804"/>
                  </a:cubicBezTo>
                  <a:lnTo>
                    <a:pt x="6649" y="5733"/>
                  </a:lnTo>
                  <a:cubicBezTo>
                    <a:pt x="6780" y="5713"/>
                    <a:pt x="6861" y="5581"/>
                    <a:pt x="6831" y="5460"/>
                  </a:cubicBezTo>
                  <a:lnTo>
                    <a:pt x="5760" y="186"/>
                  </a:lnTo>
                  <a:cubicBezTo>
                    <a:pt x="5733" y="77"/>
                    <a:pt x="5632" y="1"/>
                    <a:pt x="55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5" name="Google Shape;14225;g242e8836994_0_0"/>
            <p:cNvSpPr/>
            <p:nvPr/>
          </p:nvSpPr>
          <p:spPr>
            <a:xfrm>
              <a:off x="6826258" y="1578360"/>
              <a:ext cx="249276" cy="248039"/>
            </a:xfrm>
            <a:custGeom>
              <a:avLst/>
              <a:gdLst/>
              <a:ahLst/>
              <a:cxnLst/>
              <a:rect l="l" t="t" r="r" b="b"/>
              <a:pathLst>
                <a:path w="6852" h="6818" extrusionOk="0">
                  <a:moveTo>
                    <a:pt x="1506" y="509"/>
                  </a:moveTo>
                  <a:lnTo>
                    <a:pt x="6326" y="1489"/>
                  </a:lnTo>
                  <a:lnTo>
                    <a:pt x="5346" y="6309"/>
                  </a:lnTo>
                  <a:lnTo>
                    <a:pt x="526" y="5329"/>
                  </a:lnTo>
                  <a:lnTo>
                    <a:pt x="1506" y="509"/>
                  </a:lnTo>
                  <a:close/>
                  <a:moveTo>
                    <a:pt x="1334" y="1"/>
                  </a:moveTo>
                  <a:cubicBezTo>
                    <a:pt x="1219" y="1"/>
                    <a:pt x="1119" y="77"/>
                    <a:pt x="1092" y="186"/>
                  </a:cubicBezTo>
                  <a:lnTo>
                    <a:pt x="21" y="5460"/>
                  </a:lnTo>
                  <a:cubicBezTo>
                    <a:pt x="0" y="5591"/>
                    <a:pt x="81" y="5713"/>
                    <a:pt x="213" y="5733"/>
                  </a:cubicBezTo>
                  <a:lnTo>
                    <a:pt x="5477" y="6814"/>
                  </a:lnTo>
                  <a:cubicBezTo>
                    <a:pt x="5490" y="6816"/>
                    <a:pt x="5504" y="6817"/>
                    <a:pt x="5517" y="6817"/>
                  </a:cubicBezTo>
                  <a:cubicBezTo>
                    <a:pt x="5632" y="6817"/>
                    <a:pt x="5733" y="6741"/>
                    <a:pt x="5760" y="6632"/>
                  </a:cubicBezTo>
                  <a:lnTo>
                    <a:pt x="6831" y="1358"/>
                  </a:lnTo>
                  <a:cubicBezTo>
                    <a:pt x="6851" y="1226"/>
                    <a:pt x="6770" y="1105"/>
                    <a:pt x="6649" y="1075"/>
                  </a:cubicBezTo>
                  <a:lnTo>
                    <a:pt x="1375" y="4"/>
                  </a:lnTo>
                  <a:cubicBezTo>
                    <a:pt x="1361" y="2"/>
                    <a:pt x="1348" y="1"/>
                    <a:pt x="1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6" name="Google Shape;14226;g242e8836994_0_0"/>
            <p:cNvSpPr/>
            <p:nvPr/>
          </p:nvSpPr>
          <p:spPr>
            <a:xfrm>
              <a:off x="6563673" y="1824138"/>
              <a:ext cx="146648" cy="132241"/>
            </a:xfrm>
            <a:custGeom>
              <a:avLst/>
              <a:gdLst/>
              <a:ahLst/>
              <a:cxnLst/>
              <a:rect l="l" t="t" r="r" b="b"/>
              <a:pathLst>
                <a:path w="4031" h="3635" extrusionOk="0">
                  <a:moveTo>
                    <a:pt x="3750" y="0"/>
                  </a:moveTo>
                  <a:cubicBezTo>
                    <a:pt x="3689" y="0"/>
                    <a:pt x="3626" y="29"/>
                    <a:pt x="3581" y="98"/>
                  </a:cubicBezTo>
                  <a:lnTo>
                    <a:pt x="1631" y="3089"/>
                  </a:lnTo>
                  <a:lnTo>
                    <a:pt x="439" y="1725"/>
                  </a:lnTo>
                  <a:cubicBezTo>
                    <a:pt x="395" y="1671"/>
                    <a:pt x="342" y="1648"/>
                    <a:pt x="290" y="1648"/>
                  </a:cubicBezTo>
                  <a:cubicBezTo>
                    <a:pt x="139" y="1648"/>
                    <a:pt x="0" y="1840"/>
                    <a:pt x="135" y="1998"/>
                  </a:cubicBezTo>
                  <a:lnTo>
                    <a:pt x="1500" y="3564"/>
                  </a:lnTo>
                  <a:cubicBezTo>
                    <a:pt x="1540" y="3615"/>
                    <a:pt x="1601" y="3635"/>
                    <a:pt x="1661" y="3635"/>
                  </a:cubicBezTo>
                  <a:lnTo>
                    <a:pt x="1671" y="3635"/>
                  </a:lnTo>
                  <a:cubicBezTo>
                    <a:pt x="1732" y="3635"/>
                    <a:pt x="1793" y="3594"/>
                    <a:pt x="1833" y="3544"/>
                  </a:cubicBezTo>
                  <a:lnTo>
                    <a:pt x="3925" y="321"/>
                  </a:lnTo>
                  <a:cubicBezTo>
                    <a:pt x="4031" y="158"/>
                    <a:pt x="3894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27" name="Google Shape;14227;g242e8836994_0_0"/>
          <p:cNvSpPr/>
          <p:nvPr/>
        </p:nvSpPr>
        <p:spPr>
          <a:xfrm rot="-177542">
            <a:off x="5364477" y="1703246"/>
            <a:ext cx="67033" cy="89186"/>
          </a:xfrm>
          <a:custGeom>
            <a:avLst/>
            <a:gdLst/>
            <a:ahLst/>
            <a:cxnLst/>
            <a:rect l="l" t="t" r="r" b="b"/>
            <a:pathLst>
              <a:path w="3234" h="6017" extrusionOk="0">
                <a:moveTo>
                  <a:pt x="76" y="1"/>
                </a:moveTo>
                <a:cubicBezTo>
                  <a:pt x="26" y="1"/>
                  <a:pt x="1" y="51"/>
                  <a:pt x="1" y="101"/>
                </a:cubicBezTo>
                <a:cubicBezTo>
                  <a:pt x="51" y="502"/>
                  <a:pt x="126" y="903"/>
                  <a:pt x="251" y="1304"/>
                </a:cubicBezTo>
                <a:cubicBezTo>
                  <a:pt x="301" y="1479"/>
                  <a:pt x="376" y="1655"/>
                  <a:pt x="452" y="1805"/>
                </a:cubicBezTo>
                <a:cubicBezTo>
                  <a:pt x="552" y="2006"/>
                  <a:pt x="677" y="2206"/>
                  <a:pt x="803" y="2381"/>
                </a:cubicBezTo>
                <a:cubicBezTo>
                  <a:pt x="1028" y="2707"/>
                  <a:pt x="1304" y="2958"/>
                  <a:pt x="1605" y="3209"/>
                </a:cubicBezTo>
                <a:cubicBezTo>
                  <a:pt x="1880" y="3384"/>
                  <a:pt x="2156" y="3559"/>
                  <a:pt x="2407" y="3760"/>
                </a:cubicBezTo>
                <a:cubicBezTo>
                  <a:pt x="2507" y="3860"/>
                  <a:pt x="2607" y="3960"/>
                  <a:pt x="2682" y="4061"/>
                </a:cubicBezTo>
                <a:cubicBezTo>
                  <a:pt x="2732" y="4136"/>
                  <a:pt x="2757" y="4186"/>
                  <a:pt x="2782" y="4261"/>
                </a:cubicBezTo>
                <a:cubicBezTo>
                  <a:pt x="2808" y="4311"/>
                  <a:pt x="2808" y="4386"/>
                  <a:pt x="2833" y="4437"/>
                </a:cubicBezTo>
                <a:cubicBezTo>
                  <a:pt x="2833" y="4537"/>
                  <a:pt x="2808" y="4612"/>
                  <a:pt x="2808" y="4687"/>
                </a:cubicBezTo>
                <a:cubicBezTo>
                  <a:pt x="2782" y="4787"/>
                  <a:pt x="2757" y="4863"/>
                  <a:pt x="2732" y="4938"/>
                </a:cubicBezTo>
                <a:cubicBezTo>
                  <a:pt x="2682" y="4988"/>
                  <a:pt x="2657" y="5063"/>
                  <a:pt x="2607" y="5138"/>
                </a:cubicBezTo>
                <a:cubicBezTo>
                  <a:pt x="2532" y="5214"/>
                  <a:pt x="2457" y="5264"/>
                  <a:pt x="2381" y="5339"/>
                </a:cubicBezTo>
                <a:cubicBezTo>
                  <a:pt x="2256" y="5414"/>
                  <a:pt x="2131" y="5464"/>
                  <a:pt x="2006" y="5514"/>
                </a:cubicBezTo>
                <a:cubicBezTo>
                  <a:pt x="1880" y="5564"/>
                  <a:pt x="1755" y="5590"/>
                  <a:pt x="1605" y="5615"/>
                </a:cubicBezTo>
                <a:lnTo>
                  <a:pt x="1379" y="5615"/>
                </a:lnTo>
                <a:cubicBezTo>
                  <a:pt x="1368" y="5612"/>
                  <a:pt x="1358" y="5611"/>
                  <a:pt x="1348" y="5611"/>
                </a:cubicBezTo>
                <a:cubicBezTo>
                  <a:pt x="1263" y="5611"/>
                  <a:pt x="1201" y="5700"/>
                  <a:pt x="1178" y="5790"/>
                </a:cubicBezTo>
                <a:cubicBezTo>
                  <a:pt x="1178" y="5840"/>
                  <a:pt x="1204" y="5890"/>
                  <a:pt x="1229" y="5940"/>
                </a:cubicBezTo>
                <a:cubicBezTo>
                  <a:pt x="1279" y="5965"/>
                  <a:pt x="1329" y="5991"/>
                  <a:pt x="1379" y="5991"/>
                </a:cubicBezTo>
                <a:cubicBezTo>
                  <a:pt x="1459" y="6008"/>
                  <a:pt x="1539" y="6017"/>
                  <a:pt x="1619" y="6017"/>
                </a:cubicBezTo>
                <a:cubicBezTo>
                  <a:pt x="1764" y="6017"/>
                  <a:pt x="1910" y="5989"/>
                  <a:pt x="2056" y="5940"/>
                </a:cubicBezTo>
                <a:cubicBezTo>
                  <a:pt x="2281" y="5890"/>
                  <a:pt x="2507" y="5765"/>
                  <a:pt x="2707" y="5590"/>
                </a:cubicBezTo>
                <a:cubicBezTo>
                  <a:pt x="2782" y="5514"/>
                  <a:pt x="2858" y="5439"/>
                  <a:pt x="2933" y="5364"/>
                </a:cubicBezTo>
                <a:cubicBezTo>
                  <a:pt x="3008" y="5264"/>
                  <a:pt x="3058" y="5163"/>
                  <a:pt x="3108" y="5038"/>
                </a:cubicBezTo>
                <a:cubicBezTo>
                  <a:pt x="3158" y="4938"/>
                  <a:pt x="3183" y="4813"/>
                  <a:pt x="3209" y="4687"/>
                </a:cubicBezTo>
                <a:cubicBezTo>
                  <a:pt x="3234" y="4562"/>
                  <a:pt x="3209" y="4462"/>
                  <a:pt x="3209" y="4336"/>
                </a:cubicBezTo>
                <a:cubicBezTo>
                  <a:pt x="3183" y="4261"/>
                  <a:pt x="3158" y="4161"/>
                  <a:pt x="3133" y="4086"/>
                </a:cubicBezTo>
                <a:cubicBezTo>
                  <a:pt x="3083" y="3985"/>
                  <a:pt x="3033" y="3910"/>
                  <a:pt x="2983" y="3835"/>
                </a:cubicBezTo>
                <a:cubicBezTo>
                  <a:pt x="2908" y="3735"/>
                  <a:pt x="2858" y="3685"/>
                  <a:pt x="2782" y="3610"/>
                </a:cubicBezTo>
                <a:cubicBezTo>
                  <a:pt x="2682" y="3534"/>
                  <a:pt x="2607" y="3459"/>
                  <a:pt x="2532" y="3409"/>
                </a:cubicBezTo>
                <a:cubicBezTo>
                  <a:pt x="2356" y="3284"/>
                  <a:pt x="2156" y="3183"/>
                  <a:pt x="1980" y="3058"/>
                </a:cubicBezTo>
                <a:cubicBezTo>
                  <a:pt x="1880" y="3008"/>
                  <a:pt x="1805" y="2958"/>
                  <a:pt x="1705" y="2908"/>
                </a:cubicBezTo>
                <a:cubicBezTo>
                  <a:pt x="1605" y="2833"/>
                  <a:pt x="1529" y="2757"/>
                  <a:pt x="1429" y="2682"/>
                </a:cubicBezTo>
                <a:cubicBezTo>
                  <a:pt x="1204" y="2482"/>
                  <a:pt x="1003" y="2281"/>
                  <a:pt x="828" y="2031"/>
                </a:cubicBezTo>
                <a:lnTo>
                  <a:pt x="828" y="2031"/>
                </a:lnTo>
                <a:lnTo>
                  <a:pt x="853" y="2056"/>
                </a:lnTo>
                <a:cubicBezTo>
                  <a:pt x="677" y="1805"/>
                  <a:pt x="527" y="1529"/>
                  <a:pt x="427" y="1229"/>
                </a:cubicBezTo>
                <a:cubicBezTo>
                  <a:pt x="301" y="853"/>
                  <a:pt x="226" y="452"/>
                  <a:pt x="176" y="51"/>
                </a:cubicBezTo>
                <a:cubicBezTo>
                  <a:pt x="176" y="26"/>
                  <a:pt x="126" y="1"/>
                  <a:pt x="76" y="1"/>
                </a:cubicBezTo>
                <a:close/>
              </a:path>
            </a:pathLst>
          </a:custGeom>
          <a:solidFill>
            <a:srgbClr val="DDA17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28" name="Google Shape;14228;g242e8836994_0_0"/>
          <p:cNvSpPr txBox="1">
            <a:spLocks noGrp="1"/>
          </p:cNvSpPr>
          <p:nvPr>
            <p:ph type="title"/>
          </p:nvPr>
        </p:nvSpPr>
        <p:spPr>
          <a:xfrm>
            <a:off x="720000" y="393525"/>
            <a:ext cx="7704000" cy="993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900"/>
              <a:t>Idées d’attentes des élèves </a:t>
            </a:r>
            <a:endParaRPr sz="290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900"/>
              <a:t>envers leur enseignant </a:t>
            </a:r>
            <a:endParaRPr sz="2900"/>
          </a:p>
        </p:txBody>
      </p:sp>
      <p:sp>
        <p:nvSpPr>
          <p:cNvPr id="14229" name="Google Shape;14229;g242e8836994_0_0"/>
          <p:cNvSpPr txBox="1">
            <a:spLocks noGrp="1"/>
          </p:cNvSpPr>
          <p:nvPr>
            <p:ph type="body" idx="4294967295"/>
          </p:nvPr>
        </p:nvSpPr>
        <p:spPr>
          <a:xfrm>
            <a:off x="1104625" y="1489300"/>
            <a:ext cx="3852000" cy="30936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Dynamisme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Travaux de groupe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Choix des places 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Moyens de concentration (chewing-gum, musique) 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Pas de devoirs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Sécurité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Disponibilité </a:t>
            </a:r>
            <a:endParaRPr sz="170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/>
              <a:t>…</a:t>
            </a:r>
            <a:endParaRPr sz="170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1700"/>
          </a:p>
        </p:txBody>
      </p:sp>
      <p:grpSp>
        <p:nvGrpSpPr>
          <p:cNvPr id="14230" name="Google Shape;14230;g242e8836994_0_0"/>
          <p:cNvGrpSpPr/>
          <p:nvPr/>
        </p:nvGrpSpPr>
        <p:grpSpPr>
          <a:xfrm>
            <a:off x="6138645" y="2370449"/>
            <a:ext cx="1956841" cy="2429063"/>
            <a:chOff x="1253900" y="443800"/>
            <a:chExt cx="3637250" cy="4810025"/>
          </a:xfrm>
        </p:grpSpPr>
        <p:sp>
          <p:nvSpPr>
            <p:cNvPr id="14231" name="Google Shape;14231;g242e8836994_0_0"/>
            <p:cNvSpPr/>
            <p:nvPr/>
          </p:nvSpPr>
          <p:spPr>
            <a:xfrm>
              <a:off x="3146125" y="3891650"/>
              <a:ext cx="1413575" cy="1362175"/>
            </a:xfrm>
            <a:custGeom>
              <a:avLst/>
              <a:gdLst/>
              <a:ahLst/>
              <a:cxnLst/>
              <a:rect l="l" t="t" r="r" b="b"/>
              <a:pathLst>
                <a:path w="56543" h="54487" extrusionOk="0">
                  <a:moveTo>
                    <a:pt x="5415" y="0"/>
                  </a:moveTo>
                  <a:lnTo>
                    <a:pt x="1" y="54487"/>
                  </a:lnTo>
                  <a:lnTo>
                    <a:pt x="18923" y="54487"/>
                  </a:lnTo>
                  <a:lnTo>
                    <a:pt x="25991" y="18171"/>
                  </a:lnTo>
                  <a:lnTo>
                    <a:pt x="33259" y="19073"/>
                  </a:lnTo>
                  <a:lnTo>
                    <a:pt x="33811" y="54487"/>
                  </a:lnTo>
                  <a:lnTo>
                    <a:pt x="52758" y="54487"/>
                  </a:lnTo>
                  <a:lnTo>
                    <a:pt x="56543" y="2431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92A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2" name="Google Shape;14232;g242e8836994_0_0"/>
            <p:cNvSpPr/>
            <p:nvPr/>
          </p:nvSpPr>
          <p:spPr>
            <a:xfrm>
              <a:off x="3268950" y="3891650"/>
              <a:ext cx="1290750" cy="251275"/>
            </a:xfrm>
            <a:custGeom>
              <a:avLst/>
              <a:gdLst/>
              <a:ahLst/>
              <a:cxnLst/>
              <a:rect l="l" t="t" r="r" b="b"/>
              <a:pathLst>
                <a:path w="51630" h="10051" extrusionOk="0">
                  <a:moveTo>
                    <a:pt x="502" y="0"/>
                  </a:moveTo>
                  <a:lnTo>
                    <a:pt x="0" y="4963"/>
                  </a:lnTo>
                  <a:cubicBezTo>
                    <a:pt x="2557" y="5213"/>
                    <a:pt x="5088" y="5664"/>
                    <a:pt x="7594" y="5990"/>
                  </a:cubicBezTo>
                  <a:cubicBezTo>
                    <a:pt x="11579" y="6516"/>
                    <a:pt x="15589" y="7068"/>
                    <a:pt x="19574" y="7569"/>
                  </a:cubicBezTo>
                  <a:cubicBezTo>
                    <a:pt x="27920" y="8622"/>
                    <a:pt x="36291" y="9298"/>
                    <a:pt x="44712" y="9750"/>
                  </a:cubicBezTo>
                  <a:cubicBezTo>
                    <a:pt x="46843" y="9850"/>
                    <a:pt x="48948" y="9950"/>
                    <a:pt x="51078" y="10050"/>
                  </a:cubicBezTo>
                  <a:lnTo>
                    <a:pt x="51630" y="24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g242e8836994_0_0"/>
            <p:cNvSpPr/>
            <p:nvPr/>
          </p:nvSpPr>
          <p:spPr>
            <a:xfrm>
              <a:off x="3146125" y="4274475"/>
              <a:ext cx="649800" cy="979350"/>
            </a:xfrm>
            <a:custGeom>
              <a:avLst/>
              <a:gdLst/>
              <a:ahLst/>
              <a:cxnLst/>
              <a:rect l="l" t="t" r="r" b="b"/>
              <a:pathLst>
                <a:path w="25992" h="39174" extrusionOk="0">
                  <a:moveTo>
                    <a:pt x="3886" y="1"/>
                  </a:moveTo>
                  <a:lnTo>
                    <a:pt x="1" y="39174"/>
                  </a:lnTo>
                  <a:lnTo>
                    <a:pt x="18923" y="39174"/>
                  </a:lnTo>
                  <a:lnTo>
                    <a:pt x="25991" y="2858"/>
                  </a:lnTo>
                  <a:cubicBezTo>
                    <a:pt x="25991" y="2858"/>
                    <a:pt x="25966" y="2833"/>
                    <a:pt x="25916" y="2833"/>
                  </a:cubicBezTo>
                  <a:lnTo>
                    <a:pt x="3886" y="1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g242e8836994_0_0"/>
            <p:cNvSpPr/>
            <p:nvPr/>
          </p:nvSpPr>
          <p:spPr>
            <a:xfrm>
              <a:off x="3844125" y="1659800"/>
              <a:ext cx="428600" cy="684875"/>
            </a:xfrm>
            <a:custGeom>
              <a:avLst/>
              <a:gdLst/>
              <a:ahLst/>
              <a:cxnLst/>
              <a:rect l="l" t="t" r="r" b="b"/>
              <a:pathLst>
                <a:path w="17144" h="27395" extrusionOk="0">
                  <a:moveTo>
                    <a:pt x="17144" y="0"/>
                  </a:moveTo>
                  <a:lnTo>
                    <a:pt x="1" y="2958"/>
                  </a:lnTo>
                  <a:lnTo>
                    <a:pt x="26" y="27394"/>
                  </a:lnTo>
                  <a:lnTo>
                    <a:pt x="16517" y="17945"/>
                  </a:lnTo>
                  <a:lnTo>
                    <a:pt x="17144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5" name="Google Shape;14235;g242e8836994_0_0"/>
            <p:cNvSpPr/>
            <p:nvPr/>
          </p:nvSpPr>
          <p:spPr>
            <a:xfrm>
              <a:off x="4377350" y="1117375"/>
              <a:ext cx="178525" cy="314675"/>
            </a:xfrm>
            <a:custGeom>
              <a:avLst/>
              <a:gdLst/>
              <a:ahLst/>
              <a:cxnLst/>
              <a:rect l="l" t="t" r="r" b="b"/>
              <a:pathLst>
                <a:path w="7141" h="12587" extrusionOk="0">
                  <a:moveTo>
                    <a:pt x="2826" y="1"/>
                  </a:moveTo>
                  <a:cubicBezTo>
                    <a:pt x="894" y="1"/>
                    <a:pt x="1128" y="3427"/>
                    <a:pt x="1128" y="3427"/>
                  </a:cubicBezTo>
                  <a:lnTo>
                    <a:pt x="0" y="12399"/>
                  </a:lnTo>
                  <a:cubicBezTo>
                    <a:pt x="397" y="12527"/>
                    <a:pt x="773" y="12586"/>
                    <a:pt x="1130" y="12586"/>
                  </a:cubicBezTo>
                  <a:cubicBezTo>
                    <a:pt x="5899" y="12586"/>
                    <a:pt x="7140" y="1955"/>
                    <a:pt x="4086" y="369"/>
                  </a:cubicBezTo>
                  <a:cubicBezTo>
                    <a:pt x="3587" y="110"/>
                    <a:pt x="3172" y="1"/>
                    <a:pt x="2826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6" name="Google Shape;14236;g242e8836994_0_0"/>
            <p:cNvSpPr/>
            <p:nvPr/>
          </p:nvSpPr>
          <p:spPr>
            <a:xfrm>
              <a:off x="3495125" y="751900"/>
              <a:ext cx="924850" cy="978750"/>
            </a:xfrm>
            <a:custGeom>
              <a:avLst/>
              <a:gdLst/>
              <a:ahLst/>
              <a:cxnLst/>
              <a:rect l="l" t="t" r="r" b="b"/>
              <a:pathLst>
                <a:path w="36994" h="39150" extrusionOk="0">
                  <a:moveTo>
                    <a:pt x="8171" y="0"/>
                  </a:moveTo>
                  <a:cubicBezTo>
                    <a:pt x="8171" y="0"/>
                    <a:pt x="1" y="32933"/>
                    <a:pt x="6818" y="36542"/>
                  </a:cubicBezTo>
                  <a:cubicBezTo>
                    <a:pt x="9408" y="37928"/>
                    <a:pt x="13752" y="39150"/>
                    <a:pt x="18260" y="39150"/>
                  </a:cubicBezTo>
                  <a:cubicBezTo>
                    <a:pt x="25572" y="39150"/>
                    <a:pt x="33317" y="35934"/>
                    <a:pt x="34713" y="24988"/>
                  </a:cubicBezTo>
                  <a:cubicBezTo>
                    <a:pt x="36994" y="7269"/>
                    <a:pt x="33360" y="1830"/>
                    <a:pt x="33360" y="1830"/>
                  </a:cubicBezTo>
                  <a:lnTo>
                    <a:pt x="8171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7" name="Google Shape;14237;g242e8836994_0_0"/>
            <p:cNvSpPr/>
            <p:nvPr/>
          </p:nvSpPr>
          <p:spPr>
            <a:xfrm>
              <a:off x="3495150" y="443800"/>
              <a:ext cx="1055150" cy="1414725"/>
            </a:xfrm>
            <a:custGeom>
              <a:avLst/>
              <a:gdLst/>
              <a:ahLst/>
              <a:cxnLst/>
              <a:rect l="l" t="t" r="r" b="b"/>
              <a:pathLst>
                <a:path w="42206" h="56589" extrusionOk="0">
                  <a:moveTo>
                    <a:pt x="18776" y="0"/>
                  </a:moveTo>
                  <a:cubicBezTo>
                    <a:pt x="12796" y="0"/>
                    <a:pt x="8271" y="1999"/>
                    <a:pt x="8271" y="1999"/>
                  </a:cubicBezTo>
                  <a:lnTo>
                    <a:pt x="13283" y="3026"/>
                  </a:lnTo>
                  <a:cubicBezTo>
                    <a:pt x="13283" y="3026"/>
                    <a:pt x="6015" y="3252"/>
                    <a:pt x="100" y="8465"/>
                  </a:cubicBezTo>
                  <a:cubicBezTo>
                    <a:pt x="100" y="8465"/>
                    <a:pt x="4311" y="12324"/>
                    <a:pt x="12356" y="14480"/>
                  </a:cubicBezTo>
                  <a:cubicBezTo>
                    <a:pt x="12356" y="14480"/>
                    <a:pt x="9073" y="14480"/>
                    <a:pt x="6115" y="13578"/>
                  </a:cubicBezTo>
                  <a:lnTo>
                    <a:pt x="6115" y="13578"/>
                  </a:lnTo>
                  <a:cubicBezTo>
                    <a:pt x="6115" y="13578"/>
                    <a:pt x="11316" y="18539"/>
                    <a:pt x="22467" y="18539"/>
                  </a:cubicBezTo>
                  <a:cubicBezTo>
                    <a:pt x="24813" y="18539"/>
                    <a:pt x="27422" y="18320"/>
                    <a:pt x="30301" y="17788"/>
                  </a:cubicBezTo>
                  <a:lnTo>
                    <a:pt x="30301" y="17788"/>
                  </a:lnTo>
                  <a:cubicBezTo>
                    <a:pt x="30301" y="17788"/>
                    <a:pt x="28371" y="26861"/>
                    <a:pt x="33258" y="28891"/>
                  </a:cubicBezTo>
                  <a:cubicBezTo>
                    <a:pt x="33258" y="28891"/>
                    <a:pt x="33709" y="44906"/>
                    <a:pt x="28722" y="46610"/>
                  </a:cubicBezTo>
                  <a:cubicBezTo>
                    <a:pt x="28001" y="46855"/>
                    <a:pt x="27432" y="46964"/>
                    <a:pt x="26982" y="46964"/>
                  </a:cubicBezTo>
                  <a:cubicBezTo>
                    <a:pt x="24297" y="46964"/>
                    <a:pt x="25821" y="43103"/>
                    <a:pt x="24662" y="41172"/>
                  </a:cubicBezTo>
                  <a:cubicBezTo>
                    <a:pt x="23393" y="39033"/>
                    <a:pt x="17982" y="38305"/>
                    <a:pt x="15721" y="38305"/>
                  </a:cubicBezTo>
                  <a:cubicBezTo>
                    <a:pt x="15570" y="38305"/>
                    <a:pt x="15434" y="38308"/>
                    <a:pt x="15313" y="38315"/>
                  </a:cubicBezTo>
                  <a:cubicBezTo>
                    <a:pt x="13383" y="38440"/>
                    <a:pt x="9800" y="37889"/>
                    <a:pt x="8697" y="42525"/>
                  </a:cubicBezTo>
                  <a:cubicBezTo>
                    <a:pt x="8372" y="43887"/>
                    <a:pt x="7657" y="44591"/>
                    <a:pt x="6880" y="44591"/>
                  </a:cubicBezTo>
                  <a:cubicBezTo>
                    <a:pt x="5200" y="44591"/>
                    <a:pt x="3231" y="41292"/>
                    <a:pt x="4311" y="34229"/>
                  </a:cubicBezTo>
                  <a:lnTo>
                    <a:pt x="4311" y="34229"/>
                  </a:lnTo>
                  <a:cubicBezTo>
                    <a:pt x="4310" y="34231"/>
                    <a:pt x="0" y="49017"/>
                    <a:pt x="6366" y="53177"/>
                  </a:cubicBezTo>
                  <a:cubicBezTo>
                    <a:pt x="9306" y="55120"/>
                    <a:pt x="14880" y="56588"/>
                    <a:pt x="20225" y="56588"/>
                  </a:cubicBezTo>
                  <a:cubicBezTo>
                    <a:pt x="25084" y="56588"/>
                    <a:pt x="29753" y="55374"/>
                    <a:pt x="32080" y="52199"/>
                  </a:cubicBezTo>
                  <a:cubicBezTo>
                    <a:pt x="37118" y="45357"/>
                    <a:pt x="36416" y="33227"/>
                    <a:pt x="36642" y="29242"/>
                  </a:cubicBezTo>
                  <a:cubicBezTo>
                    <a:pt x="36746" y="27517"/>
                    <a:pt x="37521" y="27101"/>
                    <a:pt x="38244" y="27101"/>
                  </a:cubicBezTo>
                  <a:cubicBezTo>
                    <a:pt x="38919" y="27101"/>
                    <a:pt x="39549" y="27462"/>
                    <a:pt x="39549" y="27462"/>
                  </a:cubicBezTo>
                  <a:cubicBezTo>
                    <a:pt x="39549" y="27462"/>
                    <a:pt x="42206" y="14731"/>
                    <a:pt x="40727" y="11548"/>
                  </a:cubicBezTo>
                  <a:cubicBezTo>
                    <a:pt x="39273" y="8365"/>
                    <a:pt x="36191" y="8139"/>
                    <a:pt x="36191" y="8139"/>
                  </a:cubicBezTo>
                  <a:cubicBezTo>
                    <a:pt x="36191" y="8139"/>
                    <a:pt x="33709" y="3026"/>
                    <a:pt x="24962" y="771"/>
                  </a:cubicBezTo>
                  <a:cubicBezTo>
                    <a:pt x="22817" y="211"/>
                    <a:pt x="20720" y="0"/>
                    <a:pt x="18776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8" name="Google Shape;14238;g242e8836994_0_0"/>
            <p:cNvSpPr/>
            <p:nvPr/>
          </p:nvSpPr>
          <p:spPr>
            <a:xfrm>
              <a:off x="3631100" y="930550"/>
              <a:ext cx="266950" cy="73875"/>
            </a:xfrm>
            <a:custGeom>
              <a:avLst/>
              <a:gdLst/>
              <a:ahLst/>
              <a:cxnLst/>
              <a:rect l="l" t="t" r="r" b="b"/>
              <a:pathLst>
                <a:path w="10678" h="2955" extrusionOk="0">
                  <a:moveTo>
                    <a:pt x="4314" y="1"/>
                  </a:moveTo>
                  <a:cubicBezTo>
                    <a:pt x="1890" y="1"/>
                    <a:pt x="1028" y="474"/>
                    <a:pt x="1028" y="474"/>
                  </a:cubicBezTo>
                  <a:cubicBezTo>
                    <a:pt x="1" y="1376"/>
                    <a:pt x="677" y="2504"/>
                    <a:pt x="677" y="2504"/>
                  </a:cubicBezTo>
                  <a:cubicBezTo>
                    <a:pt x="1488" y="2385"/>
                    <a:pt x="2377" y="2338"/>
                    <a:pt x="3273" y="2338"/>
                  </a:cubicBezTo>
                  <a:cubicBezTo>
                    <a:pt x="6530" y="2338"/>
                    <a:pt x="9875" y="2955"/>
                    <a:pt x="9875" y="2955"/>
                  </a:cubicBezTo>
                  <a:cubicBezTo>
                    <a:pt x="10677" y="1601"/>
                    <a:pt x="9775" y="574"/>
                    <a:pt x="9775" y="574"/>
                  </a:cubicBezTo>
                  <a:cubicBezTo>
                    <a:pt x="7416" y="141"/>
                    <a:pt x="5633" y="1"/>
                    <a:pt x="4314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9" name="Google Shape;14239;g242e8836994_0_0"/>
            <p:cNvSpPr/>
            <p:nvPr/>
          </p:nvSpPr>
          <p:spPr>
            <a:xfrm>
              <a:off x="3966950" y="958925"/>
              <a:ext cx="264425" cy="83725"/>
            </a:xfrm>
            <a:custGeom>
              <a:avLst/>
              <a:gdLst/>
              <a:ahLst/>
              <a:cxnLst/>
              <a:rect l="l" t="t" r="r" b="b"/>
              <a:pathLst>
                <a:path w="10577" h="3349" extrusionOk="0">
                  <a:moveTo>
                    <a:pt x="2187" y="0"/>
                  </a:moveTo>
                  <a:cubicBezTo>
                    <a:pt x="1825" y="0"/>
                    <a:pt x="1447" y="5"/>
                    <a:pt x="1053" y="15"/>
                  </a:cubicBezTo>
                  <a:cubicBezTo>
                    <a:pt x="1053" y="15"/>
                    <a:pt x="0" y="867"/>
                    <a:pt x="577" y="2346"/>
                  </a:cubicBezTo>
                  <a:cubicBezTo>
                    <a:pt x="577" y="2346"/>
                    <a:pt x="814" y="2340"/>
                    <a:pt x="1222" y="2340"/>
                  </a:cubicBezTo>
                  <a:cubicBezTo>
                    <a:pt x="2786" y="2340"/>
                    <a:pt x="6862" y="2434"/>
                    <a:pt x="9725" y="3349"/>
                  </a:cubicBezTo>
                  <a:cubicBezTo>
                    <a:pt x="9725" y="3349"/>
                    <a:pt x="10577" y="2346"/>
                    <a:pt x="9700" y="1268"/>
                  </a:cubicBezTo>
                  <a:cubicBezTo>
                    <a:pt x="9700" y="1268"/>
                    <a:pt x="8076" y="0"/>
                    <a:pt x="2187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0" name="Google Shape;14240;g242e8836994_0_0"/>
            <p:cNvSpPr/>
            <p:nvPr/>
          </p:nvSpPr>
          <p:spPr>
            <a:xfrm>
              <a:off x="3765825" y="1516325"/>
              <a:ext cx="295125" cy="64125"/>
            </a:xfrm>
            <a:custGeom>
              <a:avLst/>
              <a:gdLst/>
              <a:ahLst/>
              <a:cxnLst/>
              <a:rect l="l" t="t" r="r" b="b"/>
              <a:pathLst>
                <a:path w="11805" h="2565" extrusionOk="0">
                  <a:moveTo>
                    <a:pt x="0" y="0"/>
                  </a:moveTo>
                  <a:lnTo>
                    <a:pt x="0" y="0"/>
                  </a:lnTo>
                  <a:cubicBezTo>
                    <a:pt x="2669" y="1932"/>
                    <a:pt x="4903" y="2565"/>
                    <a:pt x="6685" y="2565"/>
                  </a:cubicBezTo>
                  <a:cubicBezTo>
                    <a:pt x="10056" y="2565"/>
                    <a:pt x="11805" y="301"/>
                    <a:pt x="11805" y="3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1" name="Google Shape;14241;g242e8836994_0_0"/>
            <p:cNvSpPr/>
            <p:nvPr/>
          </p:nvSpPr>
          <p:spPr>
            <a:xfrm>
              <a:off x="3811550" y="1089000"/>
              <a:ext cx="129725" cy="310175"/>
            </a:xfrm>
            <a:custGeom>
              <a:avLst/>
              <a:gdLst/>
              <a:ahLst/>
              <a:cxnLst/>
              <a:rect l="l" t="t" r="r" b="b"/>
              <a:pathLst>
                <a:path w="5189" h="12407" extrusionOk="0">
                  <a:moveTo>
                    <a:pt x="4512" y="0"/>
                  </a:moveTo>
                  <a:lnTo>
                    <a:pt x="4512" y="0"/>
                  </a:lnTo>
                  <a:cubicBezTo>
                    <a:pt x="4036" y="928"/>
                    <a:pt x="3610" y="1905"/>
                    <a:pt x="3209" y="2857"/>
                  </a:cubicBezTo>
                  <a:cubicBezTo>
                    <a:pt x="2808" y="3835"/>
                    <a:pt x="2432" y="4812"/>
                    <a:pt x="2056" y="5790"/>
                  </a:cubicBezTo>
                  <a:cubicBezTo>
                    <a:pt x="1705" y="6767"/>
                    <a:pt x="1354" y="7770"/>
                    <a:pt x="1028" y="8747"/>
                  </a:cubicBezTo>
                  <a:cubicBezTo>
                    <a:pt x="702" y="9750"/>
                    <a:pt x="402" y="10752"/>
                    <a:pt x="126" y="11755"/>
                  </a:cubicBezTo>
                  <a:lnTo>
                    <a:pt x="1" y="12181"/>
                  </a:lnTo>
                  <a:lnTo>
                    <a:pt x="402" y="12206"/>
                  </a:lnTo>
                  <a:cubicBezTo>
                    <a:pt x="1204" y="12256"/>
                    <a:pt x="1981" y="12306"/>
                    <a:pt x="2783" y="12331"/>
                  </a:cubicBezTo>
                  <a:cubicBezTo>
                    <a:pt x="3585" y="12381"/>
                    <a:pt x="4387" y="12406"/>
                    <a:pt x="5189" y="12406"/>
                  </a:cubicBezTo>
                  <a:cubicBezTo>
                    <a:pt x="4412" y="12231"/>
                    <a:pt x="3635" y="12081"/>
                    <a:pt x="2833" y="11930"/>
                  </a:cubicBezTo>
                  <a:cubicBezTo>
                    <a:pt x="2188" y="11826"/>
                    <a:pt x="1526" y="11722"/>
                    <a:pt x="875" y="11618"/>
                  </a:cubicBezTo>
                  <a:lnTo>
                    <a:pt x="875" y="11618"/>
                  </a:lnTo>
                  <a:cubicBezTo>
                    <a:pt x="1221" y="10761"/>
                    <a:pt x="1548" y="9905"/>
                    <a:pt x="1855" y="9048"/>
                  </a:cubicBezTo>
                  <a:cubicBezTo>
                    <a:pt x="2231" y="8070"/>
                    <a:pt x="2557" y="7068"/>
                    <a:pt x="2883" y="6065"/>
                  </a:cubicBezTo>
                  <a:cubicBezTo>
                    <a:pt x="3209" y="5088"/>
                    <a:pt x="3509" y="4086"/>
                    <a:pt x="3785" y="3058"/>
                  </a:cubicBezTo>
                  <a:cubicBezTo>
                    <a:pt x="4061" y="2055"/>
                    <a:pt x="4311" y="1028"/>
                    <a:pt x="4512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2" name="Google Shape;14242;g242e8836994_0_0"/>
            <p:cNvSpPr/>
            <p:nvPr/>
          </p:nvSpPr>
          <p:spPr>
            <a:xfrm>
              <a:off x="4309050" y="1090875"/>
              <a:ext cx="119700" cy="69575"/>
            </a:xfrm>
            <a:custGeom>
              <a:avLst/>
              <a:gdLst/>
              <a:ahLst/>
              <a:cxnLst/>
              <a:rect l="l" t="t" r="r" b="b"/>
              <a:pathLst>
                <a:path w="4788" h="2783" extrusionOk="0">
                  <a:moveTo>
                    <a:pt x="1" y="0"/>
                  </a:moveTo>
                  <a:lnTo>
                    <a:pt x="101" y="1604"/>
                  </a:lnTo>
                  <a:lnTo>
                    <a:pt x="4086" y="2782"/>
                  </a:lnTo>
                  <a:lnTo>
                    <a:pt x="4788" y="16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3" name="Google Shape;14243;g242e8836994_0_0"/>
            <p:cNvSpPr/>
            <p:nvPr/>
          </p:nvSpPr>
          <p:spPr>
            <a:xfrm>
              <a:off x="3859175" y="1100275"/>
              <a:ext cx="111550" cy="70200"/>
            </a:xfrm>
            <a:custGeom>
              <a:avLst/>
              <a:gdLst/>
              <a:ahLst/>
              <a:cxnLst/>
              <a:rect l="l" t="t" r="r" b="b"/>
              <a:pathLst>
                <a:path w="4462" h="2808" fill="none" extrusionOk="0">
                  <a:moveTo>
                    <a:pt x="0" y="2356"/>
                  </a:moveTo>
                  <a:cubicBezTo>
                    <a:pt x="0" y="2356"/>
                    <a:pt x="2958" y="0"/>
                    <a:pt x="4462" y="2807"/>
                  </a:cubicBezTo>
                </a:path>
              </a:pathLst>
            </a:custGeom>
            <a:noFill/>
            <a:ln w="33825" cap="flat" cmpd="sng">
              <a:solidFill>
                <a:srgbClr val="C83F3D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4" name="Google Shape;14244;g242e8836994_0_0"/>
            <p:cNvSpPr/>
            <p:nvPr/>
          </p:nvSpPr>
          <p:spPr>
            <a:xfrm>
              <a:off x="3515000" y="1032975"/>
              <a:ext cx="398075" cy="309150"/>
            </a:xfrm>
            <a:custGeom>
              <a:avLst/>
              <a:gdLst/>
              <a:ahLst/>
              <a:cxnLst/>
              <a:rect l="l" t="t" r="r" b="b"/>
              <a:pathLst>
                <a:path w="15923" h="12366" extrusionOk="0">
                  <a:moveTo>
                    <a:pt x="2665" y="1865"/>
                  </a:moveTo>
                  <a:cubicBezTo>
                    <a:pt x="2665" y="1865"/>
                    <a:pt x="9532" y="1941"/>
                    <a:pt x="13567" y="2843"/>
                  </a:cubicBezTo>
                  <a:cubicBezTo>
                    <a:pt x="13567" y="2843"/>
                    <a:pt x="14294" y="9434"/>
                    <a:pt x="10660" y="10963"/>
                  </a:cubicBezTo>
                  <a:cubicBezTo>
                    <a:pt x="10011" y="11238"/>
                    <a:pt x="9229" y="11391"/>
                    <a:pt x="8408" y="11391"/>
                  </a:cubicBezTo>
                  <a:cubicBezTo>
                    <a:pt x="5104" y="11391"/>
                    <a:pt x="1159" y="8911"/>
                    <a:pt x="2665" y="1865"/>
                  </a:cubicBezTo>
                  <a:close/>
                  <a:moveTo>
                    <a:pt x="5772" y="1"/>
                  </a:moveTo>
                  <a:cubicBezTo>
                    <a:pt x="3054" y="1"/>
                    <a:pt x="1186" y="286"/>
                    <a:pt x="1186" y="286"/>
                  </a:cubicBezTo>
                  <a:lnTo>
                    <a:pt x="860" y="1865"/>
                  </a:lnTo>
                  <a:lnTo>
                    <a:pt x="1411" y="1941"/>
                  </a:lnTo>
                  <a:cubicBezTo>
                    <a:pt x="0" y="9643"/>
                    <a:pt x="3731" y="12365"/>
                    <a:pt x="7958" y="12365"/>
                  </a:cubicBezTo>
                  <a:cubicBezTo>
                    <a:pt x="8985" y="12365"/>
                    <a:pt x="10042" y="12205"/>
                    <a:pt x="11061" y="11916"/>
                  </a:cubicBezTo>
                  <a:cubicBezTo>
                    <a:pt x="15923" y="10537"/>
                    <a:pt x="14870" y="1239"/>
                    <a:pt x="14870" y="1239"/>
                  </a:cubicBezTo>
                  <a:cubicBezTo>
                    <a:pt x="11649" y="254"/>
                    <a:pt x="8333" y="1"/>
                    <a:pt x="5772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5" name="Google Shape;14245;g242e8836994_0_0"/>
            <p:cNvSpPr/>
            <p:nvPr/>
          </p:nvSpPr>
          <p:spPr>
            <a:xfrm>
              <a:off x="3906800" y="1056875"/>
              <a:ext cx="404775" cy="309825"/>
            </a:xfrm>
            <a:custGeom>
              <a:avLst/>
              <a:gdLst/>
              <a:ahLst/>
              <a:cxnLst/>
              <a:rect l="l" t="t" r="r" b="b"/>
              <a:pathLst>
                <a:path w="16191" h="12393" extrusionOk="0">
                  <a:moveTo>
                    <a:pt x="5249" y="1980"/>
                  </a:moveTo>
                  <a:cubicBezTo>
                    <a:pt x="9285" y="1980"/>
                    <a:pt x="14386" y="2714"/>
                    <a:pt x="14386" y="2714"/>
                  </a:cubicBezTo>
                  <a:cubicBezTo>
                    <a:pt x="14784" y="9190"/>
                    <a:pt x="11369" y="11344"/>
                    <a:pt x="8298" y="11344"/>
                  </a:cubicBezTo>
                  <a:cubicBezTo>
                    <a:pt x="7115" y="11344"/>
                    <a:pt x="5982" y="11024"/>
                    <a:pt x="5138" y="10508"/>
                  </a:cubicBezTo>
                  <a:cubicBezTo>
                    <a:pt x="1780" y="8453"/>
                    <a:pt x="3484" y="2037"/>
                    <a:pt x="3484" y="2037"/>
                  </a:cubicBezTo>
                  <a:cubicBezTo>
                    <a:pt x="4032" y="1997"/>
                    <a:pt x="4628" y="1980"/>
                    <a:pt x="5249" y="1980"/>
                  </a:cubicBezTo>
                  <a:close/>
                  <a:moveTo>
                    <a:pt x="6413" y="0"/>
                  </a:moveTo>
                  <a:cubicBezTo>
                    <a:pt x="5123" y="0"/>
                    <a:pt x="3778" y="81"/>
                    <a:pt x="2431" y="283"/>
                  </a:cubicBezTo>
                  <a:cubicBezTo>
                    <a:pt x="2431" y="283"/>
                    <a:pt x="0" y="9305"/>
                    <a:pt x="4612" y="11386"/>
                  </a:cubicBezTo>
                  <a:cubicBezTo>
                    <a:pt x="6004" y="12014"/>
                    <a:pt x="7511" y="12392"/>
                    <a:pt x="8951" y="12392"/>
                  </a:cubicBezTo>
                  <a:cubicBezTo>
                    <a:pt x="12619" y="12392"/>
                    <a:pt x="15848" y="9940"/>
                    <a:pt x="15614" y="2939"/>
                  </a:cubicBezTo>
                  <a:lnTo>
                    <a:pt x="15614" y="2939"/>
                  </a:lnTo>
                  <a:lnTo>
                    <a:pt x="16191" y="2964"/>
                  </a:lnTo>
                  <a:lnTo>
                    <a:pt x="16091" y="1360"/>
                  </a:lnTo>
                  <a:cubicBezTo>
                    <a:pt x="16091" y="1360"/>
                    <a:pt x="11702" y="0"/>
                    <a:pt x="641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6" name="Google Shape;14246;g242e8836994_0_0"/>
            <p:cNvSpPr/>
            <p:nvPr/>
          </p:nvSpPr>
          <p:spPr>
            <a:xfrm>
              <a:off x="4419950" y="1172800"/>
              <a:ext cx="64575" cy="215100"/>
            </a:xfrm>
            <a:custGeom>
              <a:avLst/>
              <a:gdLst/>
              <a:ahLst/>
              <a:cxnLst/>
              <a:rect l="l" t="t" r="r" b="b"/>
              <a:pathLst>
                <a:path w="2583" h="8604" extrusionOk="0">
                  <a:moveTo>
                    <a:pt x="1826" y="0"/>
                  </a:moveTo>
                  <a:cubicBezTo>
                    <a:pt x="1795" y="0"/>
                    <a:pt x="1763" y="2"/>
                    <a:pt x="1730" y="7"/>
                  </a:cubicBezTo>
                  <a:cubicBezTo>
                    <a:pt x="1529" y="7"/>
                    <a:pt x="1379" y="107"/>
                    <a:pt x="1229" y="207"/>
                  </a:cubicBezTo>
                  <a:cubicBezTo>
                    <a:pt x="1103" y="333"/>
                    <a:pt x="978" y="458"/>
                    <a:pt x="903" y="608"/>
                  </a:cubicBezTo>
                  <a:cubicBezTo>
                    <a:pt x="702" y="884"/>
                    <a:pt x="577" y="1160"/>
                    <a:pt x="502" y="1460"/>
                  </a:cubicBezTo>
                  <a:cubicBezTo>
                    <a:pt x="402" y="1761"/>
                    <a:pt x="301" y="2062"/>
                    <a:pt x="251" y="2363"/>
                  </a:cubicBezTo>
                  <a:cubicBezTo>
                    <a:pt x="126" y="2964"/>
                    <a:pt x="76" y="3566"/>
                    <a:pt x="26" y="4167"/>
                  </a:cubicBezTo>
                  <a:cubicBezTo>
                    <a:pt x="1" y="4769"/>
                    <a:pt x="1" y="5345"/>
                    <a:pt x="26" y="5972"/>
                  </a:cubicBezTo>
                  <a:lnTo>
                    <a:pt x="51" y="6272"/>
                  </a:lnTo>
                  <a:lnTo>
                    <a:pt x="326" y="6348"/>
                  </a:lnTo>
                  <a:cubicBezTo>
                    <a:pt x="627" y="6423"/>
                    <a:pt x="903" y="6548"/>
                    <a:pt x="1128" y="6673"/>
                  </a:cubicBezTo>
                  <a:cubicBezTo>
                    <a:pt x="1354" y="6824"/>
                    <a:pt x="1429" y="6949"/>
                    <a:pt x="1404" y="7175"/>
                  </a:cubicBezTo>
                  <a:cubicBezTo>
                    <a:pt x="1354" y="7400"/>
                    <a:pt x="1154" y="7676"/>
                    <a:pt x="953" y="7901"/>
                  </a:cubicBezTo>
                  <a:cubicBezTo>
                    <a:pt x="727" y="8152"/>
                    <a:pt x="477" y="8378"/>
                    <a:pt x="226" y="8603"/>
                  </a:cubicBezTo>
                  <a:cubicBezTo>
                    <a:pt x="552" y="8503"/>
                    <a:pt x="878" y="8353"/>
                    <a:pt x="1154" y="8177"/>
                  </a:cubicBezTo>
                  <a:cubicBezTo>
                    <a:pt x="1454" y="7977"/>
                    <a:pt x="1755" y="7751"/>
                    <a:pt x="1930" y="7350"/>
                  </a:cubicBezTo>
                  <a:cubicBezTo>
                    <a:pt x="2031" y="7150"/>
                    <a:pt x="2056" y="6874"/>
                    <a:pt x="1981" y="6648"/>
                  </a:cubicBezTo>
                  <a:cubicBezTo>
                    <a:pt x="1880" y="6398"/>
                    <a:pt x="1730" y="6222"/>
                    <a:pt x="1580" y="6097"/>
                  </a:cubicBezTo>
                  <a:cubicBezTo>
                    <a:pt x="1349" y="5902"/>
                    <a:pt x="1119" y="5770"/>
                    <a:pt x="880" y="5665"/>
                  </a:cubicBezTo>
                  <a:lnTo>
                    <a:pt x="880" y="5665"/>
                  </a:lnTo>
                  <a:cubicBezTo>
                    <a:pt x="886" y="5176"/>
                    <a:pt x="907" y="4675"/>
                    <a:pt x="928" y="4192"/>
                  </a:cubicBezTo>
                  <a:cubicBezTo>
                    <a:pt x="953" y="3616"/>
                    <a:pt x="1003" y="3039"/>
                    <a:pt x="1053" y="2488"/>
                  </a:cubicBezTo>
                  <a:cubicBezTo>
                    <a:pt x="1103" y="1911"/>
                    <a:pt x="1179" y="1335"/>
                    <a:pt x="1354" y="859"/>
                  </a:cubicBezTo>
                  <a:cubicBezTo>
                    <a:pt x="1454" y="608"/>
                    <a:pt x="1580" y="383"/>
                    <a:pt x="1805" y="307"/>
                  </a:cubicBezTo>
                  <a:cubicBezTo>
                    <a:pt x="1862" y="279"/>
                    <a:pt x="1928" y="267"/>
                    <a:pt x="1999" y="267"/>
                  </a:cubicBezTo>
                  <a:cubicBezTo>
                    <a:pt x="2175" y="267"/>
                    <a:pt x="2385" y="343"/>
                    <a:pt x="2582" y="433"/>
                  </a:cubicBezTo>
                  <a:cubicBezTo>
                    <a:pt x="2399" y="227"/>
                    <a:pt x="2154" y="0"/>
                    <a:pt x="18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7" name="Google Shape;14247;g242e8836994_0_0"/>
            <p:cNvSpPr/>
            <p:nvPr/>
          </p:nvSpPr>
          <p:spPr>
            <a:xfrm>
              <a:off x="4048400" y="1189250"/>
              <a:ext cx="161050" cy="111550"/>
            </a:xfrm>
            <a:custGeom>
              <a:avLst/>
              <a:gdLst/>
              <a:ahLst/>
              <a:cxnLst/>
              <a:rect l="l" t="t" r="r" b="b"/>
              <a:pathLst>
                <a:path w="6442" h="4462" extrusionOk="0">
                  <a:moveTo>
                    <a:pt x="251" y="0"/>
                  </a:moveTo>
                  <a:cubicBezTo>
                    <a:pt x="0" y="878"/>
                    <a:pt x="0" y="1880"/>
                    <a:pt x="376" y="2807"/>
                  </a:cubicBezTo>
                  <a:cubicBezTo>
                    <a:pt x="577" y="3284"/>
                    <a:pt x="953" y="3710"/>
                    <a:pt x="1404" y="4010"/>
                  </a:cubicBezTo>
                  <a:cubicBezTo>
                    <a:pt x="1855" y="4311"/>
                    <a:pt x="2381" y="4386"/>
                    <a:pt x="2883" y="4461"/>
                  </a:cubicBezTo>
                  <a:cubicBezTo>
                    <a:pt x="3409" y="4436"/>
                    <a:pt x="3935" y="4411"/>
                    <a:pt x="4411" y="4186"/>
                  </a:cubicBezTo>
                  <a:cubicBezTo>
                    <a:pt x="4888" y="3960"/>
                    <a:pt x="5314" y="3634"/>
                    <a:pt x="5614" y="3233"/>
                  </a:cubicBezTo>
                  <a:cubicBezTo>
                    <a:pt x="6216" y="2431"/>
                    <a:pt x="6442" y="1454"/>
                    <a:pt x="6391" y="527"/>
                  </a:cubicBezTo>
                  <a:lnTo>
                    <a:pt x="6391" y="527"/>
                  </a:lnTo>
                  <a:cubicBezTo>
                    <a:pt x="6066" y="1379"/>
                    <a:pt x="5665" y="2181"/>
                    <a:pt x="5088" y="2757"/>
                  </a:cubicBezTo>
                  <a:cubicBezTo>
                    <a:pt x="4514" y="3308"/>
                    <a:pt x="3803" y="3561"/>
                    <a:pt x="3041" y="3561"/>
                  </a:cubicBezTo>
                  <a:cubicBezTo>
                    <a:pt x="3005" y="3561"/>
                    <a:pt x="2969" y="3560"/>
                    <a:pt x="2933" y="3559"/>
                  </a:cubicBezTo>
                  <a:cubicBezTo>
                    <a:pt x="2131" y="3509"/>
                    <a:pt x="1454" y="3183"/>
                    <a:pt x="1003" y="2482"/>
                  </a:cubicBezTo>
                  <a:cubicBezTo>
                    <a:pt x="577" y="1780"/>
                    <a:pt x="376" y="903"/>
                    <a:pt x="251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8" name="Google Shape;14248;g242e8836994_0_0"/>
            <p:cNvSpPr/>
            <p:nvPr/>
          </p:nvSpPr>
          <p:spPr>
            <a:xfrm>
              <a:off x="3638000" y="1164175"/>
              <a:ext cx="161050" cy="112200"/>
            </a:xfrm>
            <a:custGeom>
              <a:avLst/>
              <a:gdLst/>
              <a:ahLst/>
              <a:cxnLst/>
              <a:rect l="l" t="t" r="r" b="b"/>
              <a:pathLst>
                <a:path w="6442" h="4488" extrusionOk="0">
                  <a:moveTo>
                    <a:pt x="251" y="1"/>
                  </a:moveTo>
                  <a:cubicBezTo>
                    <a:pt x="0" y="903"/>
                    <a:pt x="0" y="1906"/>
                    <a:pt x="376" y="2833"/>
                  </a:cubicBezTo>
                  <a:cubicBezTo>
                    <a:pt x="577" y="3309"/>
                    <a:pt x="953" y="3710"/>
                    <a:pt x="1404" y="4011"/>
                  </a:cubicBezTo>
                  <a:cubicBezTo>
                    <a:pt x="1855" y="4337"/>
                    <a:pt x="2381" y="4412"/>
                    <a:pt x="2882" y="4487"/>
                  </a:cubicBezTo>
                  <a:cubicBezTo>
                    <a:pt x="3409" y="4462"/>
                    <a:pt x="3935" y="4437"/>
                    <a:pt x="4411" y="4211"/>
                  </a:cubicBezTo>
                  <a:cubicBezTo>
                    <a:pt x="4888" y="3986"/>
                    <a:pt x="5314" y="3660"/>
                    <a:pt x="5614" y="3259"/>
                  </a:cubicBezTo>
                  <a:cubicBezTo>
                    <a:pt x="6216" y="2432"/>
                    <a:pt x="6441" y="1480"/>
                    <a:pt x="6391" y="552"/>
                  </a:cubicBezTo>
                  <a:lnTo>
                    <a:pt x="6391" y="552"/>
                  </a:lnTo>
                  <a:cubicBezTo>
                    <a:pt x="6065" y="1404"/>
                    <a:pt x="5664" y="2206"/>
                    <a:pt x="5088" y="2783"/>
                  </a:cubicBezTo>
                  <a:cubicBezTo>
                    <a:pt x="4536" y="3311"/>
                    <a:pt x="3858" y="3566"/>
                    <a:pt x="3131" y="3566"/>
                  </a:cubicBezTo>
                  <a:cubicBezTo>
                    <a:pt x="3065" y="3566"/>
                    <a:pt x="2999" y="3564"/>
                    <a:pt x="2933" y="3560"/>
                  </a:cubicBezTo>
                  <a:cubicBezTo>
                    <a:pt x="2131" y="3535"/>
                    <a:pt x="1454" y="3184"/>
                    <a:pt x="1003" y="2507"/>
                  </a:cubicBezTo>
                  <a:cubicBezTo>
                    <a:pt x="577" y="1805"/>
                    <a:pt x="376" y="928"/>
                    <a:pt x="25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9" name="Google Shape;14249;g242e8836994_0_0"/>
            <p:cNvSpPr/>
            <p:nvPr/>
          </p:nvSpPr>
          <p:spPr>
            <a:xfrm>
              <a:off x="3543975" y="1079600"/>
              <a:ext cx="328375" cy="238150"/>
            </a:xfrm>
            <a:custGeom>
              <a:avLst/>
              <a:gdLst/>
              <a:ahLst/>
              <a:cxnLst/>
              <a:rect l="l" t="t" r="r" b="b"/>
              <a:pathLst>
                <a:path w="13135" h="9526" extrusionOk="0">
                  <a:moveTo>
                    <a:pt x="1506" y="0"/>
                  </a:moveTo>
                  <a:cubicBezTo>
                    <a:pt x="0" y="7046"/>
                    <a:pt x="3945" y="9526"/>
                    <a:pt x="7249" y="9526"/>
                  </a:cubicBezTo>
                  <a:cubicBezTo>
                    <a:pt x="8070" y="9526"/>
                    <a:pt x="8852" y="9373"/>
                    <a:pt x="9501" y="9098"/>
                  </a:cubicBezTo>
                  <a:cubicBezTo>
                    <a:pt x="13135" y="7569"/>
                    <a:pt x="12408" y="978"/>
                    <a:pt x="12408" y="978"/>
                  </a:cubicBezTo>
                  <a:cubicBezTo>
                    <a:pt x="8373" y="76"/>
                    <a:pt x="1506" y="0"/>
                    <a:pt x="1506" y="0"/>
                  </a:cubicBezTo>
                  <a:close/>
                </a:path>
              </a:pathLst>
            </a:custGeom>
            <a:solidFill>
              <a:srgbClr val="B9F2FB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0" name="Google Shape;14250;g242e8836994_0_0"/>
            <p:cNvSpPr/>
            <p:nvPr/>
          </p:nvSpPr>
          <p:spPr>
            <a:xfrm>
              <a:off x="3951275" y="1106350"/>
              <a:ext cx="325150" cy="234150"/>
            </a:xfrm>
            <a:custGeom>
              <a:avLst/>
              <a:gdLst/>
              <a:ahLst/>
              <a:cxnLst/>
              <a:rect l="l" t="t" r="r" b="b"/>
              <a:pathLst>
                <a:path w="13006" h="9366" extrusionOk="0">
                  <a:moveTo>
                    <a:pt x="3470" y="1"/>
                  </a:moveTo>
                  <a:cubicBezTo>
                    <a:pt x="2849" y="1"/>
                    <a:pt x="2253" y="18"/>
                    <a:pt x="1705" y="58"/>
                  </a:cubicBezTo>
                  <a:cubicBezTo>
                    <a:pt x="1705" y="58"/>
                    <a:pt x="1" y="6474"/>
                    <a:pt x="3359" y="8529"/>
                  </a:cubicBezTo>
                  <a:cubicBezTo>
                    <a:pt x="4203" y="9045"/>
                    <a:pt x="5336" y="9365"/>
                    <a:pt x="6519" y="9365"/>
                  </a:cubicBezTo>
                  <a:cubicBezTo>
                    <a:pt x="9590" y="9365"/>
                    <a:pt x="13005" y="7211"/>
                    <a:pt x="12607" y="735"/>
                  </a:cubicBezTo>
                  <a:cubicBezTo>
                    <a:pt x="12607" y="735"/>
                    <a:pt x="7506" y="1"/>
                    <a:pt x="3470" y="1"/>
                  </a:cubicBezTo>
                  <a:close/>
                </a:path>
              </a:pathLst>
            </a:custGeom>
            <a:solidFill>
              <a:srgbClr val="B9F2FB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1" name="Google Shape;14251;g242e8836994_0_0"/>
            <p:cNvSpPr/>
            <p:nvPr/>
          </p:nvSpPr>
          <p:spPr>
            <a:xfrm>
              <a:off x="1253900" y="2901225"/>
              <a:ext cx="1617200" cy="420625"/>
            </a:xfrm>
            <a:custGeom>
              <a:avLst/>
              <a:gdLst/>
              <a:ahLst/>
              <a:cxnLst/>
              <a:rect l="l" t="t" r="r" b="b"/>
              <a:pathLst>
                <a:path w="64688" h="16825" extrusionOk="0">
                  <a:moveTo>
                    <a:pt x="24961" y="0"/>
                  </a:moveTo>
                  <a:cubicBezTo>
                    <a:pt x="24087" y="0"/>
                    <a:pt x="24533" y="1428"/>
                    <a:pt x="28146" y="5958"/>
                  </a:cubicBezTo>
                  <a:cubicBezTo>
                    <a:pt x="28146" y="5958"/>
                    <a:pt x="18452" y="4148"/>
                    <a:pt x="15641" y="4148"/>
                  </a:cubicBezTo>
                  <a:cubicBezTo>
                    <a:pt x="13682" y="4148"/>
                    <a:pt x="15068" y="5027"/>
                    <a:pt x="25414" y="8013"/>
                  </a:cubicBezTo>
                  <a:cubicBezTo>
                    <a:pt x="25414" y="8013"/>
                    <a:pt x="0" y="10043"/>
                    <a:pt x="25188" y="10494"/>
                  </a:cubicBezTo>
                  <a:cubicBezTo>
                    <a:pt x="25188" y="10494"/>
                    <a:pt x="11055" y="13491"/>
                    <a:pt x="16313" y="13491"/>
                  </a:cubicBezTo>
                  <a:cubicBezTo>
                    <a:pt x="17682" y="13491"/>
                    <a:pt x="20368" y="13288"/>
                    <a:pt x="24963" y="12775"/>
                  </a:cubicBezTo>
                  <a:lnTo>
                    <a:pt x="24963" y="12775"/>
                  </a:lnTo>
                  <a:cubicBezTo>
                    <a:pt x="24963" y="12775"/>
                    <a:pt x="13976" y="16825"/>
                    <a:pt x="18837" y="16825"/>
                  </a:cubicBezTo>
                  <a:cubicBezTo>
                    <a:pt x="20784" y="16825"/>
                    <a:pt x="25275" y="16175"/>
                    <a:pt x="34036" y="14354"/>
                  </a:cubicBezTo>
                  <a:cubicBezTo>
                    <a:pt x="64687" y="8013"/>
                    <a:pt x="31780" y="4153"/>
                    <a:pt x="31780" y="4153"/>
                  </a:cubicBezTo>
                  <a:cubicBezTo>
                    <a:pt x="31780" y="4153"/>
                    <a:pt x="26452" y="0"/>
                    <a:pt x="24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2" name="Google Shape;14252;g242e8836994_0_0"/>
            <p:cNvSpPr/>
            <p:nvPr/>
          </p:nvSpPr>
          <p:spPr>
            <a:xfrm>
              <a:off x="2065300" y="2079600"/>
              <a:ext cx="1452425" cy="1214325"/>
            </a:xfrm>
            <a:custGeom>
              <a:avLst/>
              <a:gdLst/>
              <a:ahLst/>
              <a:cxnLst/>
              <a:rect l="l" t="t" r="r" b="b"/>
              <a:pathLst>
                <a:path w="58097" h="48573" extrusionOk="0">
                  <a:moveTo>
                    <a:pt x="55615" y="1"/>
                  </a:moveTo>
                  <a:lnTo>
                    <a:pt x="32231" y="28146"/>
                  </a:lnTo>
                  <a:lnTo>
                    <a:pt x="1" y="37018"/>
                  </a:lnTo>
                  <a:lnTo>
                    <a:pt x="1354" y="48572"/>
                  </a:lnTo>
                  <a:cubicBezTo>
                    <a:pt x="1354" y="48572"/>
                    <a:pt x="27921" y="47219"/>
                    <a:pt x="34036" y="45865"/>
                  </a:cubicBezTo>
                  <a:cubicBezTo>
                    <a:pt x="40176" y="44487"/>
                    <a:pt x="58096" y="29525"/>
                    <a:pt x="58096" y="29525"/>
                  </a:cubicBezTo>
                  <a:lnTo>
                    <a:pt x="556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3" name="Google Shape;14253;g242e8836994_0_0"/>
            <p:cNvSpPr/>
            <p:nvPr/>
          </p:nvSpPr>
          <p:spPr>
            <a:xfrm>
              <a:off x="3188125" y="2079600"/>
              <a:ext cx="329600" cy="992525"/>
            </a:xfrm>
            <a:custGeom>
              <a:avLst/>
              <a:gdLst/>
              <a:ahLst/>
              <a:cxnLst/>
              <a:rect l="l" t="t" r="r" b="b"/>
              <a:pathLst>
                <a:path w="13184" h="39701" extrusionOk="0">
                  <a:moveTo>
                    <a:pt x="10702" y="1"/>
                  </a:moveTo>
                  <a:lnTo>
                    <a:pt x="2958" y="9324"/>
                  </a:lnTo>
                  <a:cubicBezTo>
                    <a:pt x="1980" y="17143"/>
                    <a:pt x="1028" y="24963"/>
                    <a:pt x="426" y="32808"/>
                  </a:cubicBezTo>
                  <a:cubicBezTo>
                    <a:pt x="276" y="35114"/>
                    <a:pt x="100" y="37394"/>
                    <a:pt x="0" y="39700"/>
                  </a:cubicBezTo>
                  <a:cubicBezTo>
                    <a:pt x="6567" y="35063"/>
                    <a:pt x="13183" y="29525"/>
                    <a:pt x="13183" y="29525"/>
                  </a:cubicBezTo>
                  <a:lnTo>
                    <a:pt x="10702" y="1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4" name="Google Shape;14254;g242e8836994_0_0"/>
            <p:cNvSpPr/>
            <p:nvPr/>
          </p:nvSpPr>
          <p:spPr>
            <a:xfrm>
              <a:off x="3897400" y="2017575"/>
              <a:ext cx="291375" cy="376600"/>
            </a:xfrm>
            <a:custGeom>
              <a:avLst/>
              <a:gdLst/>
              <a:ahLst/>
              <a:cxnLst/>
              <a:rect l="l" t="t" r="r" b="b"/>
              <a:pathLst>
                <a:path w="11655" h="15064" extrusionOk="0">
                  <a:moveTo>
                    <a:pt x="3584" y="0"/>
                  </a:moveTo>
                  <a:lnTo>
                    <a:pt x="0" y="7644"/>
                  </a:lnTo>
                  <a:lnTo>
                    <a:pt x="4537" y="15063"/>
                  </a:lnTo>
                  <a:lnTo>
                    <a:pt x="11654" y="8096"/>
                  </a:lnTo>
                  <a:lnTo>
                    <a:pt x="7569" y="451"/>
                  </a:lnTo>
                  <a:lnTo>
                    <a:pt x="5439" y="8547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5" name="Google Shape;14255;g242e8836994_0_0"/>
            <p:cNvSpPr/>
            <p:nvPr/>
          </p:nvSpPr>
          <p:spPr>
            <a:xfrm>
              <a:off x="3205650" y="1989375"/>
              <a:ext cx="1498175" cy="2054025"/>
            </a:xfrm>
            <a:custGeom>
              <a:avLst/>
              <a:gdLst/>
              <a:ahLst/>
              <a:cxnLst/>
              <a:rect l="l" t="t" r="r" b="b"/>
              <a:pathLst>
                <a:path w="59927" h="82161" extrusionOk="0">
                  <a:moveTo>
                    <a:pt x="21229" y="1"/>
                  </a:moveTo>
                  <a:lnTo>
                    <a:pt x="10001" y="2858"/>
                  </a:lnTo>
                  <a:cubicBezTo>
                    <a:pt x="10001" y="2858"/>
                    <a:pt x="1" y="48246"/>
                    <a:pt x="602" y="78823"/>
                  </a:cubicBezTo>
                  <a:cubicBezTo>
                    <a:pt x="602" y="78823"/>
                    <a:pt x="24566" y="82161"/>
                    <a:pt x="42515" y="82161"/>
                  </a:cubicBezTo>
                  <a:cubicBezTo>
                    <a:pt x="47478" y="82161"/>
                    <a:pt x="51980" y="81906"/>
                    <a:pt x="55390" y="81254"/>
                  </a:cubicBezTo>
                  <a:lnTo>
                    <a:pt x="59926" y="5890"/>
                  </a:lnTo>
                  <a:lnTo>
                    <a:pt x="45089" y="151"/>
                  </a:lnTo>
                  <a:lnTo>
                    <a:pt x="33435" y="13158"/>
                  </a:lnTo>
                  <a:lnTo>
                    <a:pt x="21229" y="1"/>
                  </a:ln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6" name="Google Shape;14256;g242e8836994_0_0"/>
            <p:cNvSpPr/>
            <p:nvPr/>
          </p:nvSpPr>
          <p:spPr>
            <a:xfrm>
              <a:off x="3220075" y="3850925"/>
              <a:ext cx="1375975" cy="192475"/>
            </a:xfrm>
            <a:custGeom>
              <a:avLst/>
              <a:gdLst/>
              <a:ahLst/>
              <a:cxnLst/>
              <a:rect l="l" t="t" r="r" b="b"/>
              <a:pathLst>
                <a:path w="55039" h="7699" extrusionOk="0">
                  <a:moveTo>
                    <a:pt x="25" y="0"/>
                  </a:moveTo>
                  <a:cubicBezTo>
                    <a:pt x="0" y="1479"/>
                    <a:pt x="0" y="2932"/>
                    <a:pt x="25" y="4361"/>
                  </a:cubicBezTo>
                  <a:cubicBezTo>
                    <a:pt x="25" y="4361"/>
                    <a:pt x="23989" y="7699"/>
                    <a:pt x="41938" y="7699"/>
                  </a:cubicBezTo>
                  <a:cubicBezTo>
                    <a:pt x="46901" y="7699"/>
                    <a:pt x="51403" y="7444"/>
                    <a:pt x="54813" y="6792"/>
                  </a:cubicBezTo>
                  <a:lnTo>
                    <a:pt x="55038" y="3058"/>
                  </a:lnTo>
                  <a:lnTo>
                    <a:pt x="55038" y="3058"/>
                  </a:lnTo>
                  <a:cubicBezTo>
                    <a:pt x="49828" y="3459"/>
                    <a:pt x="44751" y="3626"/>
                    <a:pt x="39906" y="3626"/>
                  </a:cubicBezTo>
                  <a:cubicBezTo>
                    <a:pt x="21425" y="3626"/>
                    <a:pt x="6320" y="1192"/>
                    <a:pt x="25" y="0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7" name="Google Shape;14257;g242e8836994_0_0"/>
            <p:cNvSpPr/>
            <p:nvPr/>
          </p:nvSpPr>
          <p:spPr>
            <a:xfrm>
              <a:off x="3665575" y="1989375"/>
              <a:ext cx="701775" cy="446150"/>
            </a:xfrm>
            <a:custGeom>
              <a:avLst/>
              <a:gdLst/>
              <a:ahLst/>
              <a:cxnLst/>
              <a:rect l="l" t="t" r="r" b="b"/>
              <a:pathLst>
                <a:path w="28071" h="17846" extrusionOk="0">
                  <a:moveTo>
                    <a:pt x="2206" y="1"/>
                  </a:moveTo>
                  <a:lnTo>
                    <a:pt x="0" y="552"/>
                  </a:lnTo>
                  <a:cubicBezTo>
                    <a:pt x="2607" y="4236"/>
                    <a:pt x="9599" y="13835"/>
                    <a:pt x="14562" y="17845"/>
                  </a:cubicBezTo>
                  <a:lnTo>
                    <a:pt x="28070" y="928"/>
                  </a:lnTo>
                  <a:lnTo>
                    <a:pt x="26065" y="151"/>
                  </a:lnTo>
                  <a:lnTo>
                    <a:pt x="14411" y="13158"/>
                  </a:lnTo>
                  <a:lnTo>
                    <a:pt x="2206" y="1"/>
                  </a:ln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8" name="Google Shape;14258;g242e8836994_0_0"/>
            <p:cNvSpPr/>
            <p:nvPr/>
          </p:nvSpPr>
          <p:spPr>
            <a:xfrm>
              <a:off x="3720700" y="1869700"/>
              <a:ext cx="266325" cy="380350"/>
            </a:xfrm>
            <a:custGeom>
              <a:avLst/>
              <a:gdLst/>
              <a:ahLst/>
              <a:cxnLst/>
              <a:rect l="l" t="t" r="r" b="b"/>
              <a:pathLst>
                <a:path w="10653" h="15214" extrusionOk="0">
                  <a:moveTo>
                    <a:pt x="3184" y="1"/>
                  </a:moveTo>
                  <a:lnTo>
                    <a:pt x="1" y="4788"/>
                  </a:lnTo>
                  <a:lnTo>
                    <a:pt x="7494" y="15214"/>
                  </a:lnTo>
                  <a:lnTo>
                    <a:pt x="10652" y="5915"/>
                  </a:lnTo>
                  <a:lnTo>
                    <a:pt x="31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9" name="Google Shape;14259;g242e8836994_0_0"/>
            <p:cNvSpPr/>
            <p:nvPr/>
          </p:nvSpPr>
          <p:spPr>
            <a:xfrm>
              <a:off x="4086625" y="1841500"/>
              <a:ext cx="249400" cy="369075"/>
            </a:xfrm>
            <a:custGeom>
              <a:avLst/>
              <a:gdLst/>
              <a:ahLst/>
              <a:cxnLst/>
              <a:rect l="l" t="t" r="r" b="b"/>
              <a:pathLst>
                <a:path w="9976" h="14763" extrusionOk="0">
                  <a:moveTo>
                    <a:pt x="7268" y="1"/>
                  </a:moveTo>
                  <a:lnTo>
                    <a:pt x="0" y="7494"/>
                  </a:lnTo>
                  <a:lnTo>
                    <a:pt x="2958" y="14763"/>
                  </a:lnTo>
                  <a:lnTo>
                    <a:pt x="9975" y="4988"/>
                  </a:lnTo>
                  <a:lnTo>
                    <a:pt x="72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0" name="Google Shape;14260;g242e8836994_0_0"/>
            <p:cNvSpPr/>
            <p:nvPr/>
          </p:nvSpPr>
          <p:spPr>
            <a:xfrm>
              <a:off x="3387375" y="2624725"/>
              <a:ext cx="1117825" cy="1316450"/>
            </a:xfrm>
            <a:custGeom>
              <a:avLst/>
              <a:gdLst/>
              <a:ahLst/>
              <a:cxnLst/>
              <a:rect l="l" t="t" r="r" b="b"/>
              <a:pathLst>
                <a:path w="44713" h="52658" extrusionOk="0">
                  <a:moveTo>
                    <a:pt x="38121" y="0"/>
                  </a:moveTo>
                  <a:lnTo>
                    <a:pt x="0" y="7043"/>
                  </a:lnTo>
                  <a:lnTo>
                    <a:pt x="8622" y="52657"/>
                  </a:lnTo>
                  <a:lnTo>
                    <a:pt x="44712" y="45840"/>
                  </a:lnTo>
                  <a:lnTo>
                    <a:pt x="38121" y="0"/>
                  </a:lnTo>
                  <a:close/>
                </a:path>
              </a:pathLst>
            </a:custGeom>
            <a:solidFill>
              <a:srgbClr val="002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1" name="Google Shape;14261;g242e8836994_0_0"/>
            <p:cNvSpPr/>
            <p:nvPr/>
          </p:nvSpPr>
          <p:spPr>
            <a:xfrm>
              <a:off x="3387375" y="2658550"/>
              <a:ext cx="1089625" cy="1316450"/>
            </a:xfrm>
            <a:custGeom>
              <a:avLst/>
              <a:gdLst/>
              <a:ahLst/>
              <a:cxnLst/>
              <a:rect l="l" t="t" r="r" b="b"/>
              <a:pathLst>
                <a:path w="43585" h="52658" extrusionOk="0">
                  <a:moveTo>
                    <a:pt x="36993" y="1"/>
                  </a:moveTo>
                  <a:lnTo>
                    <a:pt x="0" y="5690"/>
                  </a:lnTo>
                  <a:lnTo>
                    <a:pt x="7494" y="52657"/>
                  </a:lnTo>
                  <a:lnTo>
                    <a:pt x="43584" y="45840"/>
                  </a:lnTo>
                  <a:lnTo>
                    <a:pt x="36993" y="1"/>
                  </a:lnTo>
                  <a:close/>
                </a:path>
              </a:pathLst>
            </a:custGeom>
            <a:solidFill>
              <a:srgbClr val="003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2" name="Google Shape;14262;g242e8836994_0_0"/>
            <p:cNvSpPr/>
            <p:nvPr/>
          </p:nvSpPr>
          <p:spPr>
            <a:xfrm>
              <a:off x="3874675" y="2693475"/>
              <a:ext cx="545900" cy="366950"/>
            </a:xfrm>
            <a:custGeom>
              <a:avLst/>
              <a:gdLst/>
              <a:ahLst/>
              <a:cxnLst/>
              <a:rect l="l" t="t" r="r" b="b"/>
              <a:pathLst>
                <a:path w="21836" h="14678" extrusionOk="0">
                  <a:moveTo>
                    <a:pt x="609" y="1"/>
                  </a:moveTo>
                  <a:cubicBezTo>
                    <a:pt x="374" y="1"/>
                    <a:pt x="1" y="213"/>
                    <a:pt x="208" y="358"/>
                  </a:cubicBezTo>
                  <a:cubicBezTo>
                    <a:pt x="7175" y="5120"/>
                    <a:pt x="14142" y="9882"/>
                    <a:pt x="21085" y="14644"/>
                  </a:cubicBezTo>
                  <a:cubicBezTo>
                    <a:pt x="21122" y="14667"/>
                    <a:pt x="21174" y="14678"/>
                    <a:pt x="21232" y="14678"/>
                  </a:cubicBezTo>
                  <a:cubicBezTo>
                    <a:pt x="21480" y="14678"/>
                    <a:pt x="21835" y="14485"/>
                    <a:pt x="21611" y="14343"/>
                  </a:cubicBezTo>
                  <a:cubicBezTo>
                    <a:pt x="14669" y="9581"/>
                    <a:pt x="7701" y="4794"/>
                    <a:pt x="734" y="32"/>
                  </a:cubicBezTo>
                  <a:cubicBezTo>
                    <a:pt x="703" y="10"/>
                    <a:pt x="659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3" name="Google Shape;14263;g242e8836994_0_0"/>
            <p:cNvSpPr/>
            <p:nvPr/>
          </p:nvSpPr>
          <p:spPr>
            <a:xfrm>
              <a:off x="4200825" y="3414725"/>
              <a:ext cx="274150" cy="450900"/>
            </a:xfrm>
            <a:custGeom>
              <a:avLst/>
              <a:gdLst/>
              <a:ahLst/>
              <a:cxnLst/>
              <a:rect l="l" t="t" r="r" b="b"/>
              <a:pathLst>
                <a:path w="10966" h="18036" extrusionOk="0">
                  <a:moveTo>
                    <a:pt x="10714" y="0"/>
                  </a:moveTo>
                  <a:cubicBezTo>
                    <a:pt x="10545" y="0"/>
                    <a:pt x="10323" y="72"/>
                    <a:pt x="10269" y="180"/>
                  </a:cubicBezTo>
                  <a:cubicBezTo>
                    <a:pt x="6861" y="6070"/>
                    <a:pt x="3477" y="11959"/>
                    <a:pt x="69" y="17874"/>
                  </a:cubicBezTo>
                  <a:cubicBezTo>
                    <a:pt x="0" y="17989"/>
                    <a:pt x="99" y="18035"/>
                    <a:pt x="236" y="18035"/>
                  </a:cubicBezTo>
                  <a:cubicBezTo>
                    <a:pt x="399" y="18035"/>
                    <a:pt x="616" y="17969"/>
                    <a:pt x="670" y="17874"/>
                  </a:cubicBezTo>
                  <a:cubicBezTo>
                    <a:pt x="4079" y="11984"/>
                    <a:pt x="7487" y="6070"/>
                    <a:pt x="10896" y="180"/>
                  </a:cubicBezTo>
                  <a:cubicBezTo>
                    <a:pt x="10965" y="53"/>
                    <a:pt x="10859" y="0"/>
                    <a:pt x="10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4" name="Google Shape;14264;g242e8836994_0_0"/>
            <p:cNvSpPr/>
            <p:nvPr/>
          </p:nvSpPr>
          <p:spPr>
            <a:xfrm>
              <a:off x="3330350" y="3213350"/>
              <a:ext cx="459925" cy="414575"/>
            </a:xfrm>
            <a:custGeom>
              <a:avLst/>
              <a:gdLst/>
              <a:ahLst/>
              <a:cxnLst/>
              <a:rect l="l" t="t" r="r" b="b"/>
              <a:pathLst>
                <a:path w="18397" h="16583" extrusionOk="0">
                  <a:moveTo>
                    <a:pt x="9933" y="0"/>
                  </a:moveTo>
                  <a:cubicBezTo>
                    <a:pt x="9105" y="0"/>
                    <a:pt x="9578" y="1412"/>
                    <a:pt x="12958" y="5729"/>
                  </a:cubicBezTo>
                  <a:cubicBezTo>
                    <a:pt x="12958" y="5729"/>
                    <a:pt x="0" y="6856"/>
                    <a:pt x="5690" y="8911"/>
                  </a:cubicBezTo>
                  <a:cubicBezTo>
                    <a:pt x="5690" y="8911"/>
                    <a:pt x="1830" y="10716"/>
                    <a:pt x="5915" y="11869"/>
                  </a:cubicBezTo>
                  <a:cubicBezTo>
                    <a:pt x="5915" y="11869"/>
                    <a:pt x="4021" y="14363"/>
                    <a:pt x="6885" y="14363"/>
                  </a:cubicBezTo>
                  <a:cubicBezTo>
                    <a:pt x="7005" y="14363"/>
                    <a:pt x="7132" y="14359"/>
                    <a:pt x="7269" y="14350"/>
                  </a:cubicBezTo>
                  <a:lnTo>
                    <a:pt x="7269" y="14350"/>
                  </a:lnTo>
                  <a:cubicBezTo>
                    <a:pt x="7269" y="14350"/>
                    <a:pt x="5258" y="16583"/>
                    <a:pt x="9311" y="16583"/>
                  </a:cubicBezTo>
                  <a:cubicBezTo>
                    <a:pt x="11035" y="16583"/>
                    <a:pt x="13856" y="16179"/>
                    <a:pt x="18397" y="15027"/>
                  </a:cubicBezTo>
                  <a:lnTo>
                    <a:pt x="17720" y="5052"/>
                  </a:lnTo>
                  <a:cubicBezTo>
                    <a:pt x="17720" y="5052"/>
                    <a:pt x="11499" y="0"/>
                    <a:pt x="9933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5" name="Google Shape;14265;g242e8836994_0_0"/>
            <p:cNvSpPr/>
            <p:nvPr/>
          </p:nvSpPr>
          <p:spPr>
            <a:xfrm>
              <a:off x="3744500" y="2136625"/>
              <a:ext cx="1146650" cy="1452400"/>
            </a:xfrm>
            <a:custGeom>
              <a:avLst/>
              <a:gdLst/>
              <a:ahLst/>
              <a:cxnLst/>
              <a:rect l="l" t="t" r="r" b="b"/>
              <a:pathLst>
                <a:path w="45866" h="58096" extrusionOk="0">
                  <a:moveTo>
                    <a:pt x="38372" y="0"/>
                  </a:moveTo>
                  <a:cubicBezTo>
                    <a:pt x="34061" y="451"/>
                    <a:pt x="28598" y="38121"/>
                    <a:pt x="28598" y="38121"/>
                  </a:cubicBezTo>
                  <a:lnTo>
                    <a:pt x="1" y="46542"/>
                  </a:lnTo>
                  <a:lnTo>
                    <a:pt x="1831" y="58096"/>
                  </a:lnTo>
                  <a:cubicBezTo>
                    <a:pt x="37921" y="55840"/>
                    <a:pt x="41104" y="49925"/>
                    <a:pt x="41104" y="49925"/>
                  </a:cubicBezTo>
                  <a:cubicBezTo>
                    <a:pt x="45866" y="25188"/>
                    <a:pt x="38372" y="0"/>
                    <a:pt x="38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66" name="Google Shape;14266;g242e8836994_0_0"/>
          <p:cNvGrpSpPr/>
          <p:nvPr/>
        </p:nvGrpSpPr>
        <p:grpSpPr>
          <a:xfrm>
            <a:off x="4348731" y="3238047"/>
            <a:ext cx="1013484" cy="1467842"/>
            <a:chOff x="4922925" y="1490050"/>
            <a:chExt cx="785768" cy="1307655"/>
          </a:xfrm>
        </p:grpSpPr>
        <p:sp>
          <p:nvSpPr>
            <p:cNvPr id="14267" name="Google Shape;14267;g242e8836994_0_0"/>
            <p:cNvSpPr/>
            <p:nvPr/>
          </p:nvSpPr>
          <p:spPr>
            <a:xfrm>
              <a:off x="4922925" y="2580833"/>
              <a:ext cx="615228" cy="216872"/>
            </a:xfrm>
            <a:custGeom>
              <a:avLst/>
              <a:gdLst/>
              <a:ahLst/>
              <a:cxnLst/>
              <a:rect l="l" t="t" r="r" b="b"/>
              <a:pathLst>
                <a:path w="12216" h="4306" extrusionOk="0">
                  <a:moveTo>
                    <a:pt x="3294" y="0"/>
                  </a:moveTo>
                  <a:cubicBezTo>
                    <a:pt x="3264" y="0"/>
                    <a:pt x="3233" y="1"/>
                    <a:pt x="3203" y="1"/>
                  </a:cubicBezTo>
                  <a:cubicBezTo>
                    <a:pt x="1435" y="1"/>
                    <a:pt x="0" y="607"/>
                    <a:pt x="0" y="1355"/>
                  </a:cubicBezTo>
                  <a:cubicBezTo>
                    <a:pt x="0" y="1992"/>
                    <a:pt x="1021" y="2517"/>
                    <a:pt x="2405" y="2669"/>
                  </a:cubicBezTo>
                  <a:cubicBezTo>
                    <a:pt x="2910" y="3608"/>
                    <a:pt x="4880" y="4306"/>
                    <a:pt x="7245" y="4306"/>
                  </a:cubicBezTo>
                  <a:cubicBezTo>
                    <a:pt x="9993" y="4306"/>
                    <a:pt x="12216" y="3366"/>
                    <a:pt x="12216" y="2204"/>
                  </a:cubicBezTo>
                  <a:cubicBezTo>
                    <a:pt x="12216" y="1042"/>
                    <a:pt x="9993" y="92"/>
                    <a:pt x="7245" y="92"/>
                  </a:cubicBezTo>
                  <a:cubicBezTo>
                    <a:pt x="6547" y="92"/>
                    <a:pt x="5850" y="153"/>
                    <a:pt x="5163" y="284"/>
                  </a:cubicBezTo>
                  <a:cubicBezTo>
                    <a:pt x="4556" y="101"/>
                    <a:pt x="3930" y="0"/>
                    <a:pt x="32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8" name="Google Shape;14268;g242e8836994_0_0"/>
            <p:cNvSpPr/>
            <p:nvPr/>
          </p:nvSpPr>
          <p:spPr>
            <a:xfrm>
              <a:off x="4988045" y="1490050"/>
              <a:ext cx="569952" cy="577032"/>
            </a:xfrm>
            <a:custGeom>
              <a:avLst/>
              <a:gdLst/>
              <a:ahLst/>
              <a:cxnLst/>
              <a:rect l="l" t="t" r="r" b="b"/>
              <a:pathLst>
                <a:path w="11317" h="11457" extrusionOk="0">
                  <a:moveTo>
                    <a:pt x="6316" y="1"/>
                  </a:moveTo>
                  <a:cubicBezTo>
                    <a:pt x="6163" y="1"/>
                    <a:pt x="6011" y="12"/>
                    <a:pt x="5861" y="36"/>
                  </a:cubicBezTo>
                  <a:cubicBezTo>
                    <a:pt x="4850" y="198"/>
                    <a:pt x="3981" y="905"/>
                    <a:pt x="3294" y="1633"/>
                  </a:cubicBezTo>
                  <a:cubicBezTo>
                    <a:pt x="2536" y="2441"/>
                    <a:pt x="2153" y="3361"/>
                    <a:pt x="1910" y="4421"/>
                  </a:cubicBezTo>
                  <a:cubicBezTo>
                    <a:pt x="1597" y="5796"/>
                    <a:pt x="1304" y="7089"/>
                    <a:pt x="91" y="7958"/>
                  </a:cubicBezTo>
                  <a:cubicBezTo>
                    <a:pt x="0" y="8029"/>
                    <a:pt x="10" y="8170"/>
                    <a:pt x="111" y="8241"/>
                  </a:cubicBezTo>
                  <a:cubicBezTo>
                    <a:pt x="233" y="8514"/>
                    <a:pt x="596" y="8776"/>
                    <a:pt x="829" y="8999"/>
                  </a:cubicBezTo>
                  <a:cubicBezTo>
                    <a:pt x="1071" y="9211"/>
                    <a:pt x="1344" y="9453"/>
                    <a:pt x="1607" y="9686"/>
                  </a:cubicBezTo>
                  <a:cubicBezTo>
                    <a:pt x="2082" y="10110"/>
                    <a:pt x="2597" y="10504"/>
                    <a:pt x="3143" y="10858"/>
                  </a:cubicBezTo>
                  <a:cubicBezTo>
                    <a:pt x="3373" y="11005"/>
                    <a:pt x="4093" y="11457"/>
                    <a:pt x="4447" y="11457"/>
                  </a:cubicBezTo>
                  <a:cubicBezTo>
                    <a:pt x="4481" y="11457"/>
                    <a:pt x="4511" y="11453"/>
                    <a:pt x="4537" y="11444"/>
                  </a:cubicBezTo>
                  <a:cubicBezTo>
                    <a:pt x="4709" y="11383"/>
                    <a:pt x="4921" y="10999"/>
                    <a:pt x="5032" y="10858"/>
                  </a:cubicBezTo>
                  <a:cubicBezTo>
                    <a:pt x="5204" y="10625"/>
                    <a:pt x="5356" y="10383"/>
                    <a:pt x="5507" y="10140"/>
                  </a:cubicBezTo>
                  <a:cubicBezTo>
                    <a:pt x="5709" y="9817"/>
                    <a:pt x="5881" y="9494"/>
                    <a:pt x="6043" y="9160"/>
                  </a:cubicBezTo>
                  <a:cubicBezTo>
                    <a:pt x="6164" y="8847"/>
                    <a:pt x="6204" y="8493"/>
                    <a:pt x="6336" y="8211"/>
                  </a:cubicBezTo>
                  <a:lnTo>
                    <a:pt x="6356" y="8170"/>
                  </a:lnTo>
                  <a:cubicBezTo>
                    <a:pt x="6437" y="8039"/>
                    <a:pt x="6598" y="8029"/>
                    <a:pt x="6689" y="7897"/>
                  </a:cubicBezTo>
                  <a:cubicBezTo>
                    <a:pt x="6760" y="7766"/>
                    <a:pt x="6800" y="7624"/>
                    <a:pt x="6800" y="7483"/>
                  </a:cubicBezTo>
                  <a:cubicBezTo>
                    <a:pt x="6821" y="7139"/>
                    <a:pt x="6659" y="6624"/>
                    <a:pt x="6518" y="6301"/>
                  </a:cubicBezTo>
                  <a:cubicBezTo>
                    <a:pt x="6386" y="5978"/>
                    <a:pt x="6144" y="5695"/>
                    <a:pt x="5952" y="5422"/>
                  </a:cubicBezTo>
                  <a:cubicBezTo>
                    <a:pt x="5739" y="5088"/>
                    <a:pt x="5457" y="4795"/>
                    <a:pt x="5133" y="4563"/>
                  </a:cubicBezTo>
                  <a:cubicBezTo>
                    <a:pt x="4941" y="4432"/>
                    <a:pt x="4709" y="4351"/>
                    <a:pt x="4476" y="4351"/>
                  </a:cubicBezTo>
                  <a:cubicBezTo>
                    <a:pt x="4466" y="3916"/>
                    <a:pt x="4386" y="3492"/>
                    <a:pt x="4254" y="3088"/>
                  </a:cubicBezTo>
                  <a:lnTo>
                    <a:pt x="4254" y="3088"/>
                  </a:lnTo>
                  <a:cubicBezTo>
                    <a:pt x="4758" y="3362"/>
                    <a:pt x="5046" y="3737"/>
                    <a:pt x="5825" y="3737"/>
                  </a:cubicBezTo>
                  <a:cubicBezTo>
                    <a:pt x="5905" y="3737"/>
                    <a:pt x="5991" y="3733"/>
                    <a:pt x="6083" y="3724"/>
                  </a:cubicBezTo>
                  <a:cubicBezTo>
                    <a:pt x="6518" y="3694"/>
                    <a:pt x="6467" y="3492"/>
                    <a:pt x="6245" y="3350"/>
                  </a:cubicBezTo>
                  <a:cubicBezTo>
                    <a:pt x="6144" y="3280"/>
                    <a:pt x="6053" y="3199"/>
                    <a:pt x="5972" y="3118"/>
                  </a:cubicBezTo>
                  <a:lnTo>
                    <a:pt x="5972" y="3118"/>
                  </a:lnTo>
                  <a:cubicBezTo>
                    <a:pt x="6083" y="3169"/>
                    <a:pt x="6184" y="3219"/>
                    <a:pt x="6275" y="3249"/>
                  </a:cubicBezTo>
                  <a:cubicBezTo>
                    <a:pt x="6696" y="3416"/>
                    <a:pt x="7087" y="3552"/>
                    <a:pt x="7526" y="3552"/>
                  </a:cubicBezTo>
                  <a:cubicBezTo>
                    <a:pt x="7593" y="3552"/>
                    <a:pt x="7661" y="3549"/>
                    <a:pt x="7730" y="3542"/>
                  </a:cubicBezTo>
                  <a:cubicBezTo>
                    <a:pt x="7983" y="3512"/>
                    <a:pt x="8205" y="3259"/>
                    <a:pt x="7770" y="3078"/>
                  </a:cubicBezTo>
                  <a:cubicBezTo>
                    <a:pt x="7508" y="2966"/>
                    <a:pt x="7265" y="2835"/>
                    <a:pt x="7033" y="2663"/>
                  </a:cubicBezTo>
                  <a:lnTo>
                    <a:pt x="7033" y="2663"/>
                  </a:lnTo>
                  <a:cubicBezTo>
                    <a:pt x="7446" y="2807"/>
                    <a:pt x="7972" y="2978"/>
                    <a:pt x="8410" y="2978"/>
                  </a:cubicBezTo>
                  <a:cubicBezTo>
                    <a:pt x="8497" y="2978"/>
                    <a:pt x="8581" y="2971"/>
                    <a:pt x="8660" y="2956"/>
                  </a:cubicBezTo>
                  <a:cubicBezTo>
                    <a:pt x="8943" y="2906"/>
                    <a:pt x="8831" y="2734"/>
                    <a:pt x="8761" y="2663"/>
                  </a:cubicBezTo>
                  <a:cubicBezTo>
                    <a:pt x="8661" y="2582"/>
                    <a:pt x="8406" y="2426"/>
                    <a:pt x="8274" y="2330"/>
                  </a:cubicBezTo>
                  <a:lnTo>
                    <a:pt x="8274" y="2330"/>
                  </a:lnTo>
                  <a:cubicBezTo>
                    <a:pt x="8433" y="2439"/>
                    <a:pt x="8695" y="2486"/>
                    <a:pt x="8872" y="2542"/>
                  </a:cubicBezTo>
                  <a:cubicBezTo>
                    <a:pt x="9094" y="2613"/>
                    <a:pt x="9316" y="2673"/>
                    <a:pt x="9549" y="2714"/>
                  </a:cubicBezTo>
                  <a:cubicBezTo>
                    <a:pt x="9781" y="2754"/>
                    <a:pt x="10003" y="2774"/>
                    <a:pt x="10236" y="2774"/>
                  </a:cubicBezTo>
                  <a:lnTo>
                    <a:pt x="10256" y="2774"/>
                  </a:lnTo>
                  <a:cubicBezTo>
                    <a:pt x="10357" y="3694"/>
                    <a:pt x="10943" y="4270"/>
                    <a:pt x="11115" y="5179"/>
                  </a:cubicBezTo>
                  <a:cubicBezTo>
                    <a:pt x="11135" y="5275"/>
                    <a:pt x="11147" y="5351"/>
                    <a:pt x="11158" y="5351"/>
                  </a:cubicBezTo>
                  <a:cubicBezTo>
                    <a:pt x="11163" y="5351"/>
                    <a:pt x="11169" y="5333"/>
                    <a:pt x="11176" y="5290"/>
                  </a:cubicBezTo>
                  <a:cubicBezTo>
                    <a:pt x="11317" y="4341"/>
                    <a:pt x="11246" y="3502"/>
                    <a:pt x="10781" y="2734"/>
                  </a:cubicBezTo>
                  <a:cubicBezTo>
                    <a:pt x="10862" y="2714"/>
                    <a:pt x="10923" y="2643"/>
                    <a:pt x="10933" y="2562"/>
                  </a:cubicBezTo>
                  <a:cubicBezTo>
                    <a:pt x="10933" y="2522"/>
                    <a:pt x="10933" y="2492"/>
                    <a:pt x="10923" y="2461"/>
                  </a:cubicBezTo>
                  <a:cubicBezTo>
                    <a:pt x="10862" y="2289"/>
                    <a:pt x="10064" y="1602"/>
                    <a:pt x="9852" y="1431"/>
                  </a:cubicBezTo>
                  <a:cubicBezTo>
                    <a:pt x="9438" y="1097"/>
                    <a:pt x="8983" y="814"/>
                    <a:pt x="8508" y="582"/>
                  </a:cubicBezTo>
                  <a:cubicBezTo>
                    <a:pt x="7821" y="264"/>
                    <a:pt x="7058" y="1"/>
                    <a:pt x="6316" y="1"/>
                  </a:cubicBezTo>
                  <a:close/>
                </a:path>
              </a:pathLst>
            </a:custGeom>
            <a:solidFill>
              <a:srgbClr val="DE61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9" name="Google Shape;14269;g242e8836994_0_0"/>
            <p:cNvSpPr/>
            <p:nvPr/>
          </p:nvSpPr>
          <p:spPr>
            <a:xfrm>
              <a:off x="5065051" y="1883846"/>
              <a:ext cx="287368" cy="313623"/>
            </a:xfrm>
            <a:custGeom>
              <a:avLst/>
              <a:gdLst/>
              <a:ahLst/>
              <a:cxnLst/>
              <a:rect l="l" t="t" r="r" b="b"/>
              <a:pathLst>
                <a:path w="5706" h="6227" extrusionOk="0">
                  <a:moveTo>
                    <a:pt x="3995" y="1"/>
                  </a:moveTo>
                  <a:cubicBezTo>
                    <a:pt x="3838" y="1"/>
                    <a:pt x="3679" y="23"/>
                    <a:pt x="3523" y="68"/>
                  </a:cubicBezTo>
                  <a:cubicBezTo>
                    <a:pt x="3483" y="78"/>
                    <a:pt x="3453" y="109"/>
                    <a:pt x="3453" y="159"/>
                  </a:cubicBezTo>
                  <a:cubicBezTo>
                    <a:pt x="2008" y="816"/>
                    <a:pt x="593" y="2160"/>
                    <a:pt x="260" y="3756"/>
                  </a:cubicBezTo>
                  <a:cubicBezTo>
                    <a:pt x="1" y="4973"/>
                    <a:pt x="722" y="6227"/>
                    <a:pt x="1895" y="6227"/>
                  </a:cubicBezTo>
                  <a:cubicBezTo>
                    <a:pt x="2096" y="6227"/>
                    <a:pt x="2309" y="6190"/>
                    <a:pt x="2533" y="6110"/>
                  </a:cubicBezTo>
                  <a:cubicBezTo>
                    <a:pt x="4109" y="5565"/>
                    <a:pt x="4968" y="4059"/>
                    <a:pt x="5443" y="2544"/>
                  </a:cubicBezTo>
                  <a:cubicBezTo>
                    <a:pt x="5665" y="1867"/>
                    <a:pt x="5706" y="1038"/>
                    <a:pt x="5180" y="482"/>
                  </a:cubicBezTo>
                  <a:cubicBezTo>
                    <a:pt x="4861" y="171"/>
                    <a:pt x="4433" y="1"/>
                    <a:pt x="3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0" name="Google Shape;14270;g242e8836994_0_0"/>
            <p:cNvSpPr/>
            <p:nvPr/>
          </p:nvSpPr>
          <p:spPr>
            <a:xfrm>
              <a:off x="5319842" y="2372225"/>
              <a:ext cx="130791" cy="329135"/>
            </a:xfrm>
            <a:custGeom>
              <a:avLst/>
              <a:gdLst/>
              <a:ahLst/>
              <a:cxnLst/>
              <a:rect l="l" t="t" r="r" b="b"/>
              <a:pathLst>
                <a:path w="2597" h="6535" extrusionOk="0">
                  <a:moveTo>
                    <a:pt x="2526" y="0"/>
                  </a:moveTo>
                  <a:cubicBezTo>
                    <a:pt x="1950" y="233"/>
                    <a:pt x="1334" y="253"/>
                    <a:pt x="738" y="354"/>
                  </a:cubicBezTo>
                  <a:lnTo>
                    <a:pt x="667" y="354"/>
                  </a:lnTo>
                  <a:cubicBezTo>
                    <a:pt x="798" y="799"/>
                    <a:pt x="718" y="1455"/>
                    <a:pt x="667" y="1900"/>
                  </a:cubicBezTo>
                  <a:cubicBezTo>
                    <a:pt x="617" y="2385"/>
                    <a:pt x="556" y="2880"/>
                    <a:pt x="465" y="3355"/>
                  </a:cubicBezTo>
                  <a:cubicBezTo>
                    <a:pt x="374" y="3800"/>
                    <a:pt x="303" y="4234"/>
                    <a:pt x="192" y="4669"/>
                  </a:cubicBezTo>
                  <a:cubicBezTo>
                    <a:pt x="91" y="5073"/>
                    <a:pt x="0" y="5598"/>
                    <a:pt x="313" y="5952"/>
                  </a:cubicBezTo>
                  <a:cubicBezTo>
                    <a:pt x="596" y="6275"/>
                    <a:pt x="1132" y="6457"/>
                    <a:pt x="1546" y="6508"/>
                  </a:cubicBezTo>
                  <a:cubicBezTo>
                    <a:pt x="1646" y="6518"/>
                    <a:pt x="1771" y="6534"/>
                    <a:pt x="1894" y="6534"/>
                  </a:cubicBezTo>
                  <a:cubicBezTo>
                    <a:pt x="2006" y="6534"/>
                    <a:pt x="2116" y="6521"/>
                    <a:pt x="2203" y="6477"/>
                  </a:cubicBezTo>
                  <a:cubicBezTo>
                    <a:pt x="2476" y="6346"/>
                    <a:pt x="2324" y="6134"/>
                    <a:pt x="2203" y="5932"/>
                  </a:cubicBezTo>
                  <a:cubicBezTo>
                    <a:pt x="1890" y="5457"/>
                    <a:pt x="1718" y="5184"/>
                    <a:pt x="1880" y="4608"/>
                  </a:cubicBezTo>
                  <a:cubicBezTo>
                    <a:pt x="2011" y="4163"/>
                    <a:pt x="2132" y="3699"/>
                    <a:pt x="2213" y="3244"/>
                  </a:cubicBezTo>
                  <a:cubicBezTo>
                    <a:pt x="2385" y="2254"/>
                    <a:pt x="2597" y="1314"/>
                    <a:pt x="2567" y="293"/>
                  </a:cubicBezTo>
                  <a:cubicBezTo>
                    <a:pt x="2587" y="192"/>
                    <a:pt x="2567" y="91"/>
                    <a:pt x="2526" y="0"/>
                  </a:cubicBezTo>
                  <a:close/>
                </a:path>
              </a:pathLst>
            </a:custGeom>
            <a:solidFill>
              <a:srgbClr val="EF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1" name="Google Shape;14271;g242e8836994_0_0"/>
            <p:cNvSpPr/>
            <p:nvPr/>
          </p:nvSpPr>
          <p:spPr>
            <a:xfrm>
              <a:off x="5311179" y="2630240"/>
              <a:ext cx="150181" cy="98464"/>
            </a:xfrm>
            <a:custGeom>
              <a:avLst/>
              <a:gdLst/>
              <a:ahLst/>
              <a:cxnLst/>
              <a:rect l="l" t="t" r="r" b="b"/>
              <a:pathLst>
                <a:path w="2982" h="1955" extrusionOk="0">
                  <a:moveTo>
                    <a:pt x="263" y="0"/>
                  </a:moveTo>
                  <a:cubicBezTo>
                    <a:pt x="81" y="162"/>
                    <a:pt x="11" y="435"/>
                    <a:pt x="11" y="677"/>
                  </a:cubicBezTo>
                  <a:cubicBezTo>
                    <a:pt x="0" y="748"/>
                    <a:pt x="11" y="819"/>
                    <a:pt x="21" y="879"/>
                  </a:cubicBezTo>
                  <a:cubicBezTo>
                    <a:pt x="51" y="950"/>
                    <a:pt x="91" y="1001"/>
                    <a:pt x="142" y="1051"/>
                  </a:cubicBezTo>
                  <a:cubicBezTo>
                    <a:pt x="374" y="1273"/>
                    <a:pt x="748" y="1405"/>
                    <a:pt x="1041" y="1536"/>
                  </a:cubicBezTo>
                  <a:cubicBezTo>
                    <a:pt x="1334" y="1678"/>
                    <a:pt x="1647" y="1799"/>
                    <a:pt x="1961" y="1900"/>
                  </a:cubicBezTo>
                  <a:cubicBezTo>
                    <a:pt x="2087" y="1927"/>
                    <a:pt x="2254" y="1955"/>
                    <a:pt x="2420" y="1955"/>
                  </a:cubicBezTo>
                  <a:cubicBezTo>
                    <a:pt x="2560" y="1955"/>
                    <a:pt x="2698" y="1935"/>
                    <a:pt x="2809" y="1880"/>
                  </a:cubicBezTo>
                  <a:cubicBezTo>
                    <a:pt x="2910" y="1809"/>
                    <a:pt x="2971" y="1688"/>
                    <a:pt x="2981" y="1566"/>
                  </a:cubicBezTo>
                  <a:cubicBezTo>
                    <a:pt x="2961" y="1314"/>
                    <a:pt x="2799" y="1102"/>
                    <a:pt x="2597" y="889"/>
                  </a:cubicBezTo>
                  <a:cubicBezTo>
                    <a:pt x="2567" y="869"/>
                    <a:pt x="2537" y="849"/>
                    <a:pt x="2506" y="829"/>
                  </a:cubicBezTo>
                  <a:cubicBezTo>
                    <a:pt x="2506" y="849"/>
                    <a:pt x="2496" y="859"/>
                    <a:pt x="2496" y="879"/>
                  </a:cubicBezTo>
                  <a:cubicBezTo>
                    <a:pt x="2448" y="1011"/>
                    <a:pt x="2333" y="1052"/>
                    <a:pt x="2210" y="1052"/>
                  </a:cubicBezTo>
                  <a:cubicBezTo>
                    <a:pt x="2154" y="1052"/>
                    <a:pt x="2096" y="1044"/>
                    <a:pt x="2042" y="1031"/>
                  </a:cubicBezTo>
                  <a:cubicBezTo>
                    <a:pt x="1587" y="910"/>
                    <a:pt x="1183" y="617"/>
                    <a:pt x="789" y="334"/>
                  </a:cubicBezTo>
                  <a:cubicBezTo>
                    <a:pt x="536" y="182"/>
                    <a:pt x="334" y="51"/>
                    <a:pt x="263" y="0"/>
                  </a:cubicBez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2" name="Google Shape;14272;g242e8836994_0_0"/>
            <p:cNvSpPr/>
            <p:nvPr/>
          </p:nvSpPr>
          <p:spPr>
            <a:xfrm>
              <a:off x="4995650" y="2288268"/>
              <a:ext cx="279462" cy="270460"/>
            </a:xfrm>
            <a:custGeom>
              <a:avLst/>
              <a:gdLst/>
              <a:ahLst/>
              <a:cxnLst/>
              <a:rect l="l" t="t" r="r" b="b"/>
              <a:pathLst>
                <a:path w="5549" h="5370" extrusionOk="0">
                  <a:moveTo>
                    <a:pt x="4144" y="0"/>
                  </a:moveTo>
                  <a:lnTo>
                    <a:pt x="4144" y="20"/>
                  </a:lnTo>
                  <a:cubicBezTo>
                    <a:pt x="3942" y="576"/>
                    <a:pt x="3345" y="1041"/>
                    <a:pt x="2901" y="1415"/>
                  </a:cubicBezTo>
                  <a:cubicBezTo>
                    <a:pt x="2497" y="1758"/>
                    <a:pt x="2062" y="2062"/>
                    <a:pt x="1597" y="2334"/>
                  </a:cubicBezTo>
                  <a:cubicBezTo>
                    <a:pt x="1183" y="2567"/>
                    <a:pt x="557" y="2698"/>
                    <a:pt x="274" y="3092"/>
                  </a:cubicBezTo>
                  <a:cubicBezTo>
                    <a:pt x="31" y="3426"/>
                    <a:pt x="1" y="4052"/>
                    <a:pt x="132" y="4426"/>
                  </a:cubicBezTo>
                  <a:cubicBezTo>
                    <a:pt x="233" y="4700"/>
                    <a:pt x="548" y="5370"/>
                    <a:pt x="943" y="5370"/>
                  </a:cubicBezTo>
                  <a:cubicBezTo>
                    <a:pt x="985" y="5370"/>
                    <a:pt x="1028" y="5362"/>
                    <a:pt x="1072" y="5345"/>
                  </a:cubicBezTo>
                  <a:cubicBezTo>
                    <a:pt x="1294" y="5265"/>
                    <a:pt x="1304" y="4931"/>
                    <a:pt x="1304" y="4739"/>
                  </a:cubicBezTo>
                  <a:cubicBezTo>
                    <a:pt x="1304" y="4658"/>
                    <a:pt x="1274" y="4517"/>
                    <a:pt x="1314" y="4456"/>
                  </a:cubicBezTo>
                  <a:cubicBezTo>
                    <a:pt x="1355" y="4396"/>
                    <a:pt x="1638" y="4315"/>
                    <a:pt x="1719" y="4274"/>
                  </a:cubicBezTo>
                  <a:cubicBezTo>
                    <a:pt x="2719" y="3810"/>
                    <a:pt x="3659" y="3213"/>
                    <a:pt x="4497" y="2506"/>
                  </a:cubicBezTo>
                  <a:cubicBezTo>
                    <a:pt x="4851" y="2203"/>
                    <a:pt x="5467" y="1617"/>
                    <a:pt x="5508" y="1142"/>
                  </a:cubicBezTo>
                  <a:cubicBezTo>
                    <a:pt x="5548" y="667"/>
                    <a:pt x="4851" y="142"/>
                    <a:pt x="4437" y="41"/>
                  </a:cubicBezTo>
                  <a:cubicBezTo>
                    <a:pt x="4336" y="20"/>
                    <a:pt x="4235" y="10"/>
                    <a:pt x="4144" y="0"/>
                  </a:cubicBezTo>
                  <a:close/>
                </a:path>
              </a:pathLst>
            </a:custGeom>
            <a:solidFill>
              <a:srgbClr val="EF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3" name="Google Shape;14273;g242e8836994_0_0"/>
            <p:cNvSpPr/>
            <p:nvPr/>
          </p:nvSpPr>
          <p:spPr>
            <a:xfrm>
              <a:off x="4954050" y="2425007"/>
              <a:ext cx="110898" cy="166960"/>
            </a:xfrm>
            <a:custGeom>
              <a:avLst/>
              <a:gdLst/>
              <a:ahLst/>
              <a:cxnLst/>
              <a:rect l="l" t="t" r="r" b="b"/>
              <a:pathLst>
                <a:path w="2202" h="3315" extrusionOk="0">
                  <a:moveTo>
                    <a:pt x="1227" y="1"/>
                  </a:moveTo>
                  <a:cubicBezTo>
                    <a:pt x="1" y="1"/>
                    <a:pt x="309" y="1957"/>
                    <a:pt x="685" y="2651"/>
                  </a:cubicBezTo>
                  <a:cubicBezTo>
                    <a:pt x="839" y="2930"/>
                    <a:pt x="1194" y="3315"/>
                    <a:pt x="1563" y="3315"/>
                  </a:cubicBezTo>
                  <a:cubicBezTo>
                    <a:pt x="1607" y="3315"/>
                    <a:pt x="1651" y="3309"/>
                    <a:pt x="1696" y="3297"/>
                  </a:cubicBezTo>
                  <a:cubicBezTo>
                    <a:pt x="1959" y="3216"/>
                    <a:pt x="2100" y="2954"/>
                    <a:pt x="2151" y="2711"/>
                  </a:cubicBezTo>
                  <a:cubicBezTo>
                    <a:pt x="2151" y="2691"/>
                    <a:pt x="2151" y="2681"/>
                    <a:pt x="2151" y="2661"/>
                  </a:cubicBezTo>
                  <a:cubicBezTo>
                    <a:pt x="2171" y="2519"/>
                    <a:pt x="2201" y="2287"/>
                    <a:pt x="2140" y="2155"/>
                  </a:cubicBezTo>
                  <a:cubicBezTo>
                    <a:pt x="2100" y="2176"/>
                    <a:pt x="2060" y="2206"/>
                    <a:pt x="2009" y="2226"/>
                  </a:cubicBezTo>
                  <a:cubicBezTo>
                    <a:pt x="1969" y="2246"/>
                    <a:pt x="1888" y="2257"/>
                    <a:pt x="1858" y="2277"/>
                  </a:cubicBezTo>
                  <a:lnTo>
                    <a:pt x="1847" y="2287"/>
                  </a:lnTo>
                  <a:cubicBezTo>
                    <a:pt x="1827" y="2287"/>
                    <a:pt x="1817" y="2277"/>
                    <a:pt x="1797" y="2267"/>
                  </a:cubicBezTo>
                  <a:cubicBezTo>
                    <a:pt x="1565" y="2226"/>
                    <a:pt x="1373" y="2075"/>
                    <a:pt x="1282" y="1852"/>
                  </a:cubicBezTo>
                  <a:cubicBezTo>
                    <a:pt x="1049" y="1347"/>
                    <a:pt x="1100" y="549"/>
                    <a:pt x="1393" y="54"/>
                  </a:cubicBezTo>
                  <a:cubicBezTo>
                    <a:pt x="1373" y="23"/>
                    <a:pt x="1332" y="13"/>
                    <a:pt x="1302" y="3"/>
                  </a:cubicBezTo>
                  <a:cubicBezTo>
                    <a:pt x="1276" y="2"/>
                    <a:pt x="1251" y="1"/>
                    <a:pt x="1227" y="1"/>
                  </a:cubicBez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4" name="Google Shape;14274;g242e8836994_0_0"/>
            <p:cNvSpPr/>
            <p:nvPr/>
          </p:nvSpPr>
          <p:spPr>
            <a:xfrm>
              <a:off x="5438599" y="1636055"/>
              <a:ext cx="270094" cy="388717"/>
            </a:xfrm>
            <a:custGeom>
              <a:avLst/>
              <a:gdLst/>
              <a:ahLst/>
              <a:cxnLst/>
              <a:rect l="l" t="t" r="r" b="b"/>
              <a:pathLst>
                <a:path w="5363" h="7718" extrusionOk="0">
                  <a:moveTo>
                    <a:pt x="4940" y="1"/>
                  </a:moveTo>
                  <a:cubicBezTo>
                    <a:pt x="4789" y="1"/>
                    <a:pt x="4634" y="259"/>
                    <a:pt x="4574" y="371"/>
                  </a:cubicBezTo>
                  <a:lnTo>
                    <a:pt x="4271" y="947"/>
                  </a:lnTo>
                  <a:cubicBezTo>
                    <a:pt x="4432" y="532"/>
                    <a:pt x="4553" y="17"/>
                    <a:pt x="4402" y="7"/>
                  </a:cubicBezTo>
                  <a:cubicBezTo>
                    <a:pt x="4399" y="7"/>
                    <a:pt x="4397" y="7"/>
                    <a:pt x="4394" y="7"/>
                  </a:cubicBezTo>
                  <a:cubicBezTo>
                    <a:pt x="4187" y="7"/>
                    <a:pt x="4058" y="413"/>
                    <a:pt x="3998" y="552"/>
                  </a:cubicBezTo>
                  <a:cubicBezTo>
                    <a:pt x="3897" y="765"/>
                    <a:pt x="3816" y="987"/>
                    <a:pt x="3745" y="1209"/>
                  </a:cubicBezTo>
                  <a:cubicBezTo>
                    <a:pt x="3663" y="937"/>
                    <a:pt x="3580" y="572"/>
                    <a:pt x="3427" y="572"/>
                  </a:cubicBezTo>
                  <a:cubicBezTo>
                    <a:pt x="3392" y="572"/>
                    <a:pt x="3354" y="590"/>
                    <a:pt x="3311" y="633"/>
                  </a:cubicBezTo>
                  <a:cubicBezTo>
                    <a:pt x="3179" y="775"/>
                    <a:pt x="3250" y="1068"/>
                    <a:pt x="3260" y="1229"/>
                  </a:cubicBezTo>
                  <a:cubicBezTo>
                    <a:pt x="3290" y="1492"/>
                    <a:pt x="3290" y="1815"/>
                    <a:pt x="3412" y="2058"/>
                  </a:cubicBezTo>
                  <a:cubicBezTo>
                    <a:pt x="2927" y="3109"/>
                    <a:pt x="1542" y="5231"/>
                    <a:pt x="77" y="6251"/>
                  </a:cubicBezTo>
                  <a:cubicBezTo>
                    <a:pt x="1" y="6302"/>
                    <a:pt x="46" y="6404"/>
                    <a:pt x="117" y="6404"/>
                  </a:cubicBezTo>
                  <a:cubicBezTo>
                    <a:pt x="130" y="6404"/>
                    <a:pt x="144" y="6401"/>
                    <a:pt x="158" y="6393"/>
                  </a:cubicBezTo>
                  <a:cubicBezTo>
                    <a:pt x="168" y="6383"/>
                    <a:pt x="188" y="6362"/>
                    <a:pt x="209" y="6362"/>
                  </a:cubicBezTo>
                  <a:cubicBezTo>
                    <a:pt x="209" y="6393"/>
                    <a:pt x="239" y="6433"/>
                    <a:pt x="269" y="6443"/>
                  </a:cubicBezTo>
                  <a:cubicBezTo>
                    <a:pt x="522" y="6564"/>
                    <a:pt x="704" y="6797"/>
                    <a:pt x="865" y="7019"/>
                  </a:cubicBezTo>
                  <a:cubicBezTo>
                    <a:pt x="987" y="7201"/>
                    <a:pt x="1068" y="7413"/>
                    <a:pt x="1179" y="7595"/>
                  </a:cubicBezTo>
                  <a:cubicBezTo>
                    <a:pt x="1154" y="7653"/>
                    <a:pt x="1196" y="7717"/>
                    <a:pt x="1251" y="7717"/>
                  </a:cubicBezTo>
                  <a:cubicBezTo>
                    <a:pt x="1264" y="7717"/>
                    <a:pt x="1277" y="7714"/>
                    <a:pt x="1290" y="7706"/>
                  </a:cubicBezTo>
                  <a:cubicBezTo>
                    <a:pt x="1297" y="7708"/>
                    <a:pt x="1304" y="7709"/>
                    <a:pt x="1310" y="7709"/>
                  </a:cubicBezTo>
                  <a:cubicBezTo>
                    <a:pt x="1340" y="7709"/>
                    <a:pt x="1362" y="7691"/>
                    <a:pt x="1371" y="7666"/>
                  </a:cubicBezTo>
                  <a:cubicBezTo>
                    <a:pt x="2078" y="7221"/>
                    <a:pt x="2603" y="6211"/>
                    <a:pt x="3008" y="5514"/>
                  </a:cubicBezTo>
                  <a:cubicBezTo>
                    <a:pt x="3513" y="4665"/>
                    <a:pt x="4018" y="3654"/>
                    <a:pt x="4220" y="2674"/>
                  </a:cubicBezTo>
                  <a:cubicBezTo>
                    <a:pt x="4220" y="2664"/>
                    <a:pt x="4220" y="2644"/>
                    <a:pt x="4220" y="2634"/>
                  </a:cubicBezTo>
                  <a:cubicBezTo>
                    <a:pt x="4442" y="2472"/>
                    <a:pt x="4624" y="2210"/>
                    <a:pt x="4806" y="2028"/>
                  </a:cubicBezTo>
                  <a:cubicBezTo>
                    <a:pt x="5018" y="1815"/>
                    <a:pt x="5291" y="1391"/>
                    <a:pt x="5342" y="1149"/>
                  </a:cubicBezTo>
                  <a:cubicBezTo>
                    <a:pt x="5363" y="1085"/>
                    <a:pt x="5349" y="1041"/>
                    <a:pt x="5305" y="1041"/>
                  </a:cubicBezTo>
                  <a:cubicBezTo>
                    <a:pt x="5286" y="1041"/>
                    <a:pt x="5261" y="1049"/>
                    <a:pt x="5230" y="1068"/>
                  </a:cubicBezTo>
                  <a:cubicBezTo>
                    <a:pt x="5150" y="1108"/>
                    <a:pt x="4846" y="1442"/>
                    <a:pt x="4776" y="1502"/>
                  </a:cubicBezTo>
                  <a:cubicBezTo>
                    <a:pt x="4887" y="1341"/>
                    <a:pt x="5261" y="916"/>
                    <a:pt x="5261" y="724"/>
                  </a:cubicBezTo>
                  <a:cubicBezTo>
                    <a:pt x="5261" y="611"/>
                    <a:pt x="5255" y="554"/>
                    <a:pt x="5197" y="554"/>
                  </a:cubicBezTo>
                  <a:cubicBezTo>
                    <a:pt x="5177" y="554"/>
                    <a:pt x="5152" y="560"/>
                    <a:pt x="5119" y="573"/>
                  </a:cubicBezTo>
                  <a:cubicBezTo>
                    <a:pt x="5038" y="603"/>
                    <a:pt x="4614" y="1209"/>
                    <a:pt x="4543" y="1260"/>
                  </a:cubicBezTo>
                  <a:cubicBezTo>
                    <a:pt x="4543" y="1260"/>
                    <a:pt x="5230" y="158"/>
                    <a:pt x="5018" y="27"/>
                  </a:cubicBezTo>
                  <a:cubicBezTo>
                    <a:pt x="4993" y="9"/>
                    <a:pt x="4966" y="1"/>
                    <a:pt x="4940" y="1"/>
                  </a:cubicBezTo>
                  <a:close/>
                </a:path>
              </a:pathLst>
            </a:custGeom>
            <a:solidFill>
              <a:srgbClr val="EF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5" name="Google Shape;14275;g242e8836994_0_0"/>
            <p:cNvSpPr/>
            <p:nvPr/>
          </p:nvSpPr>
          <p:spPr>
            <a:xfrm>
              <a:off x="5094414" y="1930231"/>
              <a:ext cx="445809" cy="488440"/>
            </a:xfrm>
            <a:custGeom>
              <a:avLst/>
              <a:gdLst/>
              <a:ahLst/>
              <a:cxnLst/>
              <a:rect l="l" t="t" r="r" b="b"/>
              <a:pathLst>
                <a:path w="8852" h="9698" extrusionOk="0">
                  <a:moveTo>
                    <a:pt x="6918" y="1"/>
                  </a:moveTo>
                  <a:cubicBezTo>
                    <a:pt x="6904" y="1"/>
                    <a:pt x="6891" y="6"/>
                    <a:pt x="6881" y="16"/>
                  </a:cubicBezTo>
                  <a:cubicBezTo>
                    <a:pt x="6411" y="111"/>
                    <a:pt x="5955" y="133"/>
                    <a:pt x="5501" y="133"/>
                  </a:cubicBezTo>
                  <a:cubicBezTo>
                    <a:pt x="5103" y="133"/>
                    <a:pt x="4707" y="116"/>
                    <a:pt x="4304" y="116"/>
                  </a:cubicBezTo>
                  <a:cubicBezTo>
                    <a:pt x="4137" y="116"/>
                    <a:pt x="3969" y="119"/>
                    <a:pt x="3799" y="127"/>
                  </a:cubicBezTo>
                  <a:cubicBezTo>
                    <a:pt x="3739" y="137"/>
                    <a:pt x="3698" y="198"/>
                    <a:pt x="3718" y="259"/>
                  </a:cubicBezTo>
                  <a:cubicBezTo>
                    <a:pt x="3638" y="713"/>
                    <a:pt x="3526" y="1158"/>
                    <a:pt x="3254" y="1542"/>
                  </a:cubicBezTo>
                  <a:cubicBezTo>
                    <a:pt x="3062" y="1805"/>
                    <a:pt x="2789" y="1926"/>
                    <a:pt x="2597" y="2168"/>
                  </a:cubicBezTo>
                  <a:cubicBezTo>
                    <a:pt x="2486" y="2320"/>
                    <a:pt x="2405" y="2482"/>
                    <a:pt x="2344" y="2653"/>
                  </a:cubicBezTo>
                  <a:cubicBezTo>
                    <a:pt x="1809" y="3724"/>
                    <a:pt x="1394" y="4725"/>
                    <a:pt x="162" y="5078"/>
                  </a:cubicBezTo>
                  <a:lnTo>
                    <a:pt x="152" y="5078"/>
                  </a:lnTo>
                  <a:cubicBezTo>
                    <a:pt x="146" y="5077"/>
                    <a:pt x="141" y="5077"/>
                    <a:pt x="136" y="5077"/>
                  </a:cubicBezTo>
                  <a:cubicBezTo>
                    <a:pt x="89" y="5077"/>
                    <a:pt x="41" y="5114"/>
                    <a:pt x="41" y="5159"/>
                  </a:cubicBezTo>
                  <a:cubicBezTo>
                    <a:pt x="0" y="5907"/>
                    <a:pt x="505" y="6756"/>
                    <a:pt x="950" y="7332"/>
                  </a:cubicBezTo>
                  <a:cubicBezTo>
                    <a:pt x="1506" y="8039"/>
                    <a:pt x="2213" y="8625"/>
                    <a:pt x="3021" y="9039"/>
                  </a:cubicBezTo>
                  <a:cubicBezTo>
                    <a:pt x="3822" y="9455"/>
                    <a:pt x="4756" y="9697"/>
                    <a:pt x="5681" y="9697"/>
                  </a:cubicBezTo>
                  <a:cubicBezTo>
                    <a:pt x="6600" y="9697"/>
                    <a:pt x="7509" y="9457"/>
                    <a:pt x="8265" y="8908"/>
                  </a:cubicBezTo>
                  <a:cubicBezTo>
                    <a:pt x="8285" y="8888"/>
                    <a:pt x="8306" y="8867"/>
                    <a:pt x="8316" y="8837"/>
                  </a:cubicBezTo>
                  <a:cubicBezTo>
                    <a:pt x="8356" y="8817"/>
                    <a:pt x="8387" y="8787"/>
                    <a:pt x="8397" y="8736"/>
                  </a:cubicBezTo>
                  <a:cubicBezTo>
                    <a:pt x="8821" y="7049"/>
                    <a:pt x="8851" y="5260"/>
                    <a:pt x="8629" y="3522"/>
                  </a:cubicBezTo>
                  <a:cubicBezTo>
                    <a:pt x="8488" y="2360"/>
                    <a:pt x="7942" y="744"/>
                    <a:pt x="6962" y="16"/>
                  </a:cubicBezTo>
                  <a:cubicBezTo>
                    <a:pt x="6947" y="6"/>
                    <a:pt x="6932" y="1"/>
                    <a:pt x="6918" y="1"/>
                  </a:cubicBezTo>
                  <a:close/>
                </a:path>
              </a:pathLst>
            </a:custGeom>
            <a:solidFill>
              <a:srgbClr val="5F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6" name="Google Shape;14276;g242e8836994_0_0"/>
            <p:cNvSpPr/>
            <p:nvPr/>
          </p:nvSpPr>
          <p:spPr>
            <a:xfrm>
              <a:off x="5195645" y="2068430"/>
              <a:ext cx="337429" cy="110702"/>
            </a:xfrm>
            <a:custGeom>
              <a:avLst/>
              <a:gdLst/>
              <a:ahLst/>
              <a:cxnLst/>
              <a:rect l="l" t="t" r="r" b="b"/>
              <a:pathLst>
                <a:path w="6700" h="2198" extrusionOk="0">
                  <a:moveTo>
                    <a:pt x="274" y="0"/>
                  </a:moveTo>
                  <a:cubicBezTo>
                    <a:pt x="183" y="182"/>
                    <a:pt x="92" y="374"/>
                    <a:pt x="1" y="556"/>
                  </a:cubicBezTo>
                  <a:cubicBezTo>
                    <a:pt x="385" y="950"/>
                    <a:pt x="738" y="1304"/>
                    <a:pt x="1274" y="1566"/>
                  </a:cubicBezTo>
                  <a:cubicBezTo>
                    <a:pt x="1820" y="1819"/>
                    <a:pt x="2396" y="1991"/>
                    <a:pt x="2992" y="2092"/>
                  </a:cubicBezTo>
                  <a:cubicBezTo>
                    <a:pt x="3365" y="2158"/>
                    <a:pt x="3767" y="2198"/>
                    <a:pt x="4176" y="2198"/>
                  </a:cubicBezTo>
                  <a:cubicBezTo>
                    <a:pt x="5073" y="2198"/>
                    <a:pt x="5999" y="2006"/>
                    <a:pt x="6700" y="1486"/>
                  </a:cubicBezTo>
                  <a:cubicBezTo>
                    <a:pt x="6680" y="1324"/>
                    <a:pt x="6670" y="1162"/>
                    <a:pt x="6649" y="1001"/>
                  </a:cubicBezTo>
                  <a:cubicBezTo>
                    <a:pt x="6018" y="1380"/>
                    <a:pt x="5251" y="1548"/>
                    <a:pt x="4454" y="1548"/>
                  </a:cubicBezTo>
                  <a:cubicBezTo>
                    <a:pt x="2918" y="1548"/>
                    <a:pt x="1272" y="925"/>
                    <a:pt x="274" y="0"/>
                  </a:cubicBezTo>
                  <a:close/>
                </a:path>
              </a:pathLst>
            </a:custGeom>
            <a:solidFill>
              <a:srgbClr val="F4BA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7" name="Google Shape;14277;g242e8836994_0_0"/>
            <p:cNvSpPr/>
            <p:nvPr/>
          </p:nvSpPr>
          <p:spPr>
            <a:xfrm>
              <a:off x="5304581" y="1918950"/>
              <a:ext cx="152195" cy="68597"/>
            </a:xfrm>
            <a:custGeom>
              <a:avLst/>
              <a:gdLst/>
              <a:ahLst/>
              <a:cxnLst/>
              <a:rect l="l" t="t" r="r" b="b"/>
              <a:pathLst>
                <a:path w="3022" h="1362" extrusionOk="0">
                  <a:moveTo>
                    <a:pt x="2455" y="0"/>
                  </a:moveTo>
                  <a:cubicBezTo>
                    <a:pt x="2133" y="0"/>
                    <a:pt x="1782" y="74"/>
                    <a:pt x="1496" y="89"/>
                  </a:cubicBezTo>
                  <a:cubicBezTo>
                    <a:pt x="1061" y="119"/>
                    <a:pt x="627" y="109"/>
                    <a:pt x="202" y="169"/>
                  </a:cubicBezTo>
                  <a:cubicBezTo>
                    <a:pt x="186" y="143"/>
                    <a:pt x="159" y="132"/>
                    <a:pt x="132" y="132"/>
                  </a:cubicBezTo>
                  <a:cubicBezTo>
                    <a:pt x="76" y="132"/>
                    <a:pt x="17" y="179"/>
                    <a:pt x="30" y="240"/>
                  </a:cubicBezTo>
                  <a:cubicBezTo>
                    <a:pt x="0" y="291"/>
                    <a:pt x="30" y="361"/>
                    <a:pt x="91" y="372"/>
                  </a:cubicBezTo>
                  <a:cubicBezTo>
                    <a:pt x="385" y="1041"/>
                    <a:pt x="879" y="1361"/>
                    <a:pt x="1603" y="1361"/>
                  </a:cubicBezTo>
                  <a:cubicBezTo>
                    <a:pt x="1676" y="1361"/>
                    <a:pt x="1751" y="1358"/>
                    <a:pt x="1829" y="1352"/>
                  </a:cubicBezTo>
                  <a:cubicBezTo>
                    <a:pt x="2395" y="1291"/>
                    <a:pt x="3021" y="745"/>
                    <a:pt x="2890" y="129"/>
                  </a:cubicBezTo>
                  <a:cubicBezTo>
                    <a:pt x="2880" y="78"/>
                    <a:pt x="2839" y="48"/>
                    <a:pt x="2799" y="38"/>
                  </a:cubicBezTo>
                  <a:cubicBezTo>
                    <a:pt x="2692" y="11"/>
                    <a:pt x="2576" y="0"/>
                    <a:pt x="2455" y="0"/>
                  </a:cubicBezTo>
                  <a:close/>
                </a:path>
              </a:pathLst>
            </a:custGeom>
            <a:solidFill>
              <a:srgbClr val="ECB7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8" name="Google Shape;14278;g242e8836994_0_0"/>
            <p:cNvSpPr/>
            <p:nvPr/>
          </p:nvSpPr>
          <p:spPr>
            <a:xfrm>
              <a:off x="4957525" y="1726458"/>
              <a:ext cx="321615" cy="311508"/>
            </a:xfrm>
            <a:custGeom>
              <a:avLst/>
              <a:gdLst/>
              <a:ahLst/>
              <a:cxnLst/>
              <a:rect l="l" t="t" r="r" b="b"/>
              <a:pathLst>
                <a:path w="6386" h="6185" extrusionOk="0">
                  <a:moveTo>
                    <a:pt x="764" y="1"/>
                  </a:moveTo>
                  <a:cubicBezTo>
                    <a:pt x="745" y="1"/>
                    <a:pt x="726" y="4"/>
                    <a:pt x="707" y="10"/>
                  </a:cubicBezTo>
                  <a:cubicBezTo>
                    <a:pt x="566" y="61"/>
                    <a:pt x="839" y="516"/>
                    <a:pt x="1122" y="859"/>
                  </a:cubicBezTo>
                  <a:cubicBezTo>
                    <a:pt x="1101" y="839"/>
                    <a:pt x="647" y="485"/>
                    <a:pt x="627" y="455"/>
                  </a:cubicBezTo>
                  <a:cubicBezTo>
                    <a:pt x="547" y="375"/>
                    <a:pt x="385" y="188"/>
                    <a:pt x="250" y="188"/>
                  </a:cubicBezTo>
                  <a:cubicBezTo>
                    <a:pt x="215" y="188"/>
                    <a:pt x="181" y="201"/>
                    <a:pt x="152" y="233"/>
                  </a:cubicBezTo>
                  <a:cubicBezTo>
                    <a:pt x="0" y="425"/>
                    <a:pt x="960" y="1203"/>
                    <a:pt x="960" y="1213"/>
                  </a:cubicBezTo>
                  <a:cubicBezTo>
                    <a:pt x="869" y="1172"/>
                    <a:pt x="293" y="768"/>
                    <a:pt x="202" y="758"/>
                  </a:cubicBezTo>
                  <a:cubicBezTo>
                    <a:pt x="61" y="758"/>
                    <a:pt x="20" y="829"/>
                    <a:pt x="111" y="950"/>
                  </a:cubicBezTo>
                  <a:cubicBezTo>
                    <a:pt x="202" y="1061"/>
                    <a:pt x="657" y="1415"/>
                    <a:pt x="808" y="1546"/>
                  </a:cubicBezTo>
                  <a:cubicBezTo>
                    <a:pt x="728" y="1516"/>
                    <a:pt x="394" y="1445"/>
                    <a:pt x="303" y="1415"/>
                  </a:cubicBezTo>
                  <a:cubicBezTo>
                    <a:pt x="290" y="1412"/>
                    <a:pt x="278" y="1411"/>
                    <a:pt x="267" y="1411"/>
                  </a:cubicBezTo>
                  <a:cubicBezTo>
                    <a:pt x="182" y="1411"/>
                    <a:pt x="150" y="1475"/>
                    <a:pt x="212" y="1546"/>
                  </a:cubicBezTo>
                  <a:cubicBezTo>
                    <a:pt x="313" y="1657"/>
                    <a:pt x="657" y="1769"/>
                    <a:pt x="909" y="1991"/>
                  </a:cubicBezTo>
                  <a:cubicBezTo>
                    <a:pt x="1132" y="2193"/>
                    <a:pt x="1394" y="2355"/>
                    <a:pt x="1677" y="2456"/>
                  </a:cubicBezTo>
                  <a:cubicBezTo>
                    <a:pt x="1677" y="2476"/>
                    <a:pt x="1677" y="2486"/>
                    <a:pt x="1687" y="2496"/>
                  </a:cubicBezTo>
                  <a:cubicBezTo>
                    <a:pt x="2152" y="3385"/>
                    <a:pt x="2940" y="4194"/>
                    <a:pt x="3678" y="4860"/>
                  </a:cubicBezTo>
                  <a:cubicBezTo>
                    <a:pt x="4133" y="5265"/>
                    <a:pt x="4719" y="5840"/>
                    <a:pt x="5335" y="6184"/>
                  </a:cubicBezTo>
                  <a:cubicBezTo>
                    <a:pt x="5527" y="5962"/>
                    <a:pt x="5780" y="5840"/>
                    <a:pt x="5972" y="5588"/>
                  </a:cubicBezTo>
                  <a:cubicBezTo>
                    <a:pt x="6174" y="5285"/>
                    <a:pt x="6325" y="4931"/>
                    <a:pt x="6386" y="4567"/>
                  </a:cubicBezTo>
                  <a:cubicBezTo>
                    <a:pt x="4759" y="3941"/>
                    <a:pt x="3001" y="2476"/>
                    <a:pt x="2263" y="1667"/>
                  </a:cubicBezTo>
                  <a:cubicBezTo>
                    <a:pt x="2304" y="1405"/>
                    <a:pt x="2152" y="1071"/>
                    <a:pt x="2102" y="819"/>
                  </a:cubicBezTo>
                  <a:cubicBezTo>
                    <a:pt x="2061" y="657"/>
                    <a:pt x="2041" y="324"/>
                    <a:pt x="1930" y="283"/>
                  </a:cubicBezTo>
                  <a:cubicBezTo>
                    <a:pt x="1903" y="272"/>
                    <a:pt x="1879" y="267"/>
                    <a:pt x="1858" y="267"/>
                  </a:cubicBezTo>
                  <a:cubicBezTo>
                    <a:pt x="1671" y="267"/>
                    <a:pt x="1728" y="691"/>
                    <a:pt x="1728" y="1001"/>
                  </a:cubicBezTo>
                  <a:cubicBezTo>
                    <a:pt x="1586" y="799"/>
                    <a:pt x="1425" y="596"/>
                    <a:pt x="1263" y="404"/>
                  </a:cubicBezTo>
                  <a:cubicBezTo>
                    <a:pt x="1171" y="294"/>
                    <a:pt x="955" y="1"/>
                    <a:pt x="764" y="1"/>
                  </a:cubicBezTo>
                  <a:close/>
                </a:path>
              </a:pathLst>
            </a:custGeom>
            <a:solidFill>
              <a:srgbClr val="EF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9" name="Google Shape;14279;g242e8836994_0_0"/>
            <p:cNvSpPr/>
            <p:nvPr/>
          </p:nvSpPr>
          <p:spPr>
            <a:xfrm>
              <a:off x="5150368" y="1928065"/>
              <a:ext cx="168513" cy="228707"/>
            </a:xfrm>
            <a:custGeom>
              <a:avLst/>
              <a:gdLst/>
              <a:ahLst/>
              <a:cxnLst/>
              <a:rect l="l" t="t" r="r" b="b"/>
              <a:pathLst>
                <a:path w="3346" h="4541" extrusionOk="0">
                  <a:moveTo>
                    <a:pt x="2717" y="0"/>
                  </a:moveTo>
                  <a:cubicBezTo>
                    <a:pt x="2636" y="0"/>
                    <a:pt x="2557" y="61"/>
                    <a:pt x="2557" y="160"/>
                  </a:cubicBezTo>
                  <a:cubicBezTo>
                    <a:pt x="2567" y="1150"/>
                    <a:pt x="2527" y="1918"/>
                    <a:pt x="1900" y="2737"/>
                  </a:cubicBezTo>
                  <a:cubicBezTo>
                    <a:pt x="1648" y="3060"/>
                    <a:pt x="1355" y="3343"/>
                    <a:pt x="1011" y="3575"/>
                  </a:cubicBezTo>
                  <a:cubicBezTo>
                    <a:pt x="779" y="3747"/>
                    <a:pt x="122" y="4010"/>
                    <a:pt x="21" y="4283"/>
                  </a:cubicBezTo>
                  <a:cubicBezTo>
                    <a:pt x="1" y="4384"/>
                    <a:pt x="51" y="4475"/>
                    <a:pt x="152" y="4505"/>
                  </a:cubicBezTo>
                  <a:cubicBezTo>
                    <a:pt x="234" y="4529"/>
                    <a:pt x="319" y="4541"/>
                    <a:pt x="408" y="4541"/>
                  </a:cubicBezTo>
                  <a:cubicBezTo>
                    <a:pt x="1136" y="4541"/>
                    <a:pt x="2077" y="3770"/>
                    <a:pt x="2618" y="2878"/>
                  </a:cubicBezTo>
                  <a:cubicBezTo>
                    <a:pt x="3173" y="1969"/>
                    <a:pt x="3345" y="1039"/>
                    <a:pt x="2850" y="79"/>
                  </a:cubicBezTo>
                  <a:cubicBezTo>
                    <a:pt x="2819" y="25"/>
                    <a:pt x="2768" y="0"/>
                    <a:pt x="2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0" name="Google Shape;14280;g242e8836994_0_0"/>
            <p:cNvSpPr/>
            <p:nvPr/>
          </p:nvSpPr>
          <p:spPr>
            <a:xfrm>
              <a:off x="5432052" y="1920763"/>
              <a:ext cx="127014" cy="270863"/>
            </a:xfrm>
            <a:custGeom>
              <a:avLst/>
              <a:gdLst/>
              <a:ahLst/>
              <a:cxnLst/>
              <a:rect l="l" t="t" r="r" b="b"/>
              <a:pathLst>
                <a:path w="2522" h="5378" extrusionOk="0">
                  <a:moveTo>
                    <a:pt x="209" y="1"/>
                  </a:moveTo>
                  <a:cubicBezTo>
                    <a:pt x="95" y="1"/>
                    <a:pt x="0" y="129"/>
                    <a:pt x="66" y="245"/>
                  </a:cubicBezTo>
                  <a:lnTo>
                    <a:pt x="106" y="305"/>
                  </a:lnTo>
                  <a:cubicBezTo>
                    <a:pt x="561" y="1033"/>
                    <a:pt x="1137" y="1619"/>
                    <a:pt x="1480" y="2427"/>
                  </a:cubicBezTo>
                  <a:cubicBezTo>
                    <a:pt x="1652" y="2841"/>
                    <a:pt x="1784" y="3276"/>
                    <a:pt x="1864" y="3710"/>
                  </a:cubicBezTo>
                  <a:cubicBezTo>
                    <a:pt x="1965" y="4246"/>
                    <a:pt x="1925" y="4852"/>
                    <a:pt x="2066" y="5377"/>
                  </a:cubicBezTo>
                  <a:cubicBezTo>
                    <a:pt x="2279" y="5145"/>
                    <a:pt x="2380" y="4741"/>
                    <a:pt x="2430" y="4377"/>
                  </a:cubicBezTo>
                  <a:cubicBezTo>
                    <a:pt x="2450" y="4215"/>
                    <a:pt x="2471" y="4054"/>
                    <a:pt x="2471" y="3892"/>
                  </a:cubicBezTo>
                  <a:cubicBezTo>
                    <a:pt x="2521" y="2356"/>
                    <a:pt x="1571" y="820"/>
                    <a:pt x="288" y="22"/>
                  </a:cubicBezTo>
                  <a:cubicBezTo>
                    <a:pt x="262" y="7"/>
                    <a:pt x="235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1" name="Google Shape;14281;g242e8836994_0_0"/>
            <p:cNvSpPr/>
            <p:nvPr/>
          </p:nvSpPr>
          <p:spPr>
            <a:xfrm>
              <a:off x="5134604" y="1544947"/>
              <a:ext cx="422390" cy="413245"/>
            </a:xfrm>
            <a:custGeom>
              <a:avLst/>
              <a:gdLst/>
              <a:ahLst/>
              <a:cxnLst/>
              <a:rect l="l" t="t" r="r" b="b"/>
              <a:pathLst>
                <a:path w="8387" h="8205" extrusionOk="0">
                  <a:moveTo>
                    <a:pt x="4528" y="0"/>
                  </a:moveTo>
                  <a:cubicBezTo>
                    <a:pt x="3258" y="0"/>
                    <a:pt x="2027" y="639"/>
                    <a:pt x="1314" y="1786"/>
                  </a:cubicBezTo>
                  <a:cubicBezTo>
                    <a:pt x="1041" y="2220"/>
                    <a:pt x="859" y="2695"/>
                    <a:pt x="758" y="3200"/>
                  </a:cubicBezTo>
                  <a:cubicBezTo>
                    <a:pt x="718" y="3412"/>
                    <a:pt x="698" y="3635"/>
                    <a:pt x="698" y="3857"/>
                  </a:cubicBezTo>
                  <a:cubicBezTo>
                    <a:pt x="708" y="4140"/>
                    <a:pt x="738" y="4423"/>
                    <a:pt x="788" y="4696"/>
                  </a:cubicBezTo>
                  <a:cubicBezTo>
                    <a:pt x="384" y="4766"/>
                    <a:pt x="0" y="5049"/>
                    <a:pt x="71" y="5453"/>
                  </a:cubicBezTo>
                  <a:cubicBezTo>
                    <a:pt x="142" y="5797"/>
                    <a:pt x="536" y="5898"/>
                    <a:pt x="829" y="5908"/>
                  </a:cubicBezTo>
                  <a:cubicBezTo>
                    <a:pt x="859" y="5911"/>
                    <a:pt x="888" y="5912"/>
                    <a:pt x="918" y="5912"/>
                  </a:cubicBezTo>
                  <a:cubicBezTo>
                    <a:pt x="1000" y="5912"/>
                    <a:pt x="1081" y="5903"/>
                    <a:pt x="1162" y="5888"/>
                  </a:cubicBezTo>
                  <a:cubicBezTo>
                    <a:pt x="1455" y="6534"/>
                    <a:pt x="1900" y="7211"/>
                    <a:pt x="2476" y="7636"/>
                  </a:cubicBezTo>
                  <a:cubicBezTo>
                    <a:pt x="3061" y="8048"/>
                    <a:pt x="3847" y="8204"/>
                    <a:pt x="4578" y="8204"/>
                  </a:cubicBezTo>
                  <a:cubicBezTo>
                    <a:pt x="4743" y="8204"/>
                    <a:pt x="4906" y="8196"/>
                    <a:pt x="5063" y="8181"/>
                  </a:cubicBezTo>
                  <a:cubicBezTo>
                    <a:pt x="6831" y="8000"/>
                    <a:pt x="7972" y="6646"/>
                    <a:pt x="8185" y="4938"/>
                  </a:cubicBezTo>
                  <a:cubicBezTo>
                    <a:pt x="8387" y="3281"/>
                    <a:pt x="7831" y="1149"/>
                    <a:pt x="6204" y="391"/>
                  </a:cubicBezTo>
                  <a:cubicBezTo>
                    <a:pt x="5666" y="127"/>
                    <a:pt x="5093" y="0"/>
                    <a:pt x="4528" y="0"/>
                  </a:cubicBezTo>
                  <a:close/>
                </a:path>
              </a:pathLst>
            </a:custGeom>
            <a:solidFill>
              <a:srgbClr val="EFC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2" name="Google Shape;14282;g242e8836994_0_0"/>
            <p:cNvSpPr/>
            <p:nvPr/>
          </p:nvSpPr>
          <p:spPr>
            <a:xfrm>
              <a:off x="5257743" y="1717191"/>
              <a:ext cx="72321" cy="68093"/>
            </a:xfrm>
            <a:custGeom>
              <a:avLst/>
              <a:gdLst/>
              <a:ahLst/>
              <a:cxnLst/>
              <a:rect l="l" t="t" r="r" b="b"/>
              <a:pathLst>
                <a:path w="1436" h="1352" extrusionOk="0">
                  <a:moveTo>
                    <a:pt x="795" y="1"/>
                  </a:moveTo>
                  <a:cubicBezTo>
                    <a:pt x="764" y="1"/>
                    <a:pt x="731" y="4"/>
                    <a:pt x="698" y="13"/>
                  </a:cubicBezTo>
                  <a:cubicBezTo>
                    <a:pt x="455" y="93"/>
                    <a:pt x="263" y="275"/>
                    <a:pt x="172" y="508"/>
                  </a:cubicBezTo>
                  <a:cubicBezTo>
                    <a:pt x="81" y="720"/>
                    <a:pt x="1" y="1053"/>
                    <a:pt x="81" y="1265"/>
                  </a:cubicBezTo>
                  <a:cubicBezTo>
                    <a:pt x="100" y="1314"/>
                    <a:pt x="166" y="1352"/>
                    <a:pt x="218" y="1352"/>
                  </a:cubicBezTo>
                  <a:cubicBezTo>
                    <a:pt x="252" y="1352"/>
                    <a:pt x="279" y="1336"/>
                    <a:pt x="283" y="1296"/>
                  </a:cubicBezTo>
                  <a:cubicBezTo>
                    <a:pt x="304" y="1104"/>
                    <a:pt x="334" y="922"/>
                    <a:pt x="374" y="730"/>
                  </a:cubicBezTo>
                  <a:cubicBezTo>
                    <a:pt x="435" y="467"/>
                    <a:pt x="516" y="326"/>
                    <a:pt x="698" y="225"/>
                  </a:cubicBezTo>
                  <a:cubicBezTo>
                    <a:pt x="746" y="199"/>
                    <a:pt x="790" y="188"/>
                    <a:pt x="828" y="188"/>
                  </a:cubicBezTo>
                  <a:cubicBezTo>
                    <a:pt x="1110" y="188"/>
                    <a:pt x="1139" y="801"/>
                    <a:pt x="1193" y="1023"/>
                  </a:cubicBezTo>
                  <a:cubicBezTo>
                    <a:pt x="1198" y="1054"/>
                    <a:pt x="1231" y="1072"/>
                    <a:pt x="1266" y="1072"/>
                  </a:cubicBezTo>
                  <a:cubicBezTo>
                    <a:pt x="1299" y="1072"/>
                    <a:pt x="1335" y="1057"/>
                    <a:pt x="1354" y="1023"/>
                  </a:cubicBezTo>
                  <a:cubicBezTo>
                    <a:pt x="1435" y="841"/>
                    <a:pt x="1324" y="538"/>
                    <a:pt x="1233" y="346"/>
                  </a:cubicBezTo>
                  <a:cubicBezTo>
                    <a:pt x="1146" y="162"/>
                    <a:pt x="997" y="1"/>
                    <a:pt x="795" y="1"/>
                  </a:cubicBezTo>
                  <a:close/>
                </a:path>
              </a:pathLst>
            </a:custGeom>
            <a:solidFill>
              <a:srgbClr val="756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3" name="Google Shape;14283;g242e8836994_0_0"/>
            <p:cNvSpPr/>
            <p:nvPr/>
          </p:nvSpPr>
          <p:spPr>
            <a:xfrm>
              <a:off x="5436383" y="1697298"/>
              <a:ext cx="72774" cy="64920"/>
            </a:xfrm>
            <a:custGeom>
              <a:avLst/>
              <a:gdLst/>
              <a:ahLst/>
              <a:cxnLst/>
              <a:rect l="l" t="t" r="r" b="b"/>
              <a:pathLst>
                <a:path w="1445" h="1289" extrusionOk="0">
                  <a:moveTo>
                    <a:pt x="595" y="0"/>
                  </a:moveTo>
                  <a:cubicBezTo>
                    <a:pt x="370" y="0"/>
                    <a:pt x="217" y="181"/>
                    <a:pt x="142" y="387"/>
                  </a:cubicBezTo>
                  <a:cubicBezTo>
                    <a:pt x="81" y="579"/>
                    <a:pt x="0" y="893"/>
                    <a:pt x="101" y="1084"/>
                  </a:cubicBezTo>
                  <a:cubicBezTo>
                    <a:pt x="118" y="1110"/>
                    <a:pt x="147" y="1121"/>
                    <a:pt x="177" y="1121"/>
                  </a:cubicBezTo>
                  <a:cubicBezTo>
                    <a:pt x="217" y="1121"/>
                    <a:pt x="257" y="1100"/>
                    <a:pt x="263" y="1064"/>
                  </a:cubicBezTo>
                  <a:cubicBezTo>
                    <a:pt x="281" y="827"/>
                    <a:pt x="250" y="193"/>
                    <a:pt x="557" y="193"/>
                  </a:cubicBezTo>
                  <a:cubicBezTo>
                    <a:pt x="590" y="193"/>
                    <a:pt x="626" y="200"/>
                    <a:pt x="667" y="216"/>
                  </a:cubicBezTo>
                  <a:cubicBezTo>
                    <a:pt x="859" y="296"/>
                    <a:pt x="950" y="428"/>
                    <a:pt x="1041" y="690"/>
                  </a:cubicBezTo>
                  <a:cubicBezTo>
                    <a:pt x="1101" y="862"/>
                    <a:pt x="1152" y="1054"/>
                    <a:pt x="1192" y="1236"/>
                  </a:cubicBezTo>
                  <a:cubicBezTo>
                    <a:pt x="1200" y="1274"/>
                    <a:pt x="1226" y="1289"/>
                    <a:pt x="1256" y="1289"/>
                  </a:cubicBezTo>
                  <a:cubicBezTo>
                    <a:pt x="1307" y="1289"/>
                    <a:pt x="1372" y="1246"/>
                    <a:pt x="1384" y="1196"/>
                  </a:cubicBezTo>
                  <a:cubicBezTo>
                    <a:pt x="1445" y="963"/>
                    <a:pt x="1334" y="650"/>
                    <a:pt x="1213" y="448"/>
                  </a:cubicBezTo>
                  <a:cubicBezTo>
                    <a:pt x="1101" y="236"/>
                    <a:pt x="899" y="34"/>
                    <a:pt x="647" y="3"/>
                  </a:cubicBezTo>
                  <a:cubicBezTo>
                    <a:pt x="629" y="1"/>
                    <a:pt x="612" y="0"/>
                    <a:pt x="595" y="0"/>
                  </a:cubicBezTo>
                  <a:close/>
                </a:path>
              </a:pathLst>
            </a:custGeom>
            <a:solidFill>
              <a:srgbClr val="756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4" name="Google Shape;14284;g242e8836994_0_0"/>
            <p:cNvSpPr/>
            <p:nvPr/>
          </p:nvSpPr>
          <p:spPr>
            <a:xfrm>
              <a:off x="5269881" y="1786694"/>
              <a:ext cx="223005" cy="122991"/>
            </a:xfrm>
            <a:custGeom>
              <a:avLst/>
              <a:gdLst/>
              <a:ahLst/>
              <a:cxnLst/>
              <a:rect l="l" t="t" r="r" b="b"/>
              <a:pathLst>
                <a:path w="4428" h="2442" extrusionOk="0">
                  <a:moveTo>
                    <a:pt x="4206" y="1"/>
                  </a:moveTo>
                  <a:cubicBezTo>
                    <a:pt x="4070" y="1"/>
                    <a:pt x="3818" y="270"/>
                    <a:pt x="3357" y="492"/>
                  </a:cubicBezTo>
                  <a:cubicBezTo>
                    <a:pt x="2993" y="653"/>
                    <a:pt x="2599" y="754"/>
                    <a:pt x="2205" y="795"/>
                  </a:cubicBezTo>
                  <a:cubicBezTo>
                    <a:pt x="1974" y="826"/>
                    <a:pt x="1742" y="842"/>
                    <a:pt x="1510" y="842"/>
                  </a:cubicBezTo>
                  <a:cubicBezTo>
                    <a:pt x="1073" y="842"/>
                    <a:pt x="637" y="786"/>
                    <a:pt x="214" y="674"/>
                  </a:cubicBezTo>
                  <a:cubicBezTo>
                    <a:pt x="203" y="671"/>
                    <a:pt x="192" y="670"/>
                    <a:pt x="182" y="670"/>
                  </a:cubicBezTo>
                  <a:cubicBezTo>
                    <a:pt x="1" y="670"/>
                    <a:pt x="175" y="1103"/>
                    <a:pt x="204" y="1199"/>
                  </a:cubicBezTo>
                  <a:cubicBezTo>
                    <a:pt x="275" y="1401"/>
                    <a:pt x="386" y="1583"/>
                    <a:pt x="527" y="1745"/>
                  </a:cubicBezTo>
                  <a:cubicBezTo>
                    <a:pt x="820" y="2068"/>
                    <a:pt x="1204" y="2290"/>
                    <a:pt x="1629" y="2381"/>
                  </a:cubicBezTo>
                  <a:cubicBezTo>
                    <a:pt x="1791" y="2423"/>
                    <a:pt x="1958" y="2441"/>
                    <a:pt x="2123" y="2441"/>
                  </a:cubicBezTo>
                  <a:cubicBezTo>
                    <a:pt x="2194" y="2441"/>
                    <a:pt x="2266" y="2438"/>
                    <a:pt x="2336" y="2432"/>
                  </a:cubicBezTo>
                  <a:cubicBezTo>
                    <a:pt x="3256" y="2351"/>
                    <a:pt x="4023" y="1704"/>
                    <a:pt x="4256" y="805"/>
                  </a:cubicBezTo>
                  <a:cubicBezTo>
                    <a:pt x="4276" y="704"/>
                    <a:pt x="4428" y="138"/>
                    <a:pt x="4256" y="17"/>
                  </a:cubicBezTo>
                  <a:cubicBezTo>
                    <a:pt x="4241" y="6"/>
                    <a:pt x="4225" y="1"/>
                    <a:pt x="4206" y="1"/>
                  </a:cubicBezTo>
                  <a:close/>
                </a:path>
              </a:pathLst>
            </a:custGeom>
            <a:solidFill>
              <a:srgbClr val="9D40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5" name="Google Shape;14285;g242e8836994_0_0"/>
            <p:cNvSpPr/>
            <p:nvPr/>
          </p:nvSpPr>
          <p:spPr>
            <a:xfrm>
              <a:off x="5318280" y="1797673"/>
              <a:ext cx="143583" cy="51272"/>
            </a:xfrm>
            <a:custGeom>
              <a:avLst/>
              <a:gdLst/>
              <a:ahLst/>
              <a:cxnLst/>
              <a:rect l="l" t="t" r="r" b="b"/>
              <a:pathLst>
                <a:path w="2851" h="1018" extrusionOk="0">
                  <a:moveTo>
                    <a:pt x="2850" y="1"/>
                  </a:moveTo>
                  <a:lnTo>
                    <a:pt x="2850" y="1"/>
                  </a:lnTo>
                  <a:cubicBezTo>
                    <a:pt x="2709" y="102"/>
                    <a:pt x="2547" y="193"/>
                    <a:pt x="2386" y="274"/>
                  </a:cubicBezTo>
                  <a:cubicBezTo>
                    <a:pt x="2022" y="435"/>
                    <a:pt x="1638" y="536"/>
                    <a:pt x="1234" y="577"/>
                  </a:cubicBezTo>
                  <a:cubicBezTo>
                    <a:pt x="1004" y="611"/>
                    <a:pt x="768" y="629"/>
                    <a:pt x="533" y="629"/>
                  </a:cubicBezTo>
                  <a:cubicBezTo>
                    <a:pt x="354" y="629"/>
                    <a:pt x="176" y="619"/>
                    <a:pt x="1" y="597"/>
                  </a:cubicBezTo>
                  <a:lnTo>
                    <a:pt x="1" y="597"/>
                  </a:lnTo>
                  <a:cubicBezTo>
                    <a:pt x="85" y="952"/>
                    <a:pt x="636" y="1017"/>
                    <a:pt x="1010" y="1017"/>
                  </a:cubicBezTo>
                  <a:cubicBezTo>
                    <a:pt x="1083" y="1017"/>
                    <a:pt x="1149" y="1015"/>
                    <a:pt x="1203" y="1011"/>
                  </a:cubicBezTo>
                  <a:cubicBezTo>
                    <a:pt x="1890" y="971"/>
                    <a:pt x="2618" y="627"/>
                    <a:pt x="2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6" name="Google Shape;14286;g242e8836994_0_0"/>
            <p:cNvSpPr/>
            <p:nvPr/>
          </p:nvSpPr>
          <p:spPr>
            <a:xfrm>
              <a:off x="5315762" y="1876342"/>
              <a:ext cx="107423" cy="33745"/>
            </a:xfrm>
            <a:custGeom>
              <a:avLst/>
              <a:gdLst/>
              <a:ahLst/>
              <a:cxnLst/>
              <a:rect l="l" t="t" r="r" b="b"/>
              <a:pathLst>
                <a:path w="2133" h="670" extrusionOk="0">
                  <a:moveTo>
                    <a:pt x="1052" y="0"/>
                  </a:moveTo>
                  <a:cubicBezTo>
                    <a:pt x="700" y="0"/>
                    <a:pt x="331" y="108"/>
                    <a:pt x="0" y="308"/>
                  </a:cubicBezTo>
                  <a:cubicBezTo>
                    <a:pt x="213" y="450"/>
                    <a:pt x="455" y="551"/>
                    <a:pt x="708" y="611"/>
                  </a:cubicBezTo>
                  <a:cubicBezTo>
                    <a:pt x="880" y="649"/>
                    <a:pt x="1058" y="670"/>
                    <a:pt x="1237" y="670"/>
                  </a:cubicBezTo>
                  <a:cubicBezTo>
                    <a:pt x="1300" y="670"/>
                    <a:pt x="1362" y="667"/>
                    <a:pt x="1425" y="662"/>
                  </a:cubicBezTo>
                  <a:cubicBezTo>
                    <a:pt x="1668" y="642"/>
                    <a:pt x="1910" y="571"/>
                    <a:pt x="2132" y="470"/>
                  </a:cubicBezTo>
                  <a:cubicBezTo>
                    <a:pt x="1854" y="148"/>
                    <a:pt x="1465" y="0"/>
                    <a:pt x="1052" y="0"/>
                  </a:cubicBezTo>
                  <a:close/>
                </a:path>
              </a:pathLst>
            </a:custGeom>
            <a:solidFill>
              <a:srgbClr val="E352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7" name="Google Shape;14287;g242e8836994_0_0"/>
            <p:cNvSpPr/>
            <p:nvPr/>
          </p:nvSpPr>
          <p:spPr>
            <a:xfrm>
              <a:off x="5254167" y="1682541"/>
              <a:ext cx="42808" cy="33392"/>
            </a:xfrm>
            <a:custGeom>
              <a:avLst/>
              <a:gdLst/>
              <a:ahLst/>
              <a:cxnLst/>
              <a:rect l="l" t="t" r="r" b="b"/>
              <a:pathLst>
                <a:path w="850" h="663" extrusionOk="0">
                  <a:moveTo>
                    <a:pt x="559" y="1"/>
                  </a:moveTo>
                  <a:cubicBezTo>
                    <a:pt x="453" y="1"/>
                    <a:pt x="346" y="42"/>
                    <a:pt x="264" y="125"/>
                  </a:cubicBezTo>
                  <a:cubicBezTo>
                    <a:pt x="132" y="236"/>
                    <a:pt x="1" y="428"/>
                    <a:pt x="41" y="610"/>
                  </a:cubicBezTo>
                  <a:cubicBezTo>
                    <a:pt x="50" y="643"/>
                    <a:pt x="79" y="663"/>
                    <a:pt x="112" y="663"/>
                  </a:cubicBezTo>
                  <a:cubicBezTo>
                    <a:pt x="118" y="663"/>
                    <a:pt x="125" y="662"/>
                    <a:pt x="132" y="660"/>
                  </a:cubicBezTo>
                  <a:cubicBezTo>
                    <a:pt x="264" y="620"/>
                    <a:pt x="334" y="509"/>
                    <a:pt x="425" y="428"/>
                  </a:cubicBezTo>
                  <a:cubicBezTo>
                    <a:pt x="516" y="337"/>
                    <a:pt x="627" y="286"/>
                    <a:pt x="749" y="266"/>
                  </a:cubicBezTo>
                  <a:cubicBezTo>
                    <a:pt x="850" y="246"/>
                    <a:pt x="850" y="114"/>
                    <a:pt x="779" y="64"/>
                  </a:cubicBezTo>
                  <a:cubicBezTo>
                    <a:pt x="711" y="22"/>
                    <a:pt x="635" y="1"/>
                    <a:pt x="559" y="1"/>
                  </a:cubicBezTo>
                  <a:close/>
                </a:path>
              </a:pathLst>
            </a:custGeom>
            <a:solidFill>
              <a:srgbClr val="DE61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8" name="Google Shape;14288;g242e8836994_0_0"/>
            <p:cNvSpPr/>
            <p:nvPr/>
          </p:nvSpPr>
          <p:spPr>
            <a:xfrm>
              <a:off x="5452046" y="1659172"/>
              <a:ext cx="44420" cy="26492"/>
            </a:xfrm>
            <a:custGeom>
              <a:avLst/>
              <a:gdLst/>
              <a:ahLst/>
              <a:cxnLst/>
              <a:rect l="l" t="t" r="r" b="b"/>
              <a:pathLst>
                <a:path w="882" h="526" extrusionOk="0">
                  <a:moveTo>
                    <a:pt x="386" y="0"/>
                  </a:moveTo>
                  <a:cubicBezTo>
                    <a:pt x="284" y="0"/>
                    <a:pt x="183" y="29"/>
                    <a:pt x="93" y="83"/>
                  </a:cubicBezTo>
                  <a:cubicBezTo>
                    <a:pt x="1" y="148"/>
                    <a:pt x="52" y="289"/>
                    <a:pt x="155" y="289"/>
                  </a:cubicBezTo>
                  <a:cubicBezTo>
                    <a:pt x="164" y="289"/>
                    <a:pt x="174" y="288"/>
                    <a:pt x="184" y="285"/>
                  </a:cubicBezTo>
                  <a:cubicBezTo>
                    <a:pt x="215" y="276"/>
                    <a:pt x="248" y="272"/>
                    <a:pt x="280" y="272"/>
                  </a:cubicBezTo>
                  <a:cubicBezTo>
                    <a:pt x="352" y="272"/>
                    <a:pt x="425" y="294"/>
                    <a:pt x="487" y="336"/>
                  </a:cubicBezTo>
                  <a:cubicBezTo>
                    <a:pt x="548" y="386"/>
                    <a:pt x="598" y="467"/>
                    <a:pt x="669" y="508"/>
                  </a:cubicBezTo>
                  <a:cubicBezTo>
                    <a:pt x="689" y="520"/>
                    <a:pt x="711" y="526"/>
                    <a:pt x="732" y="526"/>
                  </a:cubicBezTo>
                  <a:cubicBezTo>
                    <a:pt x="798" y="526"/>
                    <a:pt x="861" y="473"/>
                    <a:pt x="861" y="397"/>
                  </a:cubicBezTo>
                  <a:cubicBezTo>
                    <a:pt x="881" y="235"/>
                    <a:pt x="730" y="104"/>
                    <a:pt x="598" y="43"/>
                  </a:cubicBezTo>
                  <a:cubicBezTo>
                    <a:pt x="528" y="14"/>
                    <a:pt x="457" y="0"/>
                    <a:pt x="386" y="0"/>
                  </a:cubicBezTo>
                  <a:close/>
                </a:path>
              </a:pathLst>
            </a:custGeom>
            <a:solidFill>
              <a:srgbClr val="DE61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9" name="Google Shape;14289;g242e8836994_0_0"/>
            <p:cNvSpPr/>
            <p:nvPr/>
          </p:nvSpPr>
          <p:spPr>
            <a:xfrm>
              <a:off x="5086255" y="1490050"/>
              <a:ext cx="471746" cy="347367"/>
            </a:xfrm>
            <a:custGeom>
              <a:avLst/>
              <a:gdLst/>
              <a:ahLst/>
              <a:cxnLst/>
              <a:rect l="l" t="t" r="r" b="b"/>
              <a:pathLst>
                <a:path w="9367" h="6897" extrusionOk="0">
                  <a:moveTo>
                    <a:pt x="4366" y="1"/>
                  </a:moveTo>
                  <a:cubicBezTo>
                    <a:pt x="4213" y="1"/>
                    <a:pt x="4061" y="12"/>
                    <a:pt x="3911" y="36"/>
                  </a:cubicBezTo>
                  <a:cubicBezTo>
                    <a:pt x="2900" y="198"/>
                    <a:pt x="2031" y="905"/>
                    <a:pt x="1344" y="1633"/>
                  </a:cubicBezTo>
                  <a:cubicBezTo>
                    <a:pt x="627" y="2391"/>
                    <a:pt x="253" y="3249"/>
                    <a:pt x="0" y="4240"/>
                  </a:cubicBezTo>
                  <a:cubicBezTo>
                    <a:pt x="152" y="5189"/>
                    <a:pt x="304" y="6210"/>
                    <a:pt x="930" y="6897"/>
                  </a:cubicBezTo>
                  <a:cubicBezTo>
                    <a:pt x="930" y="6877"/>
                    <a:pt x="930" y="6867"/>
                    <a:pt x="930" y="6857"/>
                  </a:cubicBezTo>
                  <a:cubicBezTo>
                    <a:pt x="940" y="6594"/>
                    <a:pt x="910" y="6341"/>
                    <a:pt x="1061" y="6089"/>
                  </a:cubicBezTo>
                  <a:cubicBezTo>
                    <a:pt x="1162" y="5937"/>
                    <a:pt x="1324" y="5846"/>
                    <a:pt x="1496" y="5836"/>
                  </a:cubicBezTo>
                  <a:cubicBezTo>
                    <a:pt x="1520" y="5832"/>
                    <a:pt x="1545" y="5830"/>
                    <a:pt x="1571" y="5830"/>
                  </a:cubicBezTo>
                  <a:cubicBezTo>
                    <a:pt x="1782" y="5830"/>
                    <a:pt x="2037" y="5962"/>
                    <a:pt x="2244" y="5998"/>
                  </a:cubicBezTo>
                  <a:cubicBezTo>
                    <a:pt x="2648" y="5159"/>
                    <a:pt x="2597" y="3957"/>
                    <a:pt x="2314" y="3088"/>
                  </a:cubicBezTo>
                  <a:lnTo>
                    <a:pt x="2314" y="3088"/>
                  </a:lnTo>
                  <a:cubicBezTo>
                    <a:pt x="2823" y="3365"/>
                    <a:pt x="3103" y="3744"/>
                    <a:pt x="3907" y="3744"/>
                  </a:cubicBezTo>
                  <a:cubicBezTo>
                    <a:pt x="3981" y="3744"/>
                    <a:pt x="4060" y="3741"/>
                    <a:pt x="4143" y="3734"/>
                  </a:cubicBezTo>
                  <a:cubicBezTo>
                    <a:pt x="4578" y="3694"/>
                    <a:pt x="4527" y="3492"/>
                    <a:pt x="4295" y="3350"/>
                  </a:cubicBezTo>
                  <a:cubicBezTo>
                    <a:pt x="4204" y="3280"/>
                    <a:pt x="4113" y="3209"/>
                    <a:pt x="4032" y="3118"/>
                  </a:cubicBezTo>
                  <a:lnTo>
                    <a:pt x="4032" y="3118"/>
                  </a:lnTo>
                  <a:cubicBezTo>
                    <a:pt x="4143" y="3169"/>
                    <a:pt x="4244" y="3219"/>
                    <a:pt x="4335" y="3259"/>
                  </a:cubicBezTo>
                  <a:cubicBezTo>
                    <a:pt x="4747" y="3417"/>
                    <a:pt x="5144" y="3552"/>
                    <a:pt x="5578" y="3552"/>
                  </a:cubicBezTo>
                  <a:cubicBezTo>
                    <a:pt x="5645" y="3552"/>
                    <a:pt x="5712" y="3549"/>
                    <a:pt x="5780" y="3542"/>
                  </a:cubicBezTo>
                  <a:cubicBezTo>
                    <a:pt x="6033" y="3522"/>
                    <a:pt x="6265" y="3270"/>
                    <a:pt x="5831" y="3088"/>
                  </a:cubicBezTo>
                  <a:cubicBezTo>
                    <a:pt x="5568" y="2977"/>
                    <a:pt x="5315" y="2835"/>
                    <a:pt x="5093" y="2673"/>
                  </a:cubicBezTo>
                  <a:lnTo>
                    <a:pt x="5093" y="2673"/>
                  </a:lnTo>
                  <a:cubicBezTo>
                    <a:pt x="5513" y="2811"/>
                    <a:pt x="6050" y="2984"/>
                    <a:pt x="6493" y="2984"/>
                  </a:cubicBezTo>
                  <a:cubicBezTo>
                    <a:pt x="6572" y="2984"/>
                    <a:pt x="6648" y="2979"/>
                    <a:pt x="6720" y="2966"/>
                  </a:cubicBezTo>
                  <a:cubicBezTo>
                    <a:pt x="7003" y="2916"/>
                    <a:pt x="6891" y="2734"/>
                    <a:pt x="6821" y="2673"/>
                  </a:cubicBezTo>
                  <a:cubicBezTo>
                    <a:pt x="6717" y="2588"/>
                    <a:pt x="6445" y="2424"/>
                    <a:pt x="6319" y="2328"/>
                  </a:cubicBezTo>
                  <a:lnTo>
                    <a:pt x="6319" y="2328"/>
                  </a:lnTo>
                  <a:cubicBezTo>
                    <a:pt x="6469" y="2436"/>
                    <a:pt x="6750" y="2485"/>
                    <a:pt x="6922" y="2542"/>
                  </a:cubicBezTo>
                  <a:cubicBezTo>
                    <a:pt x="7154" y="2613"/>
                    <a:pt x="7376" y="2673"/>
                    <a:pt x="7609" y="2714"/>
                  </a:cubicBezTo>
                  <a:cubicBezTo>
                    <a:pt x="7841" y="2754"/>
                    <a:pt x="8064" y="2774"/>
                    <a:pt x="8296" y="2774"/>
                  </a:cubicBezTo>
                  <a:lnTo>
                    <a:pt x="8316" y="2774"/>
                  </a:lnTo>
                  <a:cubicBezTo>
                    <a:pt x="8417" y="3704"/>
                    <a:pt x="9003" y="4270"/>
                    <a:pt x="9175" y="5189"/>
                  </a:cubicBezTo>
                  <a:cubicBezTo>
                    <a:pt x="9195" y="5283"/>
                    <a:pt x="9206" y="5359"/>
                    <a:pt x="9217" y="5359"/>
                  </a:cubicBezTo>
                  <a:cubicBezTo>
                    <a:pt x="9223" y="5359"/>
                    <a:pt x="9229" y="5338"/>
                    <a:pt x="9236" y="5290"/>
                  </a:cubicBezTo>
                  <a:cubicBezTo>
                    <a:pt x="9367" y="4341"/>
                    <a:pt x="9296" y="3502"/>
                    <a:pt x="8831" y="2734"/>
                  </a:cubicBezTo>
                  <a:cubicBezTo>
                    <a:pt x="8912" y="2714"/>
                    <a:pt x="8973" y="2643"/>
                    <a:pt x="8983" y="2562"/>
                  </a:cubicBezTo>
                  <a:cubicBezTo>
                    <a:pt x="8983" y="2522"/>
                    <a:pt x="8983" y="2492"/>
                    <a:pt x="8973" y="2461"/>
                  </a:cubicBezTo>
                  <a:cubicBezTo>
                    <a:pt x="8912" y="2289"/>
                    <a:pt x="8114" y="1602"/>
                    <a:pt x="7902" y="1431"/>
                  </a:cubicBezTo>
                  <a:cubicBezTo>
                    <a:pt x="7488" y="1097"/>
                    <a:pt x="7033" y="814"/>
                    <a:pt x="6558" y="582"/>
                  </a:cubicBezTo>
                  <a:cubicBezTo>
                    <a:pt x="5871" y="264"/>
                    <a:pt x="5108" y="1"/>
                    <a:pt x="4366" y="1"/>
                  </a:cubicBezTo>
                  <a:close/>
                </a:path>
              </a:pathLst>
            </a:custGeom>
            <a:solidFill>
              <a:srgbClr val="DE61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4" name="Google Shape;14294;p9"/>
          <p:cNvSpPr txBox="1">
            <a:spLocks noGrp="1"/>
          </p:cNvSpPr>
          <p:nvPr>
            <p:ph type="title"/>
          </p:nvPr>
        </p:nvSpPr>
        <p:spPr>
          <a:xfrm>
            <a:off x="1005049" y="482051"/>
            <a:ext cx="7419000" cy="47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800"/>
              <a:t>Idées d’attentes des élèves </a:t>
            </a:r>
            <a:endParaRPr sz="280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800"/>
              <a:t>envers leurs camarades</a:t>
            </a:r>
            <a:endParaRPr sz="2800"/>
          </a:p>
        </p:txBody>
      </p:sp>
      <p:sp>
        <p:nvSpPr>
          <p:cNvPr id="14295" name="Google Shape;14295;p9"/>
          <p:cNvSpPr txBox="1">
            <a:spLocks noGrp="1"/>
          </p:cNvSpPr>
          <p:nvPr>
            <p:ph type="body" idx="1"/>
          </p:nvPr>
        </p:nvSpPr>
        <p:spPr>
          <a:xfrm>
            <a:off x="2646000" y="1594800"/>
            <a:ext cx="3852000" cy="2822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700" dirty="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 dirty="0" err="1"/>
              <a:t>Bienveillance</a:t>
            </a:r>
            <a:endParaRPr sz="1700" dirty="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 dirty="0" err="1"/>
              <a:t>Intégration</a:t>
            </a:r>
            <a:endParaRPr sz="1700" dirty="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 dirty="0"/>
              <a:t>Respect de </a:t>
            </a:r>
            <a:r>
              <a:rPr lang="en" sz="1700" dirty="0" err="1"/>
              <a:t>mon</a:t>
            </a:r>
            <a:r>
              <a:rPr lang="en" sz="1700" dirty="0"/>
              <a:t> temps de parole</a:t>
            </a:r>
            <a:endParaRPr sz="1700" dirty="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 dirty="0"/>
              <a:t>Respect de </a:t>
            </a:r>
            <a:r>
              <a:rPr lang="en" sz="1700" dirty="0" err="1"/>
              <a:t>mon</a:t>
            </a:r>
            <a:r>
              <a:rPr lang="en" sz="1700" dirty="0"/>
              <a:t> matériel</a:t>
            </a:r>
            <a:endParaRPr sz="1700" dirty="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 dirty="0"/>
              <a:t>Entre-aide</a:t>
            </a:r>
            <a:endParaRPr sz="1700" dirty="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 dirty="0"/>
              <a:t>Respect de ma vie </a:t>
            </a:r>
            <a:r>
              <a:rPr lang="en" sz="1700" dirty="0" err="1"/>
              <a:t>privée</a:t>
            </a:r>
            <a:endParaRPr sz="1700" dirty="0"/>
          </a:p>
          <a:p>
            <a:pPr marL="457200" lvl="0" indent="-3365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-"/>
            </a:pPr>
            <a:r>
              <a:rPr lang="en" sz="1700" dirty="0"/>
              <a:t>…</a:t>
            </a:r>
            <a:endParaRPr sz="1700" dirty="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1700" dirty="0"/>
          </a:p>
        </p:txBody>
      </p:sp>
      <p:grpSp>
        <p:nvGrpSpPr>
          <p:cNvPr id="14296" name="Google Shape;14296;p9"/>
          <p:cNvGrpSpPr/>
          <p:nvPr/>
        </p:nvGrpSpPr>
        <p:grpSpPr>
          <a:xfrm>
            <a:off x="6963517" y="1955327"/>
            <a:ext cx="1657156" cy="2613865"/>
            <a:chOff x="6993525" y="571500"/>
            <a:chExt cx="2334680" cy="3997347"/>
          </a:xfrm>
        </p:grpSpPr>
        <p:sp>
          <p:nvSpPr>
            <p:cNvPr id="14297" name="Google Shape;14297;p9"/>
            <p:cNvSpPr/>
            <p:nvPr/>
          </p:nvSpPr>
          <p:spPr>
            <a:xfrm>
              <a:off x="7260141" y="4354152"/>
              <a:ext cx="1462173" cy="214695"/>
            </a:xfrm>
            <a:custGeom>
              <a:avLst/>
              <a:gdLst/>
              <a:ahLst/>
              <a:cxnLst/>
              <a:rect l="l" t="t" r="r" b="b"/>
              <a:pathLst>
                <a:path w="17067" h="2506" extrusionOk="0">
                  <a:moveTo>
                    <a:pt x="8538" y="0"/>
                  </a:moveTo>
                  <a:cubicBezTo>
                    <a:pt x="3820" y="0"/>
                    <a:pt x="0" y="556"/>
                    <a:pt x="0" y="1253"/>
                  </a:cubicBezTo>
                  <a:cubicBezTo>
                    <a:pt x="0" y="1950"/>
                    <a:pt x="3820" y="2506"/>
                    <a:pt x="8538" y="2506"/>
                  </a:cubicBezTo>
                  <a:cubicBezTo>
                    <a:pt x="13247" y="2506"/>
                    <a:pt x="17066" y="1950"/>
                    <a:pt x="17066" y="1253"/>
                  </a:cubicBezTo>
                  <a:cubicBezTo>
                    <a:pt x="17066" y="556"/>
                    <a:pt x="13247" y="0"/>
                    <a:pt x="85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8" name="Google Shape;14298;p9"/>
            <p:cNvSpPr/>
            <p:nvPr/>
          </p:nvSpPr>
          <p:spPr>
            <a:xfrm>
              <a:off x="7748308" y="1860028"/>
              <a:ext cx="832908" cy="1079645"/>
            </a:xfrm>
            <a:custGeom>
              <a:avLst/>
              <a:gdLst/>
              <a:ahLst/>
              <a:cxnLst/>
              <a:rect l="l" t="t" r="r" b="b"/>
              <a:pathLst>
                <a:path w="9722" h="12602" extrusionOk="0">
                  <a:moveTo>
                    <a:pt x="4941" y="0"/>
                  </a:moveTo>
                  <a:cubicBezTo>
                    <a:pt x="2786" y="0"/>
                    <a:pt x="829" y="295"/>
                    <a:pt x="456" y="1831"/>
                  </a:cubicBezTo>
                  <a:cubicBezTo>
                    <a:pt x="1" y="3700"/>
                    <a:pt x="6417" y="12602"/>
                    <a:pt x="6417" y="12602"/>
                  </a:cubicBezTo>
                  <a:cubicBezTo>
                    <a:pt x="6417" y="12602"/>
                    <a:pt x="8286" y="11945"/>
                    <a:pt x="8933" y="11127"/>
                  </a:cubicBezTo>
                  <a:cubicBezTo>
                    <a:pt x="9580" y="10298"/>
                    <a:pt x="9479" y="6448"/>
                    <a:pt x="9600" y="3922"/>
                  </a:cubicBezTo>
                  <a:cubicBezTo>
                    <a:pt x="9721" y="1396"/>
                    <a:pt x="9004" y="133"/>
                    <a:pt x="6356" y="32"/>
                  </a:cubicBezTo>
                  <a:cubicBezTo>
                    <a:pt x="5885" y="14"/>
                    <a:pt x="5408" y="0"/>
                    <a:pt x="49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9" name="Google Shape;14299;p9"/>
            <p:cNvSpPr/>
            <p:nvPr/>
          </p:nvSpPr>
          <p:spPr>
            <a:xfrm>
              <a:off x="7512020" y="4370602"/>
              <a:ext cx="334208" cy="122940"/>
            </a:xfrm>
            <a:custGeom>
              <a:avLst/>
              <a:gdLst/>
              <a:ahLst/>
              <a:cxnLst/>
              <a:rect l="l" t="t" r="r" b="b"/>
              <a:pathLst>
                <a:path w="3901" h="1435" extrusionOk="0">
                  <a:moveTo>
                    <a:pt x="3901" y="0"/>
                  </a:moveTo>
                  <a:lnTo>
                    <a:pt x="3183" y="525"/>
                  </a:lnTo>
                  <a:cubicBezTo>
                    <a:pt x="2840" y="202"/>
                    <a:pt x="2213" y="101"/>
                    <a:pt x="2213" y="101"/>
                  </a:cubicBezTo>
                  <a:cubicBezTo>
                    <a:pt x="324" y="333"/>
                    <a:pt x="0" y="1435"/>
                    <a:pt x="677" y="1435"/>
                  </a:cubicBezTo>
                  <a:lnTo>
                    <a:pt x="3800" y="1435"/>
                  </a:lnTo>
                  <a:cubicBezTo>
                    <a:pt x="3830" y="1031"/>
                    <a:pt x="3860" y="546"/>
                    <a:pt x="3901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0" name="Google Shape;14300;p9"/>
            <p:cNvSpPr/>
            <p:nvPr/>
          </p:nvSpPr>
          <p:spPr>
            <a:xfrm>
              <a:off x="7690307" y="3446014"/>
              <a:ext cx="226946" cy="968785"/>
            </a:xfrm>
            <a:custGeom>
              <a:avLst/>
              <a:gdLst/>
              <a:ahLst/>
              <a:cxnLst/>
              <a:rect l="l" t="t" r="r" b="b"/>
              <a:pathLst>
                <a:path w="2649" h="11308" extrusionOk="0">
                  <a:moveTo>
                    <a:pt x="51" y="1"/>
                  </a:moveTo>
                  <a:lnTo>
                    <a:pt x="31" y="3345"/>
                  </a:lnTo>
                  <a:cubicBezTo>
                    <a:pt x="1" y="6700"/>
                    <a:pt x="132" y="10883"/>
                    <a:pt x="132" y="10883"/>
                  </a:cubicBezTo>
                  <a:cubicBezTo>
                    <a:pt x="132" y="10883"/>
                    <a:pt x="769" y="10994"/>
                    <a:pt x="1102" y="11307"/>
                  </a:cubicBezTo>
                  <a:lnTo>
                    <a:pt x="1820" y="10792"/>
                  </a:lnTo>
                  <a:cubicBezTo>
                    <a:pt x="2092" y="7114"/>
                    <a:pt x="2648" y="728"/>
                    <a:pt x="2648" y="728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rgbClr val="C47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1" name="Google Shape;14301;p9"/>
            <p:cNvSpPr/>
            <p:nvPr/>
          </p:nvSpPr>
          <p:spPr>
            <a:xfrm>
              <a:off x="8097170" y="3481569"/>
              <a:ext cx="334294" cy="934087"/>
            </a:xfrm>
            <a:custGeom>
              <a:avLst/>
              <a:gdLst/>
              <a:ahLst/>
              <a:cxnLst/>
              <a:rect l="l" t="t" r="r" b="b"/>
              <a:pathLst>
                <a:path w="3902" h="10903" extrusionOk="0">
                  <a:moveTo>
                    <a:pt x="3012" y="0"/>
                  </a:moveTo>
                  <a:lnTo>
                    <a:pt x="1" y="455"/>
                  </a:lnTo>
                  <a:cubicBezTo>
                    <a:pt x="1" y="455"/>
                    <a:pt x="718" y="3809"/>
                    <a:pt x="1234" y="6032"/>
                  </a:cubicBezTo>
                  <a:cubicBezTo>
                    <a:pt x="1759" y="8265"/>
                    <a:pt x="2143" y="10327"/>
                    <a:pt x="2143" y="10327"/>
                  </a:cubicBezTo>
                  <a:cubicBezTo>
                    <a:pt x="2577" y="10468"/>
                    <a:pt x="3002" y="10660"/>
                    <a:pt x="3396" y="10902"/>
                  </a:cubicBezTo>
                  <a:lnTo>
                    <a:pt x="3901" y="10195"/>
                  </a:lnTo>
                  <a:cubicBezTo>
                    <a:pt x="3659" y="8174"/>
                    <a:pt x="3275" y="4759"/>
                    <a:pt x="3174" y="2839"/>
                  </a:cubicBezTo>
                  <a:lnTo>
                    <a:pt x="3012" y="0"/>
                  </a:lnTo>
                  <a:close/>
                </a:path>
              </a:pathLst>
            </a:custGeom>
            <a:solidFill>
              <a:srgbClr val="C47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2" name="Google Shape;14302;p9"/>
            <p:cNvSpPr/>
            <p:nvPr/>
          </p:nvSpPr>
          <p:spPr>
            <a:xfrm>
              <a:off x="8120559" y="4354152"/>
              <a:ext cx="327355" cy="137676"/>
            </a:xfrm>
            <a:custGeom>
              <a:avLst/>
              <a:gdLst/>
              <a:ahLst/>
              <a:cxnLst/>
              <a:rect l="l" t="t" r="r" b="b"/>
              <a:pathLst>
                <a:path w="3821" h="1607" extrusionOk="0">
                  <a:moveTo>
                    <a:pt x="3628" y="0"/>
                  </a:moveTo>
                  <a:lnTo>
                    <a:pt x="3123" y="707"/>
                  </a:lnTo>
                  <a:cubicBezTo>
                    <a:pt x="2729" y="475"/>
                    <a:pt x="2304" y="283"/>
                    <a:pt x="1870" y="142"/>
                  </a:cubicBezTo>
                  <a:cubicBezTo>
                    <a:pt x="1870" y="142"/>
                    <a:pt x="546" y="414"/>
                    <a:pt x="273" y="899"/>
                  </a:cubicBezTo>
                  <a:cubicBezTo>
                    <a:pt x="1" y="1384"/>
                    <a:pt x="587" y="1607"/>
                    <a:pt x="1486" y="1607"/>
                  </a:cubicBezTo>
                  <a:lnTo>
                    <a:pt x="3820" y="1607"/>
                  </a:lnTo>
                  <a:cubicBezTo>
                    <a:pt x="3820" y="1607"/>
                    <a:pt x="3739" y="970"/>
                    <a:pt x="362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3" name="Google Shape;14303;p9"/>
            <p:cNvSpPr/>
            <p:nvPr/>
          </p:nvSpPr>
          <p:spPr>
            <a:xfrm>
              <a:off x="8675465" y="3118313"/>
              <a:ext cx="490903" cy="337293"/>
            </a:xfrm>
            <a:custGeom>
              <a:avLst/>
              <a:gdLst/>
              <a:ahLst/>
              <a:cxnLst/>
              <a:rect l="l" t="t" r="r" b="b"/>
              <a:pathLst>
                <a:path w="5730" h="3937" extrusionOk="0">
                  <a:moveTo>
                    <a:pt x="3602" y="0"/>
                  </a:moveTo>
                  <a:cubicBezTo>
                    <a:pt x="3307" y="0"/>
                    <a:pt x="2962" y="27"/>
                    <a:pt x="2557" y="87"/>
                  </a:cubicBezTo>
                  <a:cubicBezTo>
                    <a:pt x="576" y="380"/>
                    <a:pt x="0" y="481"/>
                    <a:pt x="0" y="1522"/>
                  </a:cubicBezTo>
                  <a:cubicBezTo>
                    <a:pt x="0" y="2553"/>
                    <a:pt x="182" y="3937"/>
                    <a:pt x="182" y="3937"/>
                  </a:cubicBezTo>
                  <a:lnTo>
                    <a:pt x="950" y="3674"/>
                  </a:lnTo>
                  <a:cubicBezTo>
                    <a:pt x="950" y="3674"/>
                    <a:pt x="708" y="2017"/>
                    <a:pt x="809" y="1562"/>
                  </a:cubicBezTo>
                  <a:cubicBezTo>
                    <a:pt x="910" y="1098"/>
                    <a:pt x="1405" y="1108"/>
                    <a:pt x="2668" y="1027"/>
                  </a:cubicBezTo>
                  <a:cubicBezTo>
                    <a:pt x="3164" y="991"/>
                    <a:pt x="3564" y="933"/>
                    <a:pt x="3875" y="933"/>
                  </a:cubicBezTo>
                  <a:cubicBezTo>
                    <a:pt x="4349" y="933"/>
                    <a:pt x="4617" y="1068"/>
                    <a:pt x="4709" y="1623"/>
                  </a:cubicBezTo>
                  <a:cubicBezTo>
                    <a:pt x="4860" y="2532"/>
                    <a:pt x="4992" y="3412"/>
                    <a:pt x="4992" y="3412"/>
                  </a:cubicBezTo>
                  <a:lnTo>
                    <a:pt x="5729" y="3371"/>
                  </a:lnTo>
                  <a:cubicBezTo>
                    <a:pt x="5729" y="3371"/>
                    <a:pt x="5527" y="1381"/>
                    <a:pt x="5305" y="835"/>
                  </a:cubicBezTo>
                  <a:cubicBezTo>
                    <a:pt x="5129" y="402"/>
                    <a:pt x="4742" y="0"/>
                    <a:pt x="3602" y="0"/>
                  </a:cubicBez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4" name="Google Shape;14304;p9"/>
            <p:cNvSpPr/>
            <p:nvPr/>
          </p:nvSpPr>
          <p:spPr>
            <a:xfrm>
              <a:off x="8685832" y="3391526"/>
              <a:ext cx="195762" cy="613501"/>
            </a:xfrm>
            <a:custGeom>
              <a:avLst/>
              <a:gdLst/>
              <a:ahLst/>
              <a:cxnLst/>
              <a:rect l="l" t="t" r="r" b="b"/>
              <a:pathLst>
                <a:path w="2285" h="7161" extrusionOk="0">
                  <a:moveTo>
                    <a:pt x="1415" y="0"/>
                  </a:moveTo>
                  <a:cubicBezTo>
                    <a:pt x="940" y="51"/>
                    <a:pt x="465" y="142"/>
                    <a:pt x="1" y="253"/>
                  </a:cubicBezTo>
                  <a:lnTo>
                    <a:pt x="789" y="7154"/>
                  </a:lnTo>
                  <a:cubicBezTo>
                    <a:pt x="915" y="7158"/>
                    <a:pt x="1042" y="7160"/>
                    <a:pt x="1169" y="7160"/>
                  </a:cubicBezTo>
                  <a:cubicBezTo>
                    <a:pt x="1390" y="7160"/>
                    <a:pt x="1612" y="7153"/>
                    <a:pt x="1830" y="7134"/>
                  </a:cubicBezTo>
                  <a:lnTo>
                    <a:pt x="2284" y="7103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5" name="Google Shape;14305;p9"/>
            <p:cNvSpPr/>
            <p:nvPr/>
          </p:nvSpPr>
          <p:spPr>
            <a:xfrm>
              <a:off x="8556037" y="3413116"/>
              <a:ext cx="197389" cy="591312"/>
            </a:xfrm>
            <a:custGeom>
              <a:avLst/>
              <a:gdLst/>
              <a:ahLst/>
              <a:cxnLst/>
              <a:rect l="l" t="t" r="r" b="b"/>
              <a:pathLst>
                <a:path w="2304" h="6902" extrusionOk="0">
                  <a:moveTo>
                    <a:pt x="1516" y="1"/>
                  </a:moveTo>
                  <a:cubicBezTo>
                    <a:pt x="495" y="284"/>
                    <a:pt x="0" y="708"/>
                    <a:pt x="10" y="1466"/>
                  </a:cubicBezTo>
                  <a:cubicBezTo>
                    <a:pt x="30" y="2739"/>
                    <a:pt x="141" y="4922"/>
                    <a:pt x="273" y="5528"/>
                  </a:cubicBezTo>
                  <a:cubicBezTo>
                    <a:pt x="394" y="6053"/>
                    <a:pt x="525" y="6821"/>
                    <a:pt x="2304" y="6902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6" name="Google Shape;14306;p9"/>
            <p:cNvSpPr/>
            <p:nvPr/>
          </p:nvSpPr>
          <p:spPr>
            <a:xfrm>
              <a:off x="8807060" y="3373363"/>
              <a:ext cx="296941" cy="626780"/>
            </a:xfrm>
            <a:custGeom>
              <a:avLst/>
              <a:gdLst/>
              <a:ahLst/>
              <a:cxnLst/>
              <a:rect l="l" t="t" r="r" b="b"/>
              <a:pathLst>
                <a:path w="3466" h="7316" extrusionOk="0">
                  <a:moveTo>
                    <a:pt x="2819" y="0"/>
                  </a:moveTo>
                  <a:cubicBezTo>
                    <a:pt x="2415" y="0"/>
                    <a:pt x="1981" y="20"/>
                    <a:pt x="1496" y="61"/>
                  </a:cubicBezTo>
                  <a:cubicBezTo>
                    <a:pt x="950" y="101"/>
                    <a:pt x="445" y="152"/>
                    <a:pt x="0" y="212"/>
                  </a:cubicBezTo>
                  <a:lnTo>
                    <a:pt x="869" y="7315"/>
                  </a:lnTo>
                  <a:cubicBezTo>
                    <a:pt x="1910" y="7235"/>
                    <a:pt x="2769" y="7144"/>
                    <a:pt x="3466" y="7073"/>
                  </a:cubicBezTo>
                  <a:lnTo>
                    <a:pt x="2819" y="0"/>
                  </a:ln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7" name="Google Shape;14307;p9"/>
            <p:cNvSpPr/>
            <p:nvPr/>
          </p:nvSpPr>
          <p:spPr>
            <a:xfrm>
              <a:off x="7675657" y="1983055"/>
              <a:ext cx="196533" cy="532455"/>
            </a:xfrm>
            <a:custGeom>
              <a:avLst/>
              <a:gdLst/>
              <a:ahLst/>
              <a:cxnLst/>
              <a:rect l="l" t="t" r="r" b="b"/>
              <a:pathLst>
                <a:path w="2294" h="6215" extrusionOk="0">
                  <a:moveTo>
                    <a:pt x="2294" y="1"/>
                  </a:moveTo>
                  <a:lnTo>
                    <a:pt x="2294" y="1"/>
                  </a:lnTo>
                  <a:cubicBezTo>
                    <a:pt x="2011" y="112"/>
                    <a:pt x="1677" y="243"/>
                    <a:pt x="1314" y="395"/>
                  </a:cubicBezTo>
                  <a:cubicBezTo>
                    <a:pt x="1314" y="395"/>
                    <a:pt x="627" y="3113"/>
                    <a:pt x="344" y="4538"/>
                  </a:cubicBezTo>
                  <a:cubicBezTo>
                    <a:pt x="344" y="4538"/>
                    <a:pt x="202" y="5225"/>
                    <a:pt x="0" y="6215"/>
                  </a:cubicBezTo>
                  <a:cubicBezTo>
                    <a:pt x="485" y="5790"/>
                    <a:pt x="1081" y="5255"/>
                    <a:pt x="1314" y="4972"/>
                  </a:cubicBezTo>
                  <a:cubicBezTo>
                    <a:pt x="1647" y="4538"/>
                    <a:pt x="2132" y="1153"/>
                    <a:pt x="2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8" name="Google Shape;14308;p9"/>
            <p:cNvSpPr/>
            <p:nvPr/>
          </p:nvSpPr>
          <p:spPr>
            <a:xfrm>
              <a:off x="6993525" y="1439372"/>
              <a:ext cx="793841" cy="944539"/>
            </a:xfrm>
            <a:custGeom>
              <a:avLst/>
              <a:gdLst/>
              <a:ahLst/>
              <a:cxnLst/>
              <a:rect l="l" t="t" r="r" b="b"/>
              <a:pathLst>
                <a:path w="9266" h="11025" extrusionOk="0">
                  <a:moveTo>
                    <a:pt x="2284" y="0"/>
                  </a:moveTo>
                  <a:cubicBezTo>
                    <a:pt x="2277" y="0"/>
                    <a:pt x="2270" y="1"/>
                    <a:pt x="2263" y="1"/>
                  </a:cubicBezTo>
                  <a:cubicBezTo>
                    <a:pt x="1708" y="52"/>
                    <a:pt x="2011" y="1568"/>
                    <a:pt x="2011" y="1568"/>
                  </a:cubicBezTo>
                  <a:cubicBezTo>
                    <a:pt x="2011" y="1568"/>
                    <a:pt x="1713" y="221"/>
                    <a:pt x="1229" y="221"/>
                  </a:cubicBezTo>
                  <a:cubicBezTo>
                    <a:pt x="1217" y="221"/>
                    <a:pt x="1205" y="222"/>
                    <a:pt x="1192" y="224"/>
                  </a:cubicBezTo>
                  <a:cubicBezTo>
                    <a:pt x="687" y="294"/>
                    <a:pt x="1344" y="1931"/>
                    <a:pt x="1344" y="1931"/>
                  </a:cubicBezTo>
                  <a:cubicBezTo>
                    <a:pt x="1344" y="1931"/>
                    <a:pt x="834" y="786"/>
                    <a:pt x="454" y="786"/>
                  </a:cubicBezTo>
                  <a:cubicBezTo>
                    <a:pt x="430" y="786"/>
                    <a:pt x="407" y="790"/>
                    <a:pt x="384" y="800"/>
                  </a:cubicBezTo>
                  <a:cubicBezTo>
                    <a:pt x="0" y="961"/>
                    <a:pt x="758" y="2881"/>
                    <a:pt x="970" y="3164"/>
                  </a:cubicBezTo>
                  <a:lnTo>
                    <a:pt x="1192" y="3437"/>
                  </a:lnTo>
                  <a:cubicBezTo>
                    <a:pt x="1192" y="3437"/>
                    <a:pt x="1213" y="7832"/>
                    <a:pt x="3122" y="9722"/>
                  </a:cubicBezTo>
                  <a:cubicBezTo>
                    <a:pt x="4191" y="10791"/>
                    <a:pt x="5699" y="11024"/>
                    <a:pt x="6813" y="11024"/>
                  </a:cubicBezTo>
                  <a:cubicBezTo>
                    <a:pt x="7678" y="11024"/>
                    <a:pt x="8306" y="10884"/>
                    <a:pt x="8306" y="10884"/>
                  </a:cubicBezTo>
                  <a:cubicBezTo>
                    <a:pt x="8589" y="9449"/>
                    <a:pt x="9266" y="6741"/>
                    <a:pt x="9266" y="6741"/>
                  </a:cubicBezTo>
                  <a:lnTo>
                    <a:pt x="9266" y="6741"/>
                  </a:lnTo>
                  <a:cubicBezTo>
                    <a:pt x="8470" y="7064"/>
                    <a:pt x="6945" y="7603"/>
                    <a:pt x="5633" y="7603"/>
                  </a:cubicBezTo>
                  <a:cubicBezTo>
                    <a:pt x="5178" y="7603"/>
                    <a:pt x="4749" y="7539"/>
                    <a:pt x="4385" y="7377"/>
                  </a:cubicBezTo>
                  <a:cubicBezTo>
                    <a:pt x="2981" y="6751"/>
                    <a:pt x="2849" y="3184"/>
                    <a:pt x="2849" y="3184"/>
                  </a:cubicBezTo>
                  <a:cubicBezTo>
                    <a:pt x="2849" y="3184"/>
                    <a:pt x="4203" y="2335"/>
                    <a:pt x="4011" y="1891"/>
                  </a:cubicBezTo>
                  <a:cubicBezTo>
                    <a:pt x="3976" y="1806"/>
                    <a:pt x="3906" y="1772"/>
                    <a:pt x="3816" y="1772"/>
                  </a:cubicBezTo>
                  <a:cubicBezTo>
                    <a:pt x="3443" y="1772"/>
                    <a:pt x="2728" y="2356"/>
                    <a:pt x="2728" y="2356"/>
                  </a:cubicBezTo>
                  <a:cubicBezTo>
                    <a:pt x="2728" y="2356"/>
                    <a:pt x="2817" y="0"/>
                    <a:pt x="2284" y="0"/>
                  </a:cubicBezTo>
                  <a:close/>
                </a:path>
              </a:pathLst>
            </a:custGeom>
            <a:solidFill>
              <a:srgbClr val="C47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9" name="Google Shape;14309;p9"/>
            <p:cNvSpPr/>
            <p:nvPr/>
          </p:nvSpPr>
          <p:spPr>
            <a:xfrm>
              <a:off x="7926680" y="1771870"/>
              <a:ext cx="223434" cy="230802"/>
            </a:xfrm>
            <a:custGeom>
              <a:avLst/>
              <a:gdLst/>
              <a:ahLst/>
              <a:cxnLst/>
              <a:rect l="l" t="t" r="r" b="b"/>
              <a:pathLst>
                <a:path w="2608" h="2694" extrusionOk="0">
                  <a:moveTo>
                    <a:pt x="2122" y="0"/>
                  </a:moveTo>
                  <a:lnTo>
                    <a:pt x="253" y="698"/>
                  </a:lnTo>
                  <a:cubicBezTo>
                    <a:pt x="253" y="698"/>
                    <a:pt x="273" y="1738"/>
                    <a:pt x="253" y="1940"/>
                  </a:cubicBezTo>
                  <a:cubicBezTo>
                    <a:pt x="253" y="2011"/>
                    <a:pt x="162" y="2082"/>
                    <a:pt x="0" y="2173"/>
                  </a:cubicBezTo>
                  <a:cubicBezTo>
                    <a:pt x="295" y="2505"/>
                    <a:pt x="708" y="2693"/>
                    <a:pt x="1146" y="2693"/>
                  </a:cubicBezTo>
                  <a:cubicBezTo>
                    <a:pt x="1188" y="2693"/>
                    <a:pt x="1231" y="2692"/>
                    <a:pt x="1273" y="2688"/>
                  </a:cubicBezTo>
                  <a:cubicBezTo>
                    <a:pt x="1769" y="2627"/>
                    <a:pt x="2243" y="2415"/>
                    <a:pt x="2607" y="2072"/>
                  </a:cubicBezTo>
                  <a:cubicBezTo>
                    <a:pt x="2264" y="1829"/>
                    <a:pt x="2122" y="0"/>
                    <a:pt x="2122" y="0"/>
                  </a:cubicBezTo>
                  <a:close/>
                </a:path>
              </a:pathLst>
            </a:custGeom>
            <a:solidFill>
              <a:srgbClr val="A54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0" name="Google Shape;14310;p9"/>
            <p:cNvSpPr/>
            <p:nvPr/>
          </p:nvSpPr>
          <p:spPr>
            <a:xfrm>
              <a:off x="8329173" y="2031546"/>
              <a:ext cx="685723" cy="1251932"/>
            </a:xfrm>
            <a:custGeom>
              <a:avLst/>
              <a:gdLst/>
              <a:ahLst/>
              <a:cxnLst/>
              <a:rect l="l" t="t" r="r" b="b"/>
              <a:pathLst>
                <a:path w="8004" h="14613" extrusionOk="0">
                  <a:moveTo>
                    <a:pt x="61" y="1"/>
                  </a:moveTo>
                  <a:lnTo>
                    <a:pt x="61" y="1"/>
                  </a:lnTo>
                  <a:cubicBezTo>
                    <a:pt x="11" y="1112"/>
                    <a:pt x="1" y="2951"/>
                    <a:pt x="334" y="4366"/>
                  </a:cubicBezTo>
                  <a:cubicBezTo>
                    <a:pt x="334" y="4366"/>
                    <a:pt x="2810" y="5912"/>
                    <a:pt x="3729" y="7649"/>
                  </a:cubicBezTo>
                  <a:cubicBezTo>
                    <a:pt x="4639" y="9387"/>
                    <a:pt x="5366" y="11358"/>
                    <a:pt x="5396" y="11742"/>
                  </a:cubicBezTo>
                  <a:cubicBezTo>
                    <a:pt x="5417" y="12136"/>
                    <a:pt x="4962" y="12489"/>
                    <a:pt x="5012" y="12964"/>
                  </a:cubicBezTo>
                  <a:cubicBezTo>
                    <a:pt x="5063" y="13439"/>
                    <a:pt x="5285" y="14055"/>
                    <a:pt x="5568" y="14066"/>
                  </a:cubicBezTo>
                  <a:lnTo>
                    <a:pt x="5841" y="14076"/>
                  </a:lnTo>
                  <a:cubicBezTo>
                    <a:pt x="5841" y="14076"/>
                    <a:pt x="5985" y="14612"/>
                    <a:pt x="6282" y="14612"/>
                  </a:cubicBezTo>
                  <a:cubicBezTo>
                    <a:pt x="6290" y="14612"/>
                    <a:pt x="6298" y="14612"/>
                    <a:pt x="6306" y="14611"/>
                  </a:cubicBezTo>
                  <a:cubicBezTo>
                    <a:pt x="6609" y="14571"/>
                    <a:pt x="6609" y="14157"/>
                    <a:pt x="6609" y="14157"/>
                  </a:cubicBezTo>
                  <a:cubicBezTo>
                    <a:pt x="6609" y="14157"/>
                    <a:pt x="6731" y="14522"/>
                    <a:pt x="7010" y="14522"/>
                  </a:cubicBezTo>
                  <a:cubicBezTo>
                    <a:pt x="7021" y="14522"/>
                    <a:pt x="7032" y="14521"/>
                    <a:pt x="7043" y="14520"/>
                  </a:cubicBezTo>
                  <a:cubicBezTo>
                    <a:pt x="7346" y="14480"/>
                    <a:pt x="7397" y="14136"/>
                    <a:pt x="7397" y="14136"/>
                  </a:cubicBezTo>
                  <a:cubicBezTo>
                    <a:pt x="7397" y="14136"/>
                    <a:pt x="7555" y="14280"/>
                    <a:pt x="7695" y="14280"/>
                  </a:cubicBezTo>
                  <a:cubicBezTo>
                    <a:pt x="7725" y="14280"/>
                    <a:pt x="7754" y="14274"/>
                    <a:pt x="7781" y="14258"/>
                  </a:cubicBezTo>
                  <a:cubicBezTo>
                    <a:pt x="7933" y="14157"/>
                    <a:pt x="8003" y="13813"/>
                    <a:pt x="7973" y="13520"/>
                  </a:cubicBezTo>
                  <a:cubicBezTo>
                    <a:pt x="7933" y="13217"/>
                    <a:pt x="7710" y="12267"/>
                    <a:pt x="7518" y="12065"/>
                  </a:cubicBezTo>
                  <a:cubicBezTo>
                    <a:pt x="7306" y="11873"/>
                    <a:pt x="7084" y="11701"/>
                    <a:pt x="6851" y="11540"/>
                  </a:cubicBezTo>
                  <a:cubicBezTo>
                    <a:pt x="6851" y="11540"/>
                    <a:pt x="6346" y="7680"/>
                    <a:pt x="4517" y="4699"/>
                  </a:cubicBezTo>
                  <a:cubicBezTo>
                    <a:pt x="2678" y="1718"/>
                    <a:pt x="1193" y="496"/>
                    <a:pt x="61" y="1"/>
                  </a:cubicBezTo>
                  <a:close/>
                </a:path>
              </a:pathLst>
            </a:custGeom>
            <a:solidFill>
              <a:srgbClr val="C47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1" name="Google Shape;14311;p9"/>
            <p:cNvSpPr/>
            <p:nvPr/>
          </p:nvSpPr>
          <p:spPr>
            <a:xfrm>
              <a:off x="8195866" y="1981342"/>
              <a:ext cx="192249" cy="599965"/>
            </a:xfrm>
            <a:custGeom>
              <a:avLst/>
              <a:gdLst/>
              <a:ahLst/>
              <a:cxnLst/>
              <a:rect l="l" t="t" r="r" b="b"/>
              <a:pathLst>
                <a:path w="2244" h="7003" extrusionOk="0">
                  <a:moveTo>
                    <a:pt x="213" y="1"/>
                  </a:moveTo>
                  <a:lnTo>
                    <a:pt x="213" y="1"/>
                  </a:lnTo>
                  <a:cubicBezTo>
                    <a:pt x="142" y="890"/>
                    <a:pt x="1" y="3163"/>
                    <a:pt x="243" y="4366"/>
                  </a:cubicBezTo>
                  <a:cubicBezTo>
                    <a:pt x="455" y="5437"/>
                    <a:pt x="1587" y="6477"/>
                    <a:pt x="2244" y="7003"/>
                  </a:cubicBezTo>
                  <a:cubicBezTo>
                    <a:pt x="2072" y="6093"/>
                    <a:pt x="1941" y="5356"/>
                    <a:pt x="1890" y="4952"/>
                  </a:cubicBezTo>
                  <a:cubicBezTo>
                    <a:pt x="1557" y="3537"/>
                    <a:pt x="1567" y="1698"/>
                    <a:pt x="1617" y="587"/>
                  </a:cubicBezTo>
                  <a:cubicBezTo>
                    <a:pt x="1021" y="334"/>
                    <a:pt x="567" y="152"/>
                    <a:pt x="2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2" name="Google Shape;14312;p9"/>
            <p:cNvSpPr/>
            <p:nvPr/>
          </p:nvSpPr>
          <p:spPr>
            <a:xfrm>
              <a:off x="7507651" y="1949300"/>
              <a:ext cx="1063967" cy="1616297"/>
            </a:xfrm>
            <a:custGeom>
              <a:avLst/>
              <a:gdLst/>
              <a:ahLst/>
              <a:cxnLst/>
              <a:rect l="l" t="t" r="r" b="b"/>
              <a:pathLst>
                <a:path w="12419" h="18866" extrusionOk="0">
                  <a:moveTo>
                    <a:pt x="7498" y="1"/>
                  </a:moveTo>
                  <a:cubicBezTo>
                    <a:pt x="7134" y="344"/>
                    <a:pt x="6660" y="556"/>
                    <a:pt x="6164" y="617"/>
                  </a:cubicBezTo>
                  <a:cubicBezTo>
                    <a:pt x="6131" y="619"/>
                    <a:pt x="6098" y="620"/>
                    <a:pt x="6065" y="620"/>
                  </a:cubicBezTo>
                  <a:cubicBezTo>
                    <a:pt x="5616" y="620"/>
                    <a:pt x="5193" y="430"/>
                    <a:pt x="4901" y="92"/>
                  </a:cubicBezTo>
                  <a:cubicBezTo>
                    <a:pt x="4689" y="203"/>
                    <a:pt x="4477" y="304"/>
                    <a:pt x="4255" y="385"/>
                  </a:cubicBezTo>
                  <a:cubicBezTo>
                    <a:pt x="4103" y="1547"/>
                    <a:pt x="3608" y="4932"/>
                    <a:pt x="3275" y="5356"/>
                  </a:cubicBezTo>
                  <a:cubicBezTo>
                    <a:pt x="3052" y="5639"/>
                    <a:pt x="2456" y="6174"/>
                    <a:pt x="1961" y="6609"/>
                  </a:cubicBezTo>
                  <a:cubicBezTo>
                    <a:pt x="1638" y="8145"/>
                    <a:pt x="1173" y="10438"/>
                    <a:pt x="850" y="12045"/>
                  </a:cubicBezTo>
                  <a:cubicBezTo>
                    <a:pt x="334" y="14692"/>
                    <a:pt x="1" y="17723"/>
                    <a:pt x="1" y="17723"/>
                  </a:cubicBezTo>
                  <a:cubicBezTo>
                    <a:pt x="1961" y="18471"/>
                    <a:pt x="4063" y="18865"/>
                    <a:pt x="6164" y="18865"/>
                  </a:cubicBezTo>
                  <a:cubicBezTo>
                    <a:pt x="9590" y="18835"/>
                    <a:pt x="12419" y="17531"/>
                    <a:pt x="12419" y="17531"/>
                  </a:cubicBezTo>
                  <a:cubicBezTo>
                    <a:pt x="12419" y="17531"/>
                    <a:pt x="10984" y="11014"/>
                    <a:pt x="10287" y="7367"/>
                  </a:cubicBezTo>
                  <a:cubicBezTo>
                    <a:pt x="9620" y="6851"/>
                    <a:pt x="8488" y="5811"/>
                    <a:pt x="8276" y="4740"/>
                  </a:cubicBezTo>
                  <a:cubicBezTo>
                    <a:pt x="8034" y="3537"/>
                    <a:pt x="8175" y="1264"/>
                    <a:pt x="8246" y="364"/>
                  </a:cubicBezTo>
                  <a:cubicBezTo>
                    <a:pt x="7983" y="263"/>
                    <a:pt x="7741" y="142"/>
                    <a:pt x="7498" y="1"/>
                  </a:cubicBez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3" name="Google Shape;14313;p9"/>
            <p:cNvSpPr/>
            <p:nvPr/>
          </p:nvSpPr>
          <p:spPr>
            <a:xfrm>
              <a:off x="8009783" y="571500"/>
              <a:ext cx="730701" cy="919009"/>
            </a:xfrm>
            <a:custGeom>
              <a:avLst/>
              <a:gdLst/>
              <a:ahLst/>
              <a:cxnLst/>
              <a:rect l="l" t="t" r="r" b="b"/>
              <a:pathLst>
                <a:path w="8529" h="10727" extrusionOk="0">
                  <a:moveTo>
                    <a:pt x="3477" y="0"/>
                  </a:moveTo>
                  <a:cubicBezTo>
                    <a:pt x="906" y="0"/>
                    <a:pt x="0" y="2472"/>
                    <a:pt x="0" y="2472"/>
                  </a:cubicBezTo>
                  <a:lnTo>
                    <a:pt x="3234" y="10435"/>
                  </a:lnTo>
                  <a:cubicBezTo>
                    <a:pt x="3234" y="10435"/>
                    <a:pt x="3927" y="10727"/>
                    <a:pt x="5245" y="10727"/>
                  </a:cubicBezTo>
                  <a:cubicBezTo>
                    <a:pt x="5376" y="10727"/>
                    <a:pt x="5514" y="10724"/>
                    <a:pt x="5659" y="10717"/>
                  </a:cubicBezTo>
                  <a:cubicBezTo>
                    <a:pt x="7245" y="10647"/>
                    <a:pt x="8528" y="9555"/>
                    <a:pt x="8316" y="8838"/>
                  </a:cubicBezTo>
                  <a:cubicBezTo>
                    <a:pt x="8227" y="8550"/>
                    <a:pt x="7993" y="8464"/>
                    <a:pt x="7745" y="8464"/>
                  </a:cubicBezTo>
                  <a:cubicBezTo>
                    <a:pt x="7374" y="8464"/>
                    <a:pt x="6972" y="8656"/>
                    <a:pt x="6972" y="8656"/>
                  </a:cubicBezTo>
                  <a:cubicBezTo>
                    <a:pt x="6972" y="8656"/>
                    <a:pt x="7528" y="7090"/>
                    <a:pt x="7669" y="5706"/>
                  </a:cubicBezTo>
                  <a:cubicBezTo>
                    <a:pt x="7811" y="4311"/>
                    <a:pt x="7386" y="613"/>
                    <a:pt x="4234" y="68"/>
                  </a:cubicBezTo>
                  <a:cubicBezTo>
                    <a:pt x="3967" y="21"/>
                    <a:pt x="3715" y="0"/>
                    <a:pt x="3477" y="0"/>
                  </a:cubicBezTo>
                  <a:close/>
                </a:path>
              </a:pathLst>
            </a:custGeom>
            <a:solidFill>
              <a:srgbClr val="23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4" name="Google Shape;14314;p9"/>
            <p:cNvSpPr/>
            <p:nvPr/>
          </p:nvSpPr>
          <p:spPr>
            <a:xfrm>
              <a:off x="8072068" y="746102"/>
              <a:ext cx="255475" cy="219921"/>
            </a:xfrm>
            <a:custGeom>
              <a:avLst/>
              <a:gdLst/>
              <a:ahLst/>
              <a:cxnLst/>
              <a:rect l="l" t="t" r="r" b="b"/>
              <a:pathLst>
                <a:path w="2982" h="2567" extrusionOk="0">
                  <a:moveTo>
                    <a:pt x="1099" y="0"/>
                  </a:moveTo>
                  <a:cubicBezTo>
                    <a:pt x="419" y="0"/>
                    <a:pt x="1" y="637"/>
                    <a:pt x="1" y="637"/>
                  </a:cubicBezTo>
                  <a:lnTo>
                    <a:pt x="2749" y="2566"/>
                  </a:lnTo>
                  <a:cubicBezTo>
                    <a:pt x="2749" y="2566"/>
                    <a:pt x="2982" y="1516"/>
                    <a:pt x="2870" y="1132"/>
                  </a:cubicBezTo>
                  <a:cubicBezTo>
                    <a:pt x="2759" y="748"/>
                    <a:pt x="2183" y="222"/>
                    <a:pt x="1355" y="30"/>
                  </a:cubicBezTo>
                  <a:cubicBezTo>
                    <a:pt x="1266" y="10"/>
                    <a:pt x="1180" y="0"/>
                    <a:pt x="1099" y="0"/>
                  </a:cubicBez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5" name="Google Shape;14315;p9"/>
            <p:cNvSpPr/>
            <p:nvPr/>
          </p:nvSpPr>
          <p:spPr>
            <a:xfrm>
              <a:off x="7396875" y="748758"/>
              <a:ext cx="1041435" cy="649226"/>
            </a:xfrm>
            <a:custGeom>
              <a:avLst/>
              <a:gdLst/>
              <a:ahLst/>
              <a:cxnLst/>
              <a:rect l="l" t="t" r="r" b="b"/>
              <a:pathLst>
                <a:path w="12156" h="7578" extrusionOk="0">
                  <a:moveTo>
                    <a:pt x="6242" y="0"/>
                  </a:moveTo>
                  <a:cubicBezTo>
                    <a:pt x="5037" y="0"/>
                    <a:pt x="3783" y="370"/>
                    <a:pt x="2668" y="1202"/>
                  </a:cubicBezTo>
                  <a:cubicBezTo>
                    <a:pt x="1" y="3182"/>
                    <a:pt x="920" y="6143"/>
                    <a:pt x="1344" y="6799"/>
                  </a:cubicBezTo>
                  <a:lnTo>
                    <a:pt x="1991" y="4506"/>
                  </a:lnTo>
                  <a:cubicBezTo>
                    <a:pt x="2144" y="4524"/>
                    <a:pt x="2296" y="4533"/>
                    <a:pt x="2448" y="4533"/>
                  </a:cubicBezTo>
                  <a:cubicBezTo>
                    <a:pt x="3452" y="4533"/>
                    <a:pt x="4422" y="4132"/>
                    <a:pt x="5134" y="3394"/>
                  </a:cubicBezTo>
                  <a:cubicBezTo>
                    <a:pt x="5134" y="3394"/>
                    <a:pt x="6099" y="5353"/>
                    <a:pt x="8562" y="5353"/>
                  </a:cubicBezTo>
                  <a:cubicBezTo>
                    <a:pt x="8657" y="5353"/>
                    <a:pt x="8753" y="5350"/>
                    <a:pt x="8852" y="5344"/>
                  </a:cubicBezTo>
                  <a:cubicBezTo>
                    <a:pt x="8852" y="5344"/>
                    <a:pt x="8923" y="7143"/>
                    <a:pt x="9711" y="7577"/>
                  </a:cubicBezTo>
                  <a:cubicBezTo>
                    <a:pt x="9711" y="7577"/>
                    <a:pt x="10234" y="7130"/>
                    <a:pt x="10763" y="7130"/>
                  </a:cubicBezTo>
                  <a:cubicBezTo>
                    <a:pt x="10813" y="7130"/>
                    <a:pt x="10863" y="7134"/>
                    <a:pt x="10913" y="7143"/>
                  </a:cubicBezTo>
                  <a:cubicBezTo>
                    <a:pt x="10913" y="7143"/>
                    <a:pt x="12156" y="3930"/>
                    <a:pt x="10479" y="1899"/>
                  </a:cubicBezTo>
                  <a:cubicBezTo>
                    <a:pt x="9502" y="717"/>
                    <a:pt x="7920" y="0"/>
                    <a:pt x="624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6" name="Google Shape;14316;p9"/>
            <p:cNvSpPr/>
            <p:nvPr/>
          </p:nvSpPr>
          <p:spPr>
            <a:xfrm>
              <a:off x="7465243" y="1039534"/>
              <a:ext cx="944539" cy="837620"/>
            </a:xfrm>
            <a:custGeom>
              <a:avLst/>
              <a:gdLst/>
              <a:ahLst/>
              <a:cxnLst/>
              <a:rect l="l" t="t" r="r" b="b"/>
              <a:pathLst>
                <a:path w="11025" h="9777" extrusionOk="0">
                  <a:moveTo>
                    <a:pt x="4336" y="0"/>
                  </a:moveTo>
                  <a:cubicBezTo>
                    <a:pt x="3623" y="731"/>
                    <a:pt x="2650" y="1139"/>
                    <a:pt x="1643" y="1139"/>
                  </a:cubicBezTo>
                  <a:cubicBezTo>
                    <a:pt x="1493" y="1139"/>
                    <a:pt x="1343" y="1130"/>
                    <a:pt x="1193" y="1112"/>
                  </a:cubicBezTo>
                  <a:lnTo>
                    <a:pt x="546" y="3395"/>
                  </a:lnTo>
                  <a:cubicBezTo>
                    <a:pt x="546" y="3395"/>
                    <a:pt x="1" y="5265"/>
                    <a:pt x="415" y="6932"/>
                  </a:cubicBezTo>
                  <a:cubicBezTo>
                    <a:pt x="803" y="8455"/>
                    <a:pt x="2634" y="9777"/>
                    <a:pt x="4667" y="9777"/>
                  </a:cubicBezTo>
                  <a:cubicBezTo>
                    <a:pt x="4858" y="9777"/>
                    <a:pt x="5051" y="9765"/>
                    <a:pt x="5245" y="9741"/>
                  </a:cubicBezTo>
                  <a:cubicBezTo>
                    <a:pt x="7498" y="9458"/>
                    <a:pt x="8731" y="7103"/>
                    <a:pt x="8842" y="5770"/>
                  </a:cubicBezTo>
                  <a:cubicBezTo>
                    <a:pt x="8842" y="5770"/>
                    <a:pt x="9076" y="6163"/>
                    <a:pt x="9521" y="6163"/>
                  </a:cubicBezTo>
                  <a:cubicBezTo>
                    <a:pt x="9689" y="6163"/>
                    <a:pt x="9888" y="6107"/>
                    <a:pt x="10115" y="5952"/>
                  </a:cubicBezTo>
                  <a:cubicBezTo>
                    <a:pt x="10944" y="5386"/>
                    <a:pt x="11024" y="3931"/>
                    <a:pt x="10115" y="3749"/>
                  </a:cubicBezTo>
                  <a:cubicBezTo>
                    <a:pt x="10065" y="3740"/>
                    <a:pt x="10015" y="3736"/>
                    <a:pt x="9965" y="3736"/>
                  </a:cubicBezTo>
                  <a:cubicBezTo>
                    <a:pt x="9436" y="3736"/>
                    <a:pt x="8913" y="4183"/>
                    <a:pt x="8913" y="4183"/>
                  </a:cubicBezTo>
                  <a:cubicBezTo>
                    <a:pt x="8125" y="3749"/>
                    <a:pt x="8054" y="1950"/>
                    <a:pt x="8054" y="1950"/>
                  </a:cubicBezTo>
                  <a:cubicBezTo>
                    <a:pt x="7955" y="1956"/>
                    <a:pt x="7859" y="1959"/>
                    <a:pt x="7764" y="1959"/>
                  </a:cubicBezTo>
                  <a:cubicBezTo>
                    <a:pt x="5301" y="1959"/>
                    <a:pt x="4336" y="0"/>
                    <a:pt x="4336" y="0"/>
                  </a:cubicBezTo>
                  <a:close/>
                </a:path>
              </a:pathLst>
            </a:custGeom>
            <a:solidFill>
              <a:srgbClr val="C47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7" name="Google Shape;14317;p9"/>
            <p:cNvSpPr/>
            <p:nvPr/>
          </p:nvSpPr>
          <p:spPr>
            <a:xfrm>
              <a:off x="7819331" y="1635992"/>
              <a:ext cx="178370" cy="103749"/>
            </a:xfrm>
            <a:custGeom>
              <a:avLst/>
              <a:gdLst/>
              <a:ahLst/>
              <a:cxnLst/>
              <a:rect l="l" t="t" r="r" b="b"/>
              <a:pathLst>
                <a:path w="2082" h="1211" extrusionOk="0">
                  <a:moveTo>
                    <a:pt x="1793" y="1"/>
                  </a:moveTo>
                  <a:cubicBezTo>
                    <a:pt x="1444" y="1"/>
                    <a:pt x="1098" y="86"/>
                    <a:pt x="789" y="253"/>
                  </a:cubicBezTo>
                  <a:cubicBezTo>
                    <a:pt x="435" y="465"/>
                    <a:pt x="172" y="778"/>
                    <a:pt x="0" y="1152"/>
                  </a:cubicBezTo>
                  <a:cubicBezTo>
                    <a:pt x="148" y="1190"/>
                    <a:pt x="301" y="1210"/>
                    <a:pt x="453" y="1210"/>
                  </a:cubicBezTo>
                  <a:cubicBezTo>
                    <a:pt x="624" y="1210"/>
                    <a:pt x="795" y="1185"/>
                    <a:pt x="960" y="1132"/>
                  </a:cubicBezTo>
                  <a:cubicBezTo>
                    <a:pt x="1668" y="930"/>
                    <a:pt x="2041" y="445"/>
                    <a:pt x="2082" y="20"/>
                  </a:cubicBezTo>
                  <a:cubicBezTo>
                    <a:pt x="1986" y="7"/>
                    <a:pt x="1889" y="1"/>
                    <a:pt x="1793" y="1"/>
                  </a:cubicBezTo>
                  <a:close/>
                </a:path>
              </a:pathLst>
            </a:custGeom>
            <a:solidFill>
              <a:srgbClr val="FF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8" name="Google Shape;14318;p9"/>
            <p:cNvSpPr/>
            <p:nvPr/>
          </p:nvSpPr>
          <p:spPr>
            <a:xfrm>
              <a:off x="7718408" y="1576192"/>
              <a:ext cx="282805" cy="158494"/>
            </a:xfrm>
            <a:custGeom>
              <a:avLst/>
              <a:gdLst/>
              <a:ahLst/>
              <a:cxnLst/>
              <a:rect l="l" t="t" r="r" b="b"/>
              <a:pathLst>
                <a:path w="3301" h="1850" extrusionOk="0">
                  <a:moveTo>
                    <a:pt x="2628" y="1"/>
                  </a:moveTo>
                  <a:cubicBezTo>
                    <a:pt x="2279" y="1"/>
                    <a:pt x="1922" y="262"/>
                    <a:pt x="1482" y="385"/>
                  </a:cubicBezTo>
                  <a:cubicBezTo>
                    <a:pt x="1377" y="408"/>
                    <a:pt x="1174" y="431"/>
                    <a:pt x="977" y="431"/>
                  </a:cubicBezTo>
                  <a:cubicBezTo>
                    <a:pt x="832" y="431"/>
                    <a:pt x="691" y="419"/>
                    <a:pt x="592" y="385"/>
                  </a:cubicBezTo>
                  <a:cubicBezTo>
                    <a:pt x="536" y="363"/>
                    <a:pt x="470" y="349"/>
                    <a:pt x="405" y="349"/>
                  </a:cubicBezTo>
                  <a:cubicBezTo>
                    <a:pt x="203" y="349"/>
                    <a:pt x="1" y="475"/>
                    <a:pt x="47" y="850"/>
                  </a:cubicBezTo>
                  <a:cubicBezTo>
                    <a:pt x="87" y="1183"/>
                    <a:pt x="552" y="1668"/>
                    <a:pt x="1189" y="1850"/>
                  </a:cubicBezTo>
                  <a:cubicBezTo>
                    <a:pt x="1350" y="1476"/>
                    <a:pt x="1623" y="1163"/>
                    <a:pt x="1967" y="951"/>
                  </a:cubicBezTo>
                  <a:cubicBezTo>
                    <a:pt x="2276" y="784"/>
                    <a:pt x="2622" y="699"/>
                    <a:pt x="2976" y="699"/>
                  </a:cubicBezTo>
                  <a:cubicBezTo>
                    <a:pt x="3074" y="699"/>
                    <a:pt x="3172" y="705"/>
                    <a:pt x="3270" y="718"/>
                  </a:cubicBezTo>
                  <a:cubicBezTo>
                    <a:pt x="3300" y="506"/>
                    <a:pt x="3219" y="294"/>
                    <a:pt x="3048" y="152"/>
                  </a:cubicBezTo>
                  <a:cubicBezTo>
                    <a:pt x="2906" y="43"/>
                    <a:pt x="2768" y="1"/>
                    <a:pt x="2628" y="1"/>
                  </a:cubicBezTo>
                  <a:close/>
                </a:path>
              </a:pathLst>
            </a:custGeom>
            <a:solidFill>
              <a:srgbClr val="23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9" name="Google Shape;14319;p9"/>
            <p:cNvSpPr/>
            <p:nvPr/>
          </p:nvSpPr>
          <p:spPr>
            <a:xfrm>
              <a:off x="8263462" y="1428748"/>
              <a:ext cx="79675" cy="68966"/>
            </a:xfrm>
            <a:custGeom>
              <a:avLst/>
              <a:gdLst/>
              <a:ahLst/>
              <a:cxnLst/>
              <a:rect l="l" t="t" r="r" b="b"/>
              <a:pathLst>
                <a:path w="930" h="805" extrusionOk="0">
                  <a:moveTo>
                    <a:pt x="732" y="0"/>
                  </a:moveTo>
                  <a:cubicBezTo>
                    <a:pt x="533" y="0"/>
                    <a:pt x="1" y="509"/>
                    <a:pt x="10" y="610"/>
                  </a:cubicBezTo>
                  <a:cubicBezTo>
                    <a:pt x="17" y="735"/>
                    <a:pt x="232" y="804"/>
                    <a:pt x="407" y="804"/>
                  </a:cubicBezTo>
                  <a:cubicBezTo>
                    <a:pt x="502" y="804"/>
                    <a:pt x="584" y="784"/>
                    <a:pt x="616" y="742"/>
                  </a:cubicBezTo>
                  <a:cubicBezTo>
                    <a:pt x="707" y="610"/>
                    <a:pt x="323" y="610"/>
                    <a:pt x="323" y="610"/>
                  </a:cubicBezTo>
                  <a:cubicBezTo>
                    <a:pt x="323" y="610"/>
                    <a:pt x="929" y="125"/>
                    <a:pt x="778" y="14"/>
                  </a:cubicBezTo>
                  <a:cubicBezTo>
                    <a:pt x="766" y="5"/>
                    <a:pt x="750" y="0"/>
                    <a:pt x="732" y="0"/>
                  </a:cubicBezTo>
                  <a:close/>
                </a:path>
              </a:pathLst>
            </a:custGeom>
            <a:solidFill>
              <a:srgbClr val="A54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0" name="Google Shape;14320;p9"/>
            <p:cNvSpPr/>
            <p:nvPr/>
          </p:nvSpPr>
          <p:spPr>
            <a:xfrm>
              <a:off x="8736636" y="3447214"/>
              <a:ext cx="591569" cy="391009"/>
            </a:xfrm>
            <a:custGeom>
              <a:avLst/>
              <a:gdLst/>
              <a:ahLst/>
              <a:cxnLst/>
              <a:rect l="l" t="t" r="r" b="b"/>
              <a:pathLst>
                <a:path w="6905" h="4564" extrusionOk="0">
                  <a:moveTo>
                    <a:pt x="3577" y="1"/>
                  </a:moveTo>
                  <a:cubicBezTo>
                    <a:pt x="2033" y="1"/>
                    <a:pt x="291" y="250"/>
                    <a:pt x="186" y="270"/>
                  </a:cubicBezTo>
                  <a:cubicBezTo>
                    <a:pt x="0" y="289"/>
                    <a:pt x="32" y="554"/>
                    <a:pt x="207" y="554"/>
                  </a:cubicBezTo>
                  <a:cubicBezTo>
                    <a:pt x="213" y="554"/>
                    <a:pt x="219" y="553"/>
                    <a:pt x="226" y="553"/>
                  </a:cubicBezTo>
                  <a:cubicBezTo>
                    <a:pt x="253" y="546"/>
                    <a:pt x="2076" y="284"/>
                    <a:pt x="3628" y="284"/>
                  </a:cubicBezTo>
                  <a:cubicBezTo>
                    <a:pt x="4387" y="284"/>
                    <a:pt x="5082" y="347"/>
                    <a:pt x="5470" y="532"/>
                  </a:cubicBezTo>
                  <a:cubicBezTo>
                    <a:pt x="6410" y="997"/>
                    <a:pt x="6410" y="3483"/>
                    <a:pt x="6329" y="4402"/>
                  </a:cubicBezTo>
                  <a:cubicBezTo>
                    <a:pt x="6329" y="4483"/>
                    <a:pt x="6380" y="4554"/>
                    <a:pt x="6460" y="4564"/>
                  </a:cubicBezTo>
                  <a:lnTo>
                    <a:pt x="6470" y="4564"/>
                  </a:lnTo>
                  <a:cubicBezTo>
                    <a:pt x="6541" y="4564"/>
                    <a:pt x="6612" y="4503"/>
                    <a:pt x="6622" y="4433"/>
                  </a:cubicBezTo>
                  <a:cubicBezTo>
                    <a:pt x="6632" y="4281"/>
                    <a:pt x="6905" y="906"/>
                    <a:pt x="5591" y="280"/>
                  </a:cubicBezTo>
                  <a:cubicBezTo>
                    <a:pt x="5155" y="70"/>
                    <a:pt x="4394" y="1"/>
                    <a:pt x="3577" y="1"/>
                  </a:cubicBez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321" name="Google Shape;14321;p9"/>
            <p:cNvGrpSpPr/>
            <p:nvPr/>
          </p:nvGrpSpPr>
          <p:grpSpPr>
            <a:xfrm>
              <a:off x="7552604" y="1191534"/>
              <a:ext cx="580738" cy="259104"/>
              <a:chOff x="1534600" y="1212075"/>
              <a:chExt cx="344100" cy="153525"/>
            </a:xfrm>
          </p:grpSpPr>
          <p:sp>
            <p:nvSpPr>
              <p:cNvPr id="14322" name="Google Shape;14322;p9"/>
              <p:cNvSpPr/>
              <p:nvPr/>
            </p:nvSpPr>
            <p:spPr>
              <a:xfrm>
                <a:off x="1725175" y="1217625"/>
                <a:ext cx="153525" cy="38975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1559" extrusionOk="0">
                    <a:moveTo>
                      <a:pt x="3190" y="0"/>
                    </a:moveTo>
                    <a:cubicBezTo>
                      <a:pt x="3147" y="0"/>
                      <a:pt x="3103" y="2"/>
                      <a:pt x="3059" y="7"/>
                    </a:cubicBezTo>
                    <a:lnTo>
                      <a:pt x="2717" y="7"/>
                    </a:lnTo>
                    <a:cubicBezTo>
                      <a:pt x="2603" y="29"/>
                      <a:pt x="2489" y="52"/>
                      <a:pt x="2375" y="75"/>
                    </a:cubicBezTo>
                    <a:cubicBezTo>
                      <a:pt x="2146" y="98"/>
                      <a:pt x="1941" y="189"/>
                      <a:pt x="1758" y="235"/>
                    </a:cubicBezTo>
                    <a:cubicBezTo>
                      <a:pt x="1553" y="326"/>
                      <a:pt x="1370" y="395"/>
                      <a:pt x="1210" y="486"/>
                    </a:cubicBezTo>
                    <a:cubicBezTo>
                      <a:pt x="1028" y="577"/>
                      <a:pt x="891" y="691"/>
                      <a:pt x="754" y="783"/>
                    </a:cubicBezTo>
                    <a:cubicBezTo>
                      <a:pt x="617" y="874"/>
                      <a:pt x="503" y="988"/>
                      <a:pt x="412" y="1079"/>
                    </a:cubicBezTo>
                    <a:cubicBezTo>
                      <a:pt x="320" y="1171"/>
                      <a:pt x="229" y="1239"/>
                      <a:pt x="161" y="1330"/>
                    </a:cubicBezTo>
                    <a:cubicBezTo>
                      <a:pt x="46" y="1467"/>
                      <a:pt x="1" y="1559"/>
                      <a:pt x="1" y="1559"/>
                    </a:cubicBezTo>
                    <a:cubicBezTo>
                      <a:pt x="1" y="1559"/>
                      <a:pt x="92" y="1513"/>
                      <a:pt x="252" y="1445"/>
                    </a:cubicBezTo>
                    <a:cubicBezTo>
                      <a:pt x="434" y="1376"/>
                      <a:pt x="663" y="1285"/>
                      <a:pt x="959" y="1171"/>
                    </a:cubicBezTo>
                    <a:cubicBezTo>
                      <a:pt x="1096" y="1125"/>
                      <a:pt x="1256" y="1079"/>
                      <a:pt x="1416" y="1034"/>
                    </a:cubicBezTo>
                    <a:cubicBezTo>
                      <a:pt x="1576" y="965"/>
                      <a:pt x="1758" y="942"/>
                      <a:pt x="1941" y="897"/>
                    </a:cubicBezTo>
                    <a:cubicBezTo>
                      <a:pt x="2124" y="874"/>
                      <a:pt x="2306" y="828"/>
                      <a:pt x="2489" y="806"/>
                    </a:cubicBezTo>
                    <a:lnTo>
                      <a:pt x="2785" y="783"/>
                    </a:lnTo>
                    <a:lnTo>
                      <a:pt x="3059" y="783"/>
                    </a:lnTo>
                    <a:cubicBezTo>
                      <a:pt x="3120" y="775"/>
                      <a:pt x="3184" y="773"/>
                      <a:pt x="3248" y="773"/>
                    </a:cubicBezTo>
                    <a:cubicBezTo>
                      <a:pt x="3376" y="773"/>
                      <a:pt x="3508" y="783"/>
                      <a:pt x="3630" y="783"/>
                    </a:cubicBezTo>
                    <a:cubicBezTo>
                      <a:pt x="3813" y="806"/>
                      <a:pt x="3995" y="851"/>
                      <a:pt x="4178" y="874"/>
                    </a:cubicBezTo>
                    <a:cubicBezTo>
                      <a:pt x="4360" y="897"/>
                      <a:pt x="4520" y="965"/>
                      <a:pt x="4680" y="1011"/>
                    </a:cubicBezTo>
                    <a:cubicBezTo>
                      <a:pt x="4863" y="1034"/>
                      <a:pt x="4999" y="1102"/>
                      <a:pt x="5159" y="1148"/>
                    </a:cubicBezTo>
                    <a:cubicBezTo>
                      <a:pt x="5296" y="1216"/>
                      <a:pt x="5433" y="1239"/>
                      <a:pt x="5547" y="1308"/>
                    </a:cubicBezTo>
                    <a:cubicBezTo>
                      <a:pt x="5661" y="1353"/>
                      <a:pt x="5753" y="1399"/>
                      <a:pt x="5844" y="1422"/>
                    </a:cubicBezTo>
                    <a:cubicBezTo>
                      <a:pt x="6027" y="1490"/>
                      <a:pt x="6141" y="1536"/>
                      <a:pt x="6141" y="1536"/>
                    </a:cubicBezTo>
                    <a:cubicBezTo>
                      <a:pt x="6141" y="1536"/>
                      <a:pt x="6072" y="1445"/>
                      <a:pt x="5935" y="1308"/>
                    </a:cubicBezTo>
                    <a:cubicBezTo>
                      <a:pt x="5867" y="1239"/>
                      <a:pt x="5798" y="1148"/>
                      <a:pt x="5707" y="1057"/>
                    </a:cubicBezTo>
                    <a:cubicBezTo>
                      <a:pt x="5616" y="942"/>
                      <a:pt x="5502" y="851"/>
                      <a:pt x="5365" y="760"/>
                    </a:cubicBezTo>
                    <a:cubicBezTo>
                      <a:pt x="5228" y="669"/>
                      <a:pt x="5091" y="532"/>
                      <a:pt x="4908" y="463"/>
                    </a:cubicBezTo>
                    <a:cubicBezTo>
                      <a:pt x="4748" y="395"/>
                      <a:pt x="4566" y="281"/>
                      <a:pt x="4360" y="212"/>
                    </a:cubicBezTo>
                    <a:cubicBezTo>
                      <a:pt x="4155" y="166"/>
                      <a:pt x="3950" y="75"/>
                      <a:pt x="3721" y="52"/>
                    </a:cubicBezTo>
                    <a:cubicBezTo>
                      <a:pt x="3555" y="34"/>
                      <a:pt x="3374" y="0"/>
                      <a:pt x="3190" y="0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3" name="Google Shape;14323;p9"/>
              <p:cNvSpPr/>
              <p:nvPr/>
            </p:nvSpPr>
            <p:spPr>
              <a:xfrm>
                <a:off x="1534600" y="1212075"/>
                <a:ext cx="115275" cy="43400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1736" extrusionOk="0">
                    <a:moveTo>
                      <a:pt x="2123" y="0"/>
                    </a:moveTo>
                    <a:cubicBezTo>
                      <a:pt x="2032" y="0"/>
                      <a:pt x="1940" y="23"/>
                      <a:pt x="1849" y="23"/>
                    </a:cubicBezTo>
                    <a:cubicBezTo>
                      <a:pt x="1758" y="46"/>
                      <a:pt x="1666" y="69"/>
                      <a:pt x="1575" y="92"/>
                    </a:cubicBezTo>
                    <a:cubicBezTo>
                      <a:pt x="1484" y="114"/>
                      <a:pt x="1415" y="137"/>
                      <a:pt x="1324" y="183"/>
                    </a:cubicBezTo>
                    <a:cubicBezTo>
                      <a:pt x="1164" y="251"/>
                      <a:pt x="1004" y="320"/>
                      <a:pt x="890" y="411"/>
                    </a:cubicBezTo>
                    <a:cubicBezTo>
                      <a:pt x="753" y="480"/>
                      <a:pt x="639" y="594"/>
                      <a:pt x="525" y="685"/>
                    </a:cubicBezTo>
                    <a:cubicBezTo>
                      <a:pt x="342" y="845"/>
                      <a:pt x="206" y="1028"/>
                      <a:pt x="114" y="1164"/>
                    </a:cubicBezTo>
                    <a:cubicBezTo>
                      <a:pt x="23" y="1301"/>
                      <a:pt x="0" y="1370"/>
                      <a:pt x="0" y="1370"/>
                    </a:cubicBezTo>
                    <a:cubicBezTo>
                      <a:pt x="0" y="1370"/>
                      <a:pt x="69" y="1347"/>
                      <a:pt x="206" y="1279"/>
                    </a:cubicBezTo>
                    <a:cubicBezTo>
                      <a:pt x="342" y="1210"/>
                      <a:pt x="548" y="1142"/>
                      <a:pt x="776" y="1050"/>
                    </a:cubicBezTo>
                    <a:cubicBezTo>
                      <a:pt x="890" y="1005"/>
                      <a:pt x="1004" y="959"/>
                      <a:pt x="1141" y="936"/>
                    </a:cubicBezTo>
                    <a:cubicBezTo>
                      <a:pt x="1255" y="891"/>
                      <a:pt x="1392" y="868"/>
                      <a:pt x="1529" y="822"/>
                    </a:cubicBezTo>
                    <a:cubicBezTo>
                      <a:pt x="1666" y="822"/>
                      <a:pt x="1803" y="776"/>
                      <a:pt x="1940" y="776"/>
                    </a:cubicBezTo>
                    <a:lnTo>
                      <a:pt x="2351" y="776"/>
                    </a:lnTo>
                    <a:cubicBezTo>
                      <a:pt x="2511" y="776"/>
                      <a:pt x="2648" y="822"/>
                      <a:pt x="2785" y="845"/>
                    </a:cubicBezTo>
                    <a:cubicBezTo>
                      <a:pt x="2922" y="868"/>
                      <a:pt x="3036" y="936"/>
                      <a:pt x="3173" y="959"/>
                    </a:cubicBezTo>
                    <a:cubicBezTo>
                      <a:pt x="3310" y="1028"/>
                      <a:pt x="3424" y="1073"/>
                      <a:pt x="3538" y="1119"/>
                    </a:cubicBezTo>
                    <a:cubicBezTo>
                      <a:pt x="3675" y="1187"/>
                      <a:pt x="3766" y="1256"/>
                      <a:pt x="3880" y="1301"/>
                    </a:cubicBezTo>
                    <a:cubicBezTo>
                      <a:pt x="3995" y="1370"/>
                      <a:pt x="4086" y="1416"/>
                      <a:pt x="4177" y="1484"/>
                    </a:cubicBezTo>
                    <a:cubicBezTo>
                      <a:pt x="4246" y="1530"/>
                      <a:pt x="4337" y="1575"/>
                      <a:pt x="4405" y="1621"/>
                    </a:cubicBezTo>
                    <a:cubicBezTo>
                      <a:pt x="4520" y="1689"/>
                      <a:pt x="4611" y="1735"/>
                      <a:pt x="4611" y="1735"/>
                    </a:cubicBezTo>
                    <a:cubicBezTo>
                      <a:pt x="4611" y="1735"/>
                      <a:pt x="4588" y="1644"/>
                      <a:pt x="4520" y="1507"/>
                    </a:cubicBezTo>
                    <a:cubicBezTo>
                      <a:pt x="4474" y="1438"/>
                      <a:pt x="4428" y="1370"/>
                      <a:pt x="4383" y="1256"/>
                    </a:cubicBezTo>
                    <a:cubicBezTo>
                      <a:pt x="4337" y="1164"/>
                      <a:pt x="4268" y="1073"/>
                      <a:pt x="4177" y="959"/>
                    </a:cubicBezTo>
                    <a:cubicBezTo>
                      <a:pt x="4086" y="868"/>
                      <a:pt x="3995" y="754"/>
                      <a:pt x="3880" y="639"/>
                    </a:cubicBezTo>
                    <a:cubicBezTo>
                      <a:pt x="3766" y="548"/>
                      <a:pt x="3629" y="434"/>
                      <a:pt x="3492" y="343"/>
                    </a:cubicBezTo>
                    <a:cubicBezTo>
                      <a:pt x="3333" y="274"/>
                      <a:pt x="3173" y="183"/>
                      <a:pt x="2990" y="114"/>
                    </a:cubicBezTo>
                    <a:cubicBezTo>
                      <a:pt x="2808" y="69"/>
                      <a:pt x="2625" y="0"/>
                      <a:pt x="2420" y="0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4" name="Google Shape;14324;p9"/>
              <p:cNvSpPr/>
              <p:nvPr/>
            </p:nvSpPr>
            <p:spPr>
              <a:xfrm>
                <a:off x="1737725" y="1299950"/>
                <a:ext cx="793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2626" extrusionOk="0">
                    <a:moveTo>
                      <a:pt x="1713" y="0"/>
                    </a:moveTo>
                    <a:cubicBezTo>
                      <a:pt x="1576" y="0"/>
                      <a:pt x="1507" y="23"/>
                      <a:pt x="1393" y="46"/>
                    </a:cubicBezTo>
                    <a:cubicBezTo>
                      <a:pt x="1256" y="69"/>
                      <a:pt x="1165" y="92"/>
                      <a:pt x="1074" y="160"/>
                    </a:cubicBezTo>
                    <a:cubicBezTo>
                      <a:pt x="868" y="252"/>
                      <a:pt x="708" y="411"/>
                      <a:pt x="594" y="548"/>
                    </a:cubicBezTo>
                    <a:cubicBezTo>
                      <a:pt x="343" y="868"/>
                      <a:pt x="229" y="1210"/>
                      <a:pt x="138" y="1507"/>
                    </a:cubicBezTo>
                    <a:cubicBezTo>
                      <a:pt x="69" y="1781"/>
                      <a:pt x="47" y="2032"/>
                      <a:pt x="24" y="2192"/>
                    </a:cubicBezTo>
                    <a:cubicBezTo>
                      <a:pt x="1" y="2374"/>
                      <a:pt x="24" y="2466"/>
                      <a:pt x="24" y="2466"/>
                    </a:cubicBezTo>
                    <a:cubicBezTo>
                      <a:pt x="24" y="2466"/>
                      <a:pt x="47" y="2374"/>
                      <a:pt x="115" y="2215"/>
                    </a:cubicBezTo>
                    <a:cubicBezTo>
                      <a:pt x="161" y="2055"/>
                      <a:pt x="252" y="1849"/>
                      <a:pt x="366" y="1575"/>
                    </a:cubicBezTo>
                    <a:cubicBezTo>
                      <a:pt x="503" y="1324"/>
                      <a:pt x="663" y="1050"/>
                      <a:pt x="868" y="799"/>
                    </a:cubicBezTo>
                    <a:cubicBezTo>
                      <a:pt x="982" y="685"/>
                      <a:pt x="1119" y="594"/>
                      <a:pt x="1256" y="525"/>
                    </a:cubicBezTo>
                    <a:cubicBezTo>
                      <a:pt x="1325" y="480"/>
                      <a:pt x="1416" y="457"/>
                      <a:pt x="1462" y="457"/>
                    </a:cubicBezTo>
                    <a:cubicBezTo>
                      <a:pt x="1535" y="457"/>
                      <a:pt x="1622" y="428"/>
                      <a:pt x="1690" y="428"/>
                    </a:cubicBezTo>
                    <a:cubicBezTo>
                      <a:pt x="1706" y="428"/>
                      <a:pt x="1722" y="430"/>
                      <a:pt x="1736" y="434"/>
                    </a:cubicBezTo>
                    <a:cubicBezTo>
                      <a:pt x="1754" y="431"/>
                      <a:pt x="1773" y="430"/>
                      <a:pt x="1792" y="430"/>
                    </a:cubicBezTo>
                    <a:cubicBezTo>
                      <a:pt x="1915" y="430"/>
                      <a:pt x="2048" y="489"/>
                      <a:pt x="2146" y="548"/>
                    </a:cubicBezTo>
                    <a:cubicBezTo>
                      <a:pt x="2283" y="617"/>
                      <a:pt x="2398" y="731"/>
                      <a:pt x="2489" y="868"/>
                    </a:cubicBezTo>
                    <a:cubicBezTo>
                      <a:pt x="2580" y="982"/>
                      <a:pt x="2671" y="1142"/>
                      <a:pt x="2740" y="1279"/>
                    </a:cubicBezTo>
                    <a:cubicBezTo>
                      <a:pt x="2786" y="1416"/>
                      <a:pt x="2854" y="1553"/>
                      <a:pt x="2900" y="1690"/>
                    </a:cubicBezTo>
                    <a:cubicBezTo>
                      <a:pt x="2968" y="1963"/>
                      <a:pt x="3037" y="2192"/>
                      <a:pt x="3059" y="2351"/>
                    </a:cubicBezTo>
                    <a:cubicBezTo>
                      <a:pt x="3082" y="2534"/>
                      <a:pt x="3082" y="2625"/>
                      <a:pt x="3082" y="2625"/>
                    </a:cubicBezTo>
                    <a:cubicBezTo>
                      <a:pt x="3082" y="2625"/>
                      <a:pt x="3105" y="2534"/>
                      <a:pt x="3128" y="2351"/>
                    </a:cubicBezTo>
                    <a:cubicBezTo>
                      <a:pt x="3151" y="2192"/>
                      <a:pt x="3174" y="1941"/>
                      <a:pt x="3128" y="1644"/>
                    </a:cubicBezTo>
                    <a:cubicBezTo>
                      <a:pt x="3082" y="1347"/>
                      <a:pt x="3014" y="1005"/>
                      <a:pt x="2808" y="640"/>
                    </a:cubicBezTo>
                    <a:cubicBezTo>
                      <a:pt x="2694" y="480"/>
                      <a:pt x="2557" y="320"/>
                      <a:pt x="2375" y="183"/>
                    </a:cubicBezTo>
                    <a:cubicBezTo>
                      <a:pt x="2169" y="69"/>
                      <a:pt x="1964" y="0"/>
                      <a:pt x="1713" y="0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25" name="Google Shape;14325;p9"/>
              <p:cNvSpPr/>
              <p:nvPr/>
            </p:nvSpPr>
            <p:spPr>
              <a:xfrm>
                <a:off x="1542575" y="1288525"/>
                <a:ext cx="78775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626" extrusionOk="0">
                    <a:moveTo>
                      <a:pt x="1690" y="1"/>
                    </a:moveTo>
                    <a:cubicBezTo>
                      <a:pt x="1553" y="1"/>
                      <a:pt x="1484" y="24"/>
                      <a:pt x="1393" y="24"/>
                    </a:cubicBezTo>
                    <a:cubicBezTo>
                      <a:pt x="1256" y="69"/>
                      <a:pt x="1165" y="92"/>
                      <a:pt x="1051" y="161"/>
                    </a:cubicBezTo>
                    <a:cubicBezTo>
                      <a:pt x="845" y="252"/>
                      <a:pt x="685" y="412"/>
                      <a:pt x="571" y="549"/>
                    </a:cubicBezTo>
                    <a:cubicBezTo>
                      <a:pt x="320" y="868"/>
                      <a:pt x="206" y="1211"/>
                      <a:pt x="115" y="1507"/>
                    </a:cubicBezTo>
                    <a:cubicBezTo>
                      <a:pt x="46" y="1781"/>
                      <a:pt x="23" y="2032"/>
                      <a:pt x="1" y="2192"/>
                    </a:cubicBezTo>
                    <a:cubicBezTo>
                      <a:pt x="1" y="2375"/>
                      <a:pt x="1" y="2466"/>
                      <a:pt x="1" y="2466"/>
                    </a:cubicBezTo>
                    <a:cubicBezTo>
                      <a:pt x="1" y="2466"/>
                      <a:pt x="23" y="2375"/>
                      <a:pt x="92" y="2215"/>
                    </a:cubicBezTo>
                    <a:cubicBezTo>
                      <a:pt x="138" y="2055"/>
                      <a:pt x="229" y="1827"/>
                      <a:pt x="343" y="1576"/>
                    </a:cubicBezTo>
                    <a:cubicBezTo>
                      <a:pt x="480" y="1325"/>
                      <a:pt x="640" y="1028"/>
                      <a:pt x="845" y="800"/>
                    </a:cubicBezTo>
                    <a:cubicBezTo>
                      <a:pt x="959" y="686"/>
                      <a:pt x="1096" y="594"/>
                      <a:pt x="1233" y="526"/>
                    </a:cubicBezTo>
                    <a:cubicBezTo>
                      <a:pt x="1302" y="480"/>
                      <a:pt x="1393" y="457"/>
                      <a:pt x="1439" y="457"/>
                    </a:cubicBezTo>
                    <a:cubicBezTo>
                      <a:pt x="1503" y="441"/>
                      <a:pt x="1579" y="425"/>
                      <a:pt x="1642" y="425"/>
                    </a:cubicBezTo>
                    <a:cubicBezTo>
                      <a:pt x="1669" y="425"/>
                      <a:pt x="1692" y="428"/>
                      <a:pt x="1713" y="435"/>
                    </a:cubicBezTo>
                    <a:cubicBezTo>
                      <a:pt x="1731" y="432"/>
                      <a:pt x="1750" y="430"/>
                      <a:pt x="1769" y="430"/>
                    </a:cubicBezTo>
                    <a:cubicBezTo>
                      <a:pt x="1891" y="430"/>
                      <a:pt x="2025" y="489"/>
                      <a:pt x="2123" y="549"/>
                    </a:cubicBezTo>
                    <a:cubicBezTo>
                      <a:pt x="2260" y="617"/>
                      <a:pt x="2374" y="731"/>
                      <a:pt x="2466" y="868"/>
                    </a:cubicBezTo>
                    <a:cubicBezTo>
                      <a:pt x="2557" y="982"/>
                      <a:pt x="2648" y="1119"/>
                      <a:pt x="2717" y="1279"/>
                    </a:cubicBezTo>
                    <a:cubicBezTo>
                      <a:pt x="2785" y="1416"/>
                      <a:pt x="2831" y="1553"/>
                      <a:pt x="2877" y="1690"/>
                    </a:cubicBezTo>
                    <a:cubicBezTo>
                      <a:pt x="2945" y="1964"/>
                      <a:pt x="3014" y="2192"/>
                      <a:pt x="3036" y="2352"/>
                    </a:cubicBezTo>
                    <a:cubicBezTo>
                      <a:pt x="3059" y="2535"/>
                      <a:pt x="3059" y="2626"/>
                      <a:pt x="3059" y="2626"/>
                    </a:cubicBezTo>
                    <a:cubicBezTo>
                      <a:pt x="3059" y="2626"/>
                      <a:pt x="3082" y="2535"/>
                      <a:pt x="3105" y="2352"/>
                    </a:cubicBezTo>
                    <a:cubicBezTo>
                      <a:pt x="3128" y="2192"/>
                      <a:pt x="3151" y="1941"/>
                      <a:pt x="3105" y="1644"/>
                    </a:cubicBezTo>
                    <a:cubicBezTo>
                      <a:pt x="3082" y="1348"/>
                      <a:pt x="2991" y="982"/>
                      <a:pt x="2785" y="640"/>
                    </a:cubicBezTo>
                    <a:cubicBezTo>
                      <a:pt x="2671" y="480"/>
                      <a:pt x="2534" y="321"/>
                      <a:pt x="2352" y="184"/>
                    </a:cubicBezTo>
                    <a:cubicBezTo>
                      <a:pt x="2146" y="69"/>
                      <a:pt x="1941" y="1"/>
                      <a:pt x="1690" y="1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326" name="Google Shape;14326;p9"/>
            <p:cNvSpPr/>
            <p:nvPr/>
          </p:nvSpPr>
          <p:spPr>
            <a:xfrm flipH="1">
              <a:off x="7731766" y="1402721"/>
              <a:ext cx="82370" cy="153253"/>
            </a:xfrm>
            <a:custGeom>
              <a:avLst/>
              <a:gdLst/>
              <a:ahLst/>
              <a:cxnLst/>
              <a:rect l="l" t="t" r="r" b="b"/>
              <a:pathLst>
                <a:path w="3234" h="6017" extrusionOk="0">
                  <a:moveTo>
                    <a:pt x="76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51" y="502"/>
                    <a:pt x="126" y="903"/>
                    <a:pt x="251" y="1304"/>
                  </a:cubicBezTo>
                  <a:cubicBezTo>
                    <a:pt x="301" y="1479"/>
                    <a:pt x="376" y="1655"/>
                    <a:pt x="452" y="1805"/>
                  </a:cubicBezTo>
                  <a:cubicBezTo>
                    <a:pt x="552" y="2006"/>
                    <a:pt x="677" y="2206"/>
                    <a:pt x="803" y="2381"/>
                  </a:cubicBezTo>
                  <a:cubicBezTo>
                    <a:pt x="1028" y="2707"/>
                    <a:pt x="1304" y="2958"/>
                    <a:pt x="1605" y="3209"/>
                  </a:cubicBezTo>
                  <a:cubicBezTo>
                    <a:pt x="1880" y="3384"/>
                    <a:pt x="2156" y="3559"/>
                    <a:pt x="2407" y="3760"/>
                  </a:cubicBezTo>
                  <a:cubicBezTo>
                    <a:pt x="2507" y="3860"/>
                    <a:pt x="2607" y="3960"/>
                    <a:pt x="2682" y="4061"/>
                  </a:cubicBezTo>
                  <a:cubicBezTo>
                    <a:pt x="2732" y="4136"/>
                    <a:pt x="2757" y="4186"/>
                    <a:pt x="2782" y="4261"/>
                  </a:cubicBezTo>
                  <a:cubicBezTo>
                    <a:pt x="2808" y="4311"/>
                    <a:pt x="2808" y="4386"/>
                    <a:pt x="2833" y="4437"/>
                  </a:cubicBezTo>
                  <a:cubicBezTo>
                    <a:pt x="2833" y="4537"/>
                    <a:pt x="2808" y="4612"/>
                    <a:pt x="2808" y="4687"/>
                  </a:cubicBezTo>
                  <a:cubicBezTo>
                    <a:pt x="2782" y="4787"/>
                    <a:pt x="2757" y="4863"/>
                    <a:pt x="2732" y="4938"/>
                  </a:cubicBezTo>
                  <a:cubicBezTo>
                    <a:pt x="2682" y="4988"/>
                    <a:pt x="2657" y="5063"/>
                    <a:pt x="2607" y="5138"/>
                  </a:cubicBezTo>
                  <a:cubicBezTo>
                    <a:pt x="2532" y="5214"/>
                    <a:pt x="2457" y="5264"/>
                    <a:pt x="2381" y="5339"/>
                  </a:cubicBezTo>
                  <a:cubicBezTo>
                    <a:pt x="2256" y="5414"/>
                    <a:pt x="2131" y="5464"/>
                    <a:pt x="2006" y="5514"/>
                  </a:cubicBezTo>
                  <a:cubicBezTo>
                    <a:pt x="1880" y="5564"/>
                    <a:pt x="1755" y="5590"/>
                    <a:pt x="1605" y="5615"/>
                  </a:cubicBezTo>
                  <a:lnTo>
                    <a:pt x="1379" y="5615"/>
                  </a:lnTo>
                  <a:cubicBezTo>
                    <a:pt x="1368" y="5612"/>
                    <a:pt x="1358" y="5611"/>
                    <a:pt x="1348" y="5611"/>
                  </a:cubicBezTo>
                  <a:cubicBezTo>
                    <a:pt x="1263" y="5611"/>
                    <a:pt x="1201" y="5700"/>
                    <a:pt x="1178" y="5790"/>
                  </a:cubicBezTo>
                  <a:cubicBezTo>
                    <a:pt x="1178" y="5840"/>
                    <a:pt x="1204" y="5890"/>
                    <a:pt x="1229" y="5940"/>
                  </a:cubicBezTo>
                  <a:cubicBezTo>
                    <a:pt x="1279" y="5965"/>
                    <a:pt x="1329" y="5991"/>
                    <a:pt x="1379" y="5991"/>
                  </a:cubicBezTo>
                  <a:cubicBezTo>
                    <a:pt x="1459" y="6008"/>
                    <a:pt x="1539" y="6017"/>
                    <a:pt x="1619" y="6017"/>
                  </a:cubicBezTo>
                  <a:cubicBezTo>
                    <a:pt x="1764" y="6017"/>
                    <a:pt x="1910" y="5989"/>
                    <a:pt x="2056" y="5940"/>
                  </a:cubicBezTo>
                  <a:cubicBezTo>
                    <a:pt x="2281" y="5890"/>
                    <a:pt x="2507" y="5765"/>
                    <a:pt x="2707" y="5590"/>
                  </a:cubicBezTo>
                  <a:cubicBezTo>
                    <a:pt x="2782" y="5514"/>
                    <a:pt x="2858" y="5439"/>
                    <a:pt x="2933" y="5364"/>
                  </a:cubicBezTo>
                  <a:cubicBezTo>
                    <a:pt x="3008" y="5264"/>
                    <a:pt x="3058" y="5163"/>
                    <a:pt x="3108" y="5038"/>
                  </a:cubicBezTo>
                  <a:cubicBezTo>
                    <a:pt x="3158" y="4938"/>
                    <a:pt x="3183" y="4813"/>
                    <a:pt x="3209" y="4687"/>
                  </a:cubicBezTo>
                  <a:cubicBezTo>
                    <a:pt x="3234" y="4562"/>
                    <a:pt x="3209" y="4462"/>
                    <a:pt x="3209" y="4336"/>
                  </a:cubicBezTo>
                  <a:cubicBezTo>
                    <a:pt x="3183" y="4261"/>
                    <a:pt x="3158" y="4161"/>
                    <a:pt x="3133" y="4086"/>
                  </a:cubicBezTo>
                  <a:cubicBezTo>
                    <a:pt x="3083" y="3985"/>
                    <a:pt x="3033" y="3910"/>
                    <a:pt x="2983" y="3835"/>
                  </a:cubicBezTo>
                  <a:cubicBezTo>
                    <a:pt x="2908" y="3735"/>
                    <a:pt x="2858" y="3685"/>
                    <a:pt x="2782" y="3610"/>
                  </a:cubicBezTo>
                  <a:cubicBezTo>
                    <a:pt x="2682" y="3534"/>
                    <a:pt x="2607" y="3459"/>
                    <a:pt x="2532" y="3409"/>
                  </a:cubicBezTo>
                  <a:cubicBezTo>
                    <a:pt x="2356" y="3284"/>
                    <a:pt x="2156" y="3183"/>
                    <a:pt x="1980" y="3058"/>
                  </a:cubicBezTo>
                  <a:cubicBezTo>
                    <a:pt x="1880" y="3008"/>
                    <a:pt x="1805" y="2958"/>
                    <a:pt x="1705" y="2908"/>
                  </a:cubicBezTo>
                  <a:cubicBezTo>
                    <a:pt x="1605" y="2833"/>
                    <a:pt x="1529" y="2757"/>
                    <a:pt x="1429" y="2682"/>
                  </a:cubicBezTo>
                  <a:cubicBezTo>
                    <a:pt x="1204" y="2482"/>
                    <a:pt x="1003" y="2281"/>
                    <a:pt x="828" y="2031"/>
                  </a:cubicBezTo>
                  <a:lnTo>
                    <a:pt x="828" y="2031"/>
                  </a:lnTo>
                  <a:lnTo>
                    <a:pt x="853" y="2056"/>
                  </a:lnTo>
                  <a:cubicBezTo>
                    <a:pt x="677" y="1805"/>
                    <a:pt x="527" y="1529"/>
                    <a:pt x="427" y="1229"/>
                  </a:cubicBezTo>
                  <a:cubicBezTo>
                    <a:pt x="301" y="853"/>
                    <a:pt x="226" y="452"/>
                    <a:pt x="176" y="51"/>
                  </a:cubicBezTo>
                  <a:cubicBezTo>
                    <a:pt x="176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A54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327" name="Google Shape;14327;p9"/>
          <p:cNvGrpSpPr/>
          <p:nvPr/>
        </p:nvGrpSpPr>
        <p:grpSpPr>
          <a:xfrm>
            <a:off x="771533" y="1543051"/>
            <a:ext cx="1383274" cy="3027210"/>
            <a:chOff x="152400" y="573063"/>
            <a:chExt cx="1761459" cy="3997373"/>
          </a:xfrm>
        </p:grpSpPr>
        <p:sp>
          <p:nvSpPr>
            <p:cNvPr id="14328" name="Google Shape;14328;p9"/>
            <p:cNvSpPr/>
            <p:nvPr/>
          </p:nvSpPr>
          <p:spPr>
            <a:xfrm>
              <a:off x="165569" y="4353322"/>
              <a:ext cx="1478642" cy="217114"/>
            </a:xfrm>
            <a:custGeom>
              <a:avLst/>
              <a:gdLst/>
              <a:ahLst/>
              <a:cxnLst/>
              <a:rect l="l" t="t" r="r" b="b"/>
              <a:pathLst>
                <a:path w="17067" h="2506" extrusionOk="0">
                  <a:moveTo>
                    <a:pt x="8528" y="0"/>
                  </a:moveTo>
                  <a:cubicBezTo>
                    <a:pt x="3820" y="0"/>
                    <a:pt x="0" y="556"/>
                    <a:pt x="0" y="1253"/>
                  </a:cubicBezTo>
                  <a:cubicBezTo>
                    <a:pt x="0" y="1950"/>
                    <a:pt x="3820" y="2506"/>
                    <a:pt x="8528" y="2506"/>
                  </a:cubicBezTo>
                  <a:cubicBezTo>
                    <a:pt x="13247" y="2506"/>
                    <a:pt x="17066" y="1950"/>
                    <a:pt x="17066" y="1253"/>
                  </a:cubicBezTo>
                  <a:cubicBezTo>
                    <a:pt x="17066" y="556"/>
                    <a:pt x="13247" y="0"/>
                    <a:pt x="85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9" name="Google Shape;14329;p9"/>
            <p:cNvSpPr/>
            <p:nvPr/>
          </p:nvSpPr>
          <p:spPr>
            <a:xfrm>
              <a:off x="415870" y="1726063"/>
              <a:ext cx="898258" cy="1058624"/>
            </a:xfrm>
            <a:custGeom>
              <a:avLst/>
              <a:gdLst/>
              <a:ahLst/>
              <a:cxnLst/>
              <a:rect l="l" t="t" r="r" b="b"/>
              <a:pathLst>
                <a:path w="10368" h="12219" extrusionOk="0">
                  <a:moveTo>
                    <a:pt x="5424" y="1"/>
                  </a:moveTo>
                  <a:cubicBezTo>
                    <a:pt x="3167" y="1"/>
                    <a:pt x="1031" y="436"/>
                    <a:pt x="557" y="1345"/>
                  </a:cubicBezTo>
                  <a:cubicBezTo>
                    <a:pt x="82" y="2275"/>
                    <a:pt x="1" y="9600"/>
                    <a:pt x="92" y="10409"/>
                  </a:cubicBezTo>
                  <a:cubicBezTo>
                    <a:pt x="173" y="11217"/>
                    <a:pt x="1658" y="12187"/>
                    <a:pt x="5518" y="12217"/>
                  </a:cubicBezTo>
                  <a:cubicBezTo>
                    <a:pt x="5624" y="12218"/>
                    <a:pt x="5728" y="12219"/>
                    <a:pt x="5830" y="12219"/>
                  </a:cubicBezTo>
                  <a:cubicBezTo>
                    <a:pt x="9415" y="12219"/>
                    <a:pt x="10069" y="11657"/>
                    <a:pt x="10216" y="7570"/>
                  </a:cubicBezTo>
                  <a:cubicBezTo>
                    <a:pt x="10368" y="3366"/>
                    <a:pt x="9903" y="1254"/>
                    <a:pt x="9226" y="810"/>
                  </a:cubicBezTo>
                  <a:cubicBezTo>
                    <a:pt x="8539" y="365"/>
                    <a:pt x="7347" y="22"/>
                    <a:pt x="5578" y="1"/>
                  </a:cubicBezTo>
                  <a:cubicBezTo>
                    <a:pt x="5527" y="1"/>
                    <a:pt x="5476" y="1"/>
                    <a:pt x="5424" y="1"/>
                  </a:cubicBez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0" name="Google Shape;14330;p9"/>
            <p:cNvSpPr/>
            <p:nvPr/>
          </p:nvSpPr>
          <p:spPr>
            <a:xfrm>
              <a:off x="455291" y="4280632"/>
              <a:ext cx="331302" cy="177087"/>
            </a:xfrm>
            <a:custGeom>
              <a:avLst/>
              <a:gdLst/>
              <a:ahLst/>
              <a:cxnLst/>
              <a:rect l="l" t="t" r="r" b="b"/>
              <a:pathLst>
                <a:path w="3824" h="2044" extrusionOk="0">
                  <a:moveTo>
                    <a:pt x="1870" y="0"/>
                  </a:moveTo>
                  <a:cubicBezTo>
                    <a:pt x="1173" y="253"/>
                    <a:pt x="849" y="950"/>
                    <a:pt x="849" y="950"/>
                  </a:cubicBezTo>
                  <a:lnTo>
                    <a:pt x="102" y="354"/>
                  </a:lnTo>
                  <a:lnTo>
                    <a:pt x="1" y="2041"/>
                  </a:lnTo>
                  <a:lnTo>
                    <a:pt x="1617" y="2041"/>
                  </a:lnTo>
                  <a:cubicBezTo>
                    <a:pt x="1809" y="2041"/>
                    <a:pt x="1997" y="2043"/>
                    <a:pt x="2178" y="2043"/>
                  </a:cubicBezTo>
                  <a:cubicBezTo>
                    <a:pt x="3096" y="2043"/>
                    <a:pt x="3823" y="1994"/>
                    <a:pt x="3790" y="1395"/>
                  </a:cubicBezTo>
                  <a:cubicBezTo>
                    <a:pt x="3739" y="677"/>
                    <a:pt x="1870" y="0"/>
                    <a:pt x="187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1" name="Google Shape;14331;p9"/>
            <p:cNvSpPr/>
            <p:nvPr/>
          </p:nvSpPr>
          <p:spPr>
            <a:xfrm>
              <a:off x="464908" y="3592540"/>
              <a:ext cx="288156" cy="770467"/>
            </a:xfrm>
            <a:custGeom>
              <a:avLst/>
              <a:gdLst/>
              <a:ahLst/>
              <a:cxnLst/>
              <a:rect l="l" t="t" r="r" b="b"/>
              <a:pathLst>
                <a:path w="3326" h="8893" extrusionOk="0">
                  <a:moveTo>
                    <a:pt x="536" y="1"/>
                  </a:moveTo>
                  <a:lnTo>
                    <a:pt x="1" y="8296"/>
                  </a:lnTo>
                  <a:lnTo>
                    <a:pt x="738" y="8892"/>
                  </a:lnTo>
                  <a:cubicBezTo>
                    <a:pt x="738" y="8892"/>
                    <a:pt x="1062" y="8195"/>
                    <a:pt x="1759" y="7942"/>
                  </a:cubicBezTo>
                  <a:cubicBezTo>
                    <a:pt x="1759" y="7942"/>
                    <a:pt x="2082" y="7356"/>
                    <a:pt x="2496" y="5507"/>
                  </a:cubicBezTo>
                  <a:cubicBezTo>
                    <a:pt x="2921" y="3668"/>
                    <a:pt x="3325" y="1"/>
                    <a:pt x="3325" y="1"/>
                  </a:cubicBezTo>
                  <a:close/>
                </a:path>
              </a:pathLst>
            </a:custGeom>
            <a:solidFill>
              <a:srgbClr val="FFB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2" name="Google Shape;14332;p9"/>
            <p:cNvSpPr/>
            <p:nvPr/>
          </p:nvSpPr>
          <p:spPr>
            <a:xfrm>
              <a:off x="1059341" y="3592540"/>
              <a:ext cx="211049" cy="758165"/>
            </a:xfrm>
            <a:custGeom>
              <a:avLst/>
              <a:gdLst/>
              <a:ahLst/>
              <a:cxnLst/>
              <a:rect l="l" t="t" r="r" b="b"/>
              <a:pathLst>
                <a:path w="2436" h="8751" extrusionOk="0">
                  <a:moveTo>
                    <a:pt x="2375" y="1"/>
                  </a:moveTo>
                  <a:lnTo>
                    <a:pt x="0" y="435"/>
                  </a:lnTo>
                  <a:lnTo>
                    <a:pt x="0" y="8134"/>
                  </a:lnTo>
                  <a:cubicBezTo>
                    <a:pt x="314" y="8235"/>
                    <a:pt x="789" y="8438"/>
                    <a:pt x="1041" y="8751"/>
                  </a:cubicBezTo>
                  <a:cubicBezTo>
                    <a:pt x="1041" y="8751"/>
                    <a:pt x="1506" y="7912"/>
                    <a:pt x="2042" y="7851"/>
                  </a:cubicBezTo>
                  <a:cubicBezTo>
                    <a:pt x="2042" y="7851"/>
                    <a:pt x="2436" y="1486"/>
                    <a:pt x="2375" y="1"/>
                  </a:cubicBezTo>
                  <a:close/>
                </a:path>
              </a:pathLst>
            </a:custGeom>
            <a:solidFill>
              <a:srgbClr val="FFB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3" name="Google Shape;14333;p9"/>
            <p:cNvSpPr/>
            <p:nvPr/>
          </p:nvSpPr>
          <p:spPr>
            <a:xfrm>
              <a:off x="1059341" y="4270841"/>
              <a:ext cx="384411" cy="167470"/>
            </a:xfrm>
            <a:custGeom>
              <a:avLst/>
              <a:gdLst/>
              <a:ahLst/>
              <a:cxnLst/>
              <a:rect l="l" t="t" r="r" b="b"/>
              <a:pathLst>
                <a:path w="4437" h="1933" extrusionOk="0">
                  <a:moveTo>
                    <a:pt x="2290" y="0"/>
                  </a:moveTo>
                  <a:cubicBezTo>
                    <a:pt x="2205" y="0"/>
                    <a:pt x="2122" y="7"/>
                    <a:pt x="2042" y="22"/>
                  </a:cubicBezTo>
                  <a:cubicBezTo>
                    <a:pt x="1506" y="83"/>
                    <a:pt x="1041" y="922"/>
                    <a:pt x="1041" y="922"/>
                  </a:cubicBezTo>
                  <a:cubicBezTo>
                    <a:pt x="789" y="609"/>
                    <a:pt x="314" y="417"/>
                    <a:pt x="0" y="305"/>
                  </a:cubicBezTo>
                  <a:lnTo>
                    <a:pt x="0" y="1932"/>
                  </a:lnTo>
                  <a:lnTo>
                    <a:pt x="3476" y="1932"/>
                  </a:lnTo>
                  <a:cubicBezTo>
                    <a:pt x="4436" y="1932"/>
                    <a:pt x="4365" y="1205"/>
                    <a:pt x="4224" y="922"/>
                  </a:cubicBezTo>
                  <a:cubicBezTo>
                    <a:pt x="4096" y="656"/>
                    <a:pt x="3112" y="0"/>
                    <a:pt x="229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4" name="Google Shape;14334;p9"/>
            <p:cNvSpPr/>
            <p:nvPr/>
          </p:nvSpPr>
          <p:spPr>
            <a:xfrm>
              <a:off x="410672" y="2781940"/>
              <a:ext cx="949894" cy="896178"/>
            </a:xfrm>
            <a:custGeom>
              <a:avLst/>
              <a:gdLst/>
              <a:ahLst/>
              <a:cxnLst/>
              <a:rect l="l" t="t" r="r" b="b"/>
              <a:pathLst>
                <a:path w="10964" h="10344" extrusionOk="0">
                  <a:moveTo>
                    <a:pt x="1688" y="0"/>
                  </a:moveTo>
                  <a:lnTo>
                    <a:pt x="1223" y="2375"/>
                  </a:lnTo>
                  <a:cubicBezTo>
                    <a:pt x="758" y="4749"/>
                    <a:pt x="0" y="9508"/>
                    <a:pt x="0" y="9508"/>
                  </a:cubicBezTo>
                  <a:cubicBezTo>
                    <a:pt x="896" y="10061"/>
                    <a:pt x="1972" y="10207"/>
                    <a:pt x="2858" y="10207"/>
                  </a:cubicBezTo>
                  <a:cubicBezTo>
                    <a:pt x="3852" y="10207"/>
                    <a:pt x="4608" y="10023"/>
                    <a:pt x="4608" y="10023"/>
                  </a:cubicBezTo>
                  <a:lnTo>
                    <a:pt x="4972" y="6335"/>
                  </a:lnTo>
                  <a:cubicBezTo>
                    <a:pt x="5130" y="6389"/>
                    <a:pt x="5302" y="6407"/>
                    <a:pt x="5460" y="6407"/>
                  </a:cubicBezTo>
                  <a:cubicBezTo>
                    <a:pt x="5778" y="6407"/>
                    <a:pt x="6043" y="6335"/>
                    <a:pt x="6043" y="6335"/>
                  </a:cubicBezTo>
                  <a:lnTo>
                    <a:pt x="6568" y="10124"/>
                  </a:lnTo>
                  <a:cubicBezTo>
                    <a:pt x="7004" y="10283"/>
                    <a:pt x="7477" y="10343"/>
                    <a:pt x="7944" y="10343"/>
                  </a:cubicBezTo>
                  <a:cubicBezTo>
                    <a:pt x="9479" y="10343"/>
                    <a:pt x="10963" y="9690"/>
                    <a:pt x="10963" y="9690"/>
                  </a:cubicBezTo>
                  <a:cubicBezTo>
                    <a:pt x="10963" y="9690"/>
                    <a:pt x="10842" y="8518"/>
                    <a:pt x="10448" y="5689"/>
                  </a:cubicBezTo>
                  <a:cubicBezTo>
                    <a:pt x="10054" y="2870"/>
                    <a:pt x="9448" y="61"/>
                    <a:pt x="9448" y="61"/>
                  </a:cubicBezTo>
                  <a:lnTo>
                    <a:pt x="1688" y="0"/>
                  </a:ln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5" name="Google Shape;14335;p9"/>
            <p:cNvSpPr/>
            <p:nvPr/>
          </p:nvSpPr>
          <p:spPr>
            <a:xfrm>
              <a:off x="1629255" y="1230658"/>
              <a:ext cx="284604" cy="260952"/>
            </a:xfrm>
            <a:custGeom>
              <a:avLst/>
              <a:gdLst/>
              <a:ahLst/>
              <a:cxnLst/>
              <a:rect l="l" t="t" r="r" b="b"/>
              <a:pathLst>
                <a:path w="3285" h="3012" extrusionOk="0">
                  <a:moveTo>
                    <a:pt x="1932" y="0"/>
                  </a:moveTo>
                  <a:cubicBezTo>
                    <a:pt x="1557" y="0"/>
                    <a:pt x="1607" y="1425"/>
                    <a:pt x="1607" y="1425"/>
                  </a:cubicBezTo>
                  <a:cubicBezTo>
                    <a:pt x="1607" y="1425"/>
                    <a:pt x="1407" y="341"/>
                    <a:pt x="1045" y="341"/>
                  </a:cubicBezTo>
                  <a:cubicBezTo>
                    <a:pt x="1033" y="341"/>
                    <a:pt x="1022" y="342"/>
                    <a:pt x="1011" y="344"/>
                  </a:cubicBezTo>
                  <a:cubicBezTo>
                    <a:pt x="627" y="425"/>
                    <a:pt x="1152" y="2193"/>
                    <a:pt x="1152" y="2193"/>
                  </a:cubicBezTo>
                  <a:cubicBezTo>
                    <a:pt x="1152" y="2193"/>
                    <a:pt x="676" y="1620"/>
                    <a:pt x="381" y="1620"/>
                  </a:cubicBezTo>
                  <a:cubicBezTo>
                    <a:pt x="306" y="1620"/>
                    <a:pt x="243" y="1657"/>
                    <a:pt x="202" y="1749"/>
                  </a:cubicBezTo>
                  <a:cubicBezTo>
                    <a:pt x="0" y="2203"/>
                    <a:pt x="1061" y="3012"/>
                    <a:pt x="1061" y="3012"/>
                  </a:cubicBezTo>
                  <a:lnTo>
                    <a:pt x="2304" y="3012"/>
                  </a:lnTo>
                  <a:cubicBezTo>
                    <a:pt x="2405" y="2759"/>
                    <a:pt x="2536" y="2516"/>
                    <a:pt x="2678" y="2284"/>
                  </a:cubicBezTo>
                  <a:cubicBezTo>
                    <a:pt x="2870" y="2001"/>
                    <a:pt x="3284" y="536"/>
                    <a:pt x="2941" y="344"/>
                  </a:cubicBezTo>
                  <a:cubicBezTo>
                    <a:pt x="2917" y="332"/>
                    <a:pt x="2894" y="326"/>
                    <a:pt x="2870" y="326"/>
                  </a:cubicBezTo>
                  <a:cubicBezTo>
                    <a:pt x="2539" y="326"/>
                    <a:pt x="2152" y="1425"/>
                    <a:pt x="2152" y="1425"/>
                  </a:cubicBezTo>
                  <a:cubicBezTo>
                    <a:pt x="2152" y="1425"/>
                    <a:pt x="2324" y="31"/>
                    <a:pt x="1940" y="1"/>
                  </a:cubicBezTo>
                  <a:cubicBezTo>
                    <a:pt x="1938" y="0"/>
                    <a:pt x="1935" y="0"/>
                    <a:pt x="1932" y="0"/>
                  </a:cubicBezTo>
                  <a:close/>
                </a:path>
              </a:pathLst>
            </a:custGeom>
            <a:solidFill>
              <a:srgbClr val="FFB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6" name="Google Shape;14336;p9"/>
            <p:cNvSpPr/>
            <p:nvPr/>
          </p:nvSpPr>
          <p:spPr>
            <a:xfrm>
              <a:off x="231155" y="3125986"/>
              <a:ext cx="245271" cy="285817"/>
            </a:xfrm>
            <a:custGeom>
              <a:avLst/>
              <a:gdLst/>
              <a:ahLst/>
              <a:cxnLst/>
              <a:rect l="l" t="t" r="r" b="b"/>
              <a:pathLst>
                <a:path w="2831" h="3299" extrusionOk="0">
                  <a:moveTo>
                    <a:pt x="1678" y="0"/>
                  </a:moveTo>
                  <a:lnTo>
                    <a:pt x="31" y="101"/>
                  </a:lnTo>
                  <a:cubicBezTo>
                    <a:pt x="1" y="616"/>
                    <a:pt x="1" y="1132"/>
                    <a:pt x="31" y="1647"/>
                  </a:cubicBezTo>
                  <a:cubicBezTo>
                    <a:pt x="80" y="2280"/>
                    <a:pt x="316" y="3298"/>
                    <a:pt x="614" y="3298"/>
                  </a:cubicBezTo>
                  <a:cubicBezTo>
                    <a:pt x="625" y="3298"/>
                    <a:pt x="636" y="3297"/>
                    <a:pt x="648" y="3294"/>
                  </a:cubicBezTo>
                  <a:cubicBezTo>
                    <a:pt x="971" y="3203"/>
                    <a:pt x="648" y="1930"/>
                    <a:pt x="648" y="1930"/>
                  </a:cubicBezTo>
                  <a:lnTo>
                    <a:pt x="648" y="1930"/>
                  </a:lnTo>
                  <a:cubicBezTo>
                    <a:pt x="648" y="1930"/>
                    <a:pt x="998" y="3044"/>
                    <a:pt x="1250" y="3044"/>
                  </a:cubicBezTo>
                  <a:cubicBezTo>
                    <a:pt x="1265" y="3044"/>
                    <a:pt x="1280" y="3040"/>
                    <a:pt x="1294" y="3031"/>
                  </a:cubicBezTo>
                  <a:cubicBezTo>
                    <a:pt x="1547" y="2870"/>
                    <a:pt x="1294" y="1839"/>
                    <a:pt x="1294" y="1839"/>
                  </a:cubicBezTo>
                  <a:lnTo>
                    <a:pt x="1294" y="1839"/>
                  </a:lnTo>
                  <a:cubicBezTo>
                    <a:pt x="1294" y="1839"/>
                    <a:pt x="1645" y="2777"/>
                    <a:pt x="1965" y="2777"/>
                  </a:cubicBezTo>
                  <a:cubicBezTo>
                    <a:pt x="2002" y="2777"/>
                    <a:pt x="2037" y="2765"/>
                    <a:pt x="2072" y="2738"/>
                  </a:cubicBezTo>
                  <a:cubicBezTo>
                    <a:pt x="2416" y="2486"/>
                    <a:pt x="1678" y="1051"/>
                    <a:pt x="1678" y="1051"/>
                  </a:cubicBezTo>
                  <a:lnTo>
                    <a:pt x="1678" y="1051"/>
                  </a:lnTo>
                  <a:cubicBezTo>
                    <a:pt x="1678" y="1051"/>
                    <a:pt x="2043" y="1575"/>
                    <a:pt x="2343" y="1575"/>
                  </a:cubicBezTo>
                  <a:cubicBezTo>
                    <a:pt x="2413" y="1575"/>
                    <a:pt x="2480" y="1546"/>
                    <a:pt x="2537" y="1475"/>
                  </a:cubicBezTo>
                  <a:cubicBezTo>
                    <a:pt x="2830" y="1111"/>
                    <a:pt x="1678" y="0"/>
                    <a:pt x="1678" y="0"/>
                  </a:cubicBezTo>
                  <a:close/>
                </a:path>
              </a:pathLst>
            </a:custGeom>
            <a:solidFill>
              <a:srgbClr val="FFB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7" name="Google Shape;14337;p9"/>
            <p:cNvSpPr/>
            <p:nvPr/>
          </p:nvSpPr>
          <p:spPr>
            <a:xfrm>
              <a:off x="578752" y="1848745"/>
              <a:ext cx="213648" cy="695959"/>
            </a:xfrm>
            <a:custGeom>
              <a:avLst/>
              <a:gdLst/>
              <a:ahLst/>
              <a:cxnLst/>
              <a:rect l="l" t="t" r="r" b="b"/>
              <a:pathLst>
                <a:path w="2466" h="8033" extrusionOk="0">
                  <a:moveTo>
                    <a:pt x="2152" y="0"/>
                  </a:moveTo>
                  <a:cubicBezTo>
                    <a:pt x="1758" y="243"/>
                    <a:pt x="1203" y="556"/>
                    <a:pt x="647" y="889"/>
                  </a:cubicBezTo>
                  <a:cubicBezTo>
                    <a:pt x="819" y="1516"/>
                    <a:pt x="900" y="2172"/>
                    <a:pt x="879" y="2829"/>
                  </a:cubicBezTo>
                  <a:cubicBezTo>
                    <a:pt x="849" y="3739"/>
                    <a:pt x="697" y="4648"/>
                    <a:pt x="435" y="5517"/>
                  </a:cubicBezTo>
                  <a:cubicBezTo>
                    <a:pt x="435" y="5517"/>
                    <a:pt x="212" y="6820"/>
                    <a:pt x="0" y="8033"/>
                  </a:cubicBezTo>
                  <a:cubicBezTo>
                    <a:pt x="1203" y="7073"/>
                    <a:pt x="2051" y="4890"/>
                    <a:pt x="2294" y="2950"/>
                  </a:cubicBezTo>
                  <a:cubicBezTo>
                    <a:pt x="2466" y="1506"/>
                    <a:pt x="2294" y="505"/>
                    <a:pt x="2152" y="0"/>
                  </a:cubicBezTo>
                  <a:close/>
                </a:path>
              </a:pathLst>
            </a:custGeom>
            <a:solidFill>
              <a:srgbClr val="FFDC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8" name="Google Shape;14338;p9"/>
            <p:cNvSpPr/>
            <p:nvPr/>
          </p:nvSpPr>
          <p:spPr>
            <a:xfrm>
              <a:off x="152400" y="1925767"/>
              <a:ext cx="504317" cy="1237963"/>
            </a:xfrm>
            <a:custGeom>
              <a:avLst/>
              <a:gdLst/>
              <a:ahLst/>
              <a:cxnLst/>
              <a:rect l="l" t="t" r="r" b="b"/>
              <a:pathLst>
                <a:path w="5821" h="14289" extrusionOk="0">
                  <a:moveTo>
                    <a:pt x="5568" y="0"/>
                  </a:moveTo>
                  <a:cubicBezTo>
                    <a:pt x="5103" y="273"/>
                    <a:pt x="4638" y="556"/>
                    <a:pt x="4275" y="809"/>
                  </a:cubicBezTo>
                  <a:cubicBezTo>
                    <a:pt x="3123" y="1617"/>
                    <a:pt x="839" y="4709"/>
                    <a:pt x="304" y="8053"/>
                  </a:cubicBezTo>
                  <a:cubicBezTo>
                    <a:pt x="1" y="10135"/>
                    <a:pt x="172" y="12267"/>
                    <a:pt x="809" y="14277"/>
                  </a:cubicBezTo>
                  <a:cubicBezTo>
                    <a:pt x="809" y="14277"/>
                    <a:pt x="924" y="14288"/>
                    <a:pt x="1111" y="14288"/>
                  </a:cubicBezTo>
                  <a:cubicBezTo>
                    <a:pt x="1526" y="14288"/>
                    <a:pt x="2293" y="14235"/>
                    <a:pt x="2921" y="13893"/>
                  </a:cubicBezTo>
                  <a:cubicBezTo>
                    <a:pt x="2921" y="13893"/>
                    <a:pt x="2375" y="10357"/>
                    <a:pt x="3133" y="8104"/>
                  </a:cubicBezTo>
                  <a:cubicBezTo>
                    <a:pt x="3891" y="5840"/>
                    <a:pt x="5194" y="4749"/>
                    <a:pt x="5356" y="4628"/>
                  </a:cubicBezTo>
                  <a:cubicBezTo>
                    <a:pt x="5618" y="3749"/>
                    <a:pt x="5770" y="2850"/>
                    <a:pt x="5810" y="1930"/>
                  </a:cubicBezTo>
                  <a:cubicBezTo>
                    <a:pt x="5821" y="1283"/>
                    <a:pt x="5740" y="627"/>
                    <a:pt x="5568" y="0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9" name="Google Shape;14339;p9"/>
            <p:cNvSpPr/>
            <p:nvPr/>
          </p:nvSpPr>
          <p:spPr>
            <a:xfrm>
              <a:off x="798470" y="1637691"/>
              <a:ext cx="191815" cy="234788"/>
            </a:xfrm>
            <a:custGeom>
              <a:avLst/>
              <a:gdLst/>
              <a:ahLst/>
              <a:cxnLst/>
              <a:rect l="l" t="t" r="r" b="b"/>
              <a:pathLst>
                <a:path w="2214" h="2710" extrusionOk="0">
                  <a:moveTo>
                    <a:pt x="425" y="1"/>
                  </a:moveTo>
                  <a:cubicBezTo>
                    <a:pt x="425" y="1"/>
                    <a:pt x="223" y="1880"/>
                    <a:pt x="142" y="2062"/>
                  </a:cubicBezTo>
                  <a:cubicBezTo>
                    <a:pt x="101" y="2113"/>
                    <a:pt x="51" y="2153"/>
                    <a:pt x="0" y="2194"/>
                  </a:cubicBezTo>
                  <a:cubicBezTo>
                    <a:pt x="286" y="2519"/>
                    <a:pt x="706" y="2709"/>
                    <a:pt x="1148" y="2709"/>
                  </a:cubicBezTo>
                  <a:cubicBezTo>
                    <a:pt x="1160" y="2709"/>
                    <a:pt x="1171" y="2709"/>
                    <a:pt x="1183" y="2709"/>
                  </a:cubicBezTo>
                  <a:cubicBezTo>
                    <a:pt x="1556" y="2709"/>
                    <a:pt x="1930" y="2578"/>
                    <a:pt x="2213" y="2335"/>
                  </a:cubicBezTo>
                  <a:cubicBezTo>
                    <a:pt x="2102" y="2264"/>
                    <a:pt x="1940" y="981"/>
                    <a:pt x="1910" y="506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EF84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0" name="Google Shape;14340;p9"/>
            <p:cNvSpPr/>
            <p:nvPr/>
          </p:nvSpPr>
          <p:spPr>
            <a:xfrm>
              <a:off x="1136364" y="1465711"/>
              <a:ext cx="759984" cy="797152"/>
            </a:xfrm>
            <a:custGeom>
              <a:avLst/>
              <a:gdLst/>
              <a:ahLst/>
              <a:cxnLst/>
              <a:rect l="l" t="t" r="r" b="b"/>
              <a:pathLst>
                <a:path w="8772" h="9201" extrusionOk="0">
                  <a:moveTo>
                    <a:pt x="7407" y="1"/>
                  </a:moveTo>
                  <a:cubicBezTo>
                    <a:pt x="7089" y="1"/>
                    <a:pt x="6770" y="56"/>
                    <a:pt x="6467" y="167"/>
                  </a:cubicBezTo>
                  <a:cubicBezTo>
                    <a:pt x="6467" y="167"/>
                    <a:pt x="6528" y="2845"/>
                    <a:pt x="5255" y="3906"/>
                  </a:cubicBezTo>
                  <a:cubicBezTo>
                    <a:pt x="4359" y="4646"/>
                    <a:pt x="2977" y="5042"/>
                    <a:pt x="1650" y="5042"/>
                  </a:cubicBezTo>
                  <a:cubicBezTo>
                    <a:pt x="1075" y="5042"/>
                    <a:pt x="511" y="4968"/>
                    <a:pt x="1" y="4815"/>
                  </a:cubicBezTo>
                  <a:lnTo>
                    <a:pt x="1" y="4815"/>
                  </a:lnTo>
                  <a:cubicBezTo>
                    <a:pt x="405" y="5826"/>
                    <a:pt x="880" y="9039"/>
                    <a:pt x="880" y="9039"/>
                  </a:cubicBezTo>
                  <a:cubicBezTo>
                    <a:pt x="880" y="9039"/>
                    <a:pt x="1315" y="9200"/>
                    <a:pt x="2035" y="9200"/>
                  </a:cubicBezTo>
                  <a:cubicBezTo>
                    <a:pt x="2976" y="9200"/>
                    <a:pt x="4403" y="8925"/>
                    <a:pt x="5982" y="7654"/>
                  </a:cubicBezTo>
                  <a:cubicBezTo>
                    <a:pt x="8771" y="5411"/>
                    <a:pt x="8347" y="167"/>
                    <a:pt x="8347" y="167"/>
                  </a:cubicBezTo>
                  <a:cubicBezTo>
                    <a:pt x="8044" y="56"/>
                    <a:pt x="7725" y="1"/>
                    <a:pt x="7407" y="1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1" name="Google Shape;14341;p9"/>
            <p:cNvSpPr/>
            <p:nvPr/>
          </p:nvSpPr>
          <p:spPr>
            <a:xfrm>
              <a:off x="1056742" y="1860095"/>
              <a:ext cx="183931" cy="628642"/>
            </a:xfrm>
            <a:custGeom>
              <a:avLst/>
              <a:gdLst/>
              <a:ahLst/>
              <a:cxnLst/>
              <a:rect l="l" t="t" r="r" b="b"/>
              <a:pathLst>
                <a:path w="2123" h="7256" extrusionOk="0">
                  <a:moveTo>
                    <a:pt x="41" y="0"/>
                  </a:moveTo>
                  <a:cubicBezTo>
                    <a:pt x="10" y="991"/>
                    <a:pt x="0" y="3193"/>
                    <a:pt x="445" y="4487"/>
                  </a:cubicBezTo>
                  <a:cubicBezTo>
                    <a:pt x="859" y="5709"/>
                    <a:pt x="1688" y="6760"/>
                    <a:pt x="2122" y="7255"/>
                  </a:cubicBezTo>
                  <a:cubicBezTo>
                    <a:pt x="2011" y="6103"/>
                    <a:pt x="1880" y="4982"/>
                    <a:pt x="1799" y="4487"/>
                  </a:cubicBezTo>
                  <a:cubicBezTo>
                    <a:pt x="1799" y="4487"/>
                    <a:pt x="1324" y="1274"/>
                    <a:pt x="920" y="263"/>
                  </a:cubicBezTo>
                  <a:cubicBezTo>
                    <a:pt x="546" y="152"/>
                    <a:pt x="263" y="71"/>
                    <a:pt x="41" y="0"/>
                  </a:cubicBezTo>
                  <a:close/>
                </a:path>
              </a:pathLst>
            </a:custGeom>
            <a:solidFill>
              <a:srgbClr val="FFDC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2" name="Google Shape;14342;p9"/>
            <p:cNvSpPr/>
            <p:nvPr/>
          </p:nvSpPr>
          <p:spPr>
            <a:xfrm>
              <a:off x="526249" y="1827691"/>
              <a:ext cx="741530" cy="1054292"/>
            </a:xfrm>
            <a:custGeom>
              <a:avLst/>
              <a:gdLst/>
              <a:ahLst/>
              <a:cxnLst/>
              <a:rect l="l" t="t" r="r" b="b"/>
              <a:pathLst>
                <a:path w="8559" h="12169" extrusionOk="0">
                  <a:moveTo>
                    <a:pt x="3142" y="1"/>
                  </a:moveTo>
                  <a:cubicBezTo>
                    <a:pt x="3052" y="61"/>
                    <a:pt x="2920" y="142"/>
                    <a:pt x="2758" y="243"/>
                  </a:cubicBezTo>
                  <a:cubicBezTo>
                    <a:pt x="2890" y="748"/>
                    <a:pt x="3072" y="1749"/>
                    <a:pt x="2900" y="3183"/>
                  </a:cubicBezTo>
                  <a:cubicBezTo>
                    <a:pt x="2657" y="5133"/>
                    <a:pt x="1809" y="7306"/>
                    <a:pt x="606" y="8276"/>
                  </a:cubicBezTo>
                  <a:cubicBezTo>
                    <a:pt x="455" y="9175"/>
                    <a:pt x="303" y="10034"/>
                    <a:pt x="253" y="10287"/>
                  </a:cubicBezTo>
                  <a:cubicBezTo>
                    <a:pt x="121" y="10893"/>
                    <a:pt x="0" y="11206"/>
                    <a:pt x="152" y="11348"/>
                  </a:cubicBezTo>
                  <a:cubicBezTo>
                    <a:pt x="313" y="11479"/>
                    <a:pt x="1597" y="12126"/>
                    <a:pt x="4193" y="12166"/>
                  </a:cubicBezTo>
                  <a:cubicBezTo>
                    <a:pt x="4271" y="12167"/>
                    <a:pt x="4348" y="12168"/>
                    <a:pt x="4424" y="12168"/>
                  </a:cubicBezTo>
                  <a:cubicBezTo>
                    <a:pt x="6898" y="12168"/>
                    <a:pt x="8459" y="11393"/>
                    <a:pt x="8518" y="11236"/>
                  </a:cubicBezTo>
                  <a:cubicBezTo>
                    <a:pt x="8558" y="11145"/>
                    <a:pt x="8417" y="9337"/>
                    <a:pt x="8245" y="7629"/>
                  </a:cubicBezTo>
                  <a:cubicBezTo>
                    <a:pt x="7811" y="7134"/>
                    <a:pt x="6982" y="6083"/>
                    <a:pt x="6568" y="4851"/>
                  </a:cubicBezTo>
                  <a:cubicBezTo>
                    <a:pt x="6123" y="3567"/>
                    <a:pt x="6133" y="1365"/>
                    <a:pt x="6164" y="374"/>
                  </a:cubicBezTo>
                  <a:cubicBezTo>
                    <a:pt x="5396" y="162"/>
                    <a:pt x="5446" y="182"/>
                    <a:pt x="5355" y="142"/>
                  </a:cubicBezTo>
                  <a:cubicBezTo>
                    <a:pt x="5072" y="385"/>
                    <a:pt x="4698" y="516"/>
                    <a:pt x="4325" y="516"/>
                  </a:cubicBezTo>
                  <a:cubicBezTo>
                    <a:pt x="4313" y="516"/>
                    <a:pt x="4302" y="516"/>
                    <a:pt x="4290" y="516"/>
                  </a:cubicBezTo>
                  <a:cubicBezTo>
                    <a:pt x="3848" y="516"/>
                    <a:pt x="3428" y="326"/>
                    <a:pt x="3142" y="1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3" name="Google Shape;14343;p9"/>
            <p:cNvSpPr/>
            <p:nvPr/>
          </p:nvSpPr>
          <p:spPr>
            <a:xfrm>
              <a:off x="481543" y="573063"/>
              <a:ext cx="933259" cy="741704"/>
            </a:xfrm>
            <a:custGeom>
              <a:avLst/>
              <a:gdLst/>
              <a:ahLst/>
              <a:cxnLst/>
              <a:rect l="l" t="t" r="r" b="b"/>
              <a:pathLst>
                <a:path w="10772" h="8561" extrusionOk="0">
                  <a:moveTo>
                    <a:pt x="8000" y="0"/>
                  </a:moveTo>
                  <a:cubicBezTo>
                    <a:pt x="7750" y="0"/>
                    <a:pt x="7479" y="26"/>
                    <a:pt x="7185" y="83"/>
                  </a:cubicBezTo>
                  <a:cubicBezTo>
                    <a:pt x="6033" y="316"/>
                    <a:pt x="5012" y="932"/>
                    <a:pt x="4255" y="1821"/>
                  </a:cubicBezTo>
                  <a:cubicBezTo>
                    <a:pt x="4325" y="1601"/>
                    <a:pt x="3993" y="935"/>
                    <a:pt x="3399" y="935"/>
                  </a:cubicBezTo>
                  <a:cubicBezTo>
                    <a:pt x="3230" y="935"/>
                    <a:pt x="3039" y="989"/>
                    <a:pt x="2830" y="1124"/>
                  </a:cubicBezTo>
                  <a:cubicBezTo>
                    <a:pt x="1890" y="1730"/>
                    <a:pt x="1941" y="2508"/>
                    <a:pt x="1941" y="2508"/>
                  </a:cubicBezTo>
                  <a:cubicBezTo>
                    <a:pt x="1941" y="2508"/>
                    <a:pt x="1605" y="1875"/>
                    <a:pt x="1291" y="1875"/>
                  </a:cubicBezTo>
                  <a:cubicBezTo>
                    <a:pt x="1244" y="1875"/>
                    <a:pt x="1198" y="1889"/>
                    <a:pt x="1153" y="1922"/>
                  </a:cubicBezTo>
                  <a:cubicBezTo>
                    <a:pt x="799" y="2175"/>
                    <a:pt x="1385" y="2761"/>
                    <a:pt x="1385" y="2761"/>
                  </a:cubicBezTo>
                  <a:cubicBezTo>
                    <a:pt x="1385" y="2761"/>
                    <a:pt x="1192" y="2680"/>
                    <a:pt x="977" y="2680"/>
                  </a:cubicBezTo>
                  <a:cubicBezTo>
                    <a:pt x="828" y="2680"/>
                    <a:pt x="668" y="2719"/>
                    <a:pt x="556" y="2852"/>
                  </a:cubicBezTo>
                  <a:cubicBezTo>
                    <a:pt x="294" y="3175"/>
                    <a:pt x="1021" y="3478"/>
                    <a:pt x="1021" y="3478"/>
                  </a:cubicBezTo>
                  <a:cubicBezTo>
                    <a:pt x="496" y="4286"/>
                    <a:pt x="183" y="5226"/>
                    <a:pt x="122" y="6196"/>
                  </a:cubicBezTo>
                  <a:cubicBezTo>
                    <a:pt x="1" y="7833"/>
                    <a:pt x="688" y="8561"/>
                    <a:pt x="688" y="8561"/>
                  </a:cubicBezTo>
                  <a:cubicBezTo>
                    <a:pt x="688" y="8561"/>
                    <a:pt x="795" y="7793"/>
                    <a:pt x="1437" y="7793"/>
                  </a:cubicBezTo>
                  <a:cubicBezTo>
                    <a:pt x="1478" y="7793"/>
                    <a:pt x="1521" y="7796"/>
                    <a:pt x="1567" y="7803"/>
                  </a:cubicBezTo>
                  <a:cubicBezTo>
                    <a:pt x="2325" y="7904"/>
                    <a:pt x="2527" y="8470"/>
                    <a:pt x="2527" y="8470"/>
                  </a:cubicBezTo>
                  <a:cubicBezTo>
                    <a:pt x="2789" y="7793"/>
                    <a:pt x="2951" y="7085"/>
                    <a:pt x="3002" y="6368"/>
                  </a:cubicBezTo>
                  <a:cubicBezTo>
                    <a:pt x="3042" y="5661"/>
                    <a:pt x="2921" y="4943"/>
                    <a:pt x="2658" y="4286"/>
                  </a:cubicBezTo>
                  <a:lnTo>
                    <a:pt x="2658" y="4286"/>
                  </a:lnTo>
                  <a:cubicBezTo>
                    <a:pt x="2658" y="4287"/>
                    <a:pt x="4029" y="4822"/>
                    <a:pt x="5561" y="4822"/>
                  </a:cubicBezTo>
                  <a:cubicBezTo>
                    <a:pt x="5763" y="4822"/>
                    <a:pt x="5969" y="4813"/>
                    <a:pt x="6174" y="4792"/>
                  </a:cubicBezTo>
                  <a:cubicBezTo>
                    <a:pt x="7932" y="4620"/>
                    <a:pt x="8387" y="4115"/>
                    <a:pt x="8387" y="4115"/>
                  </a:cubicBezTo>
                  <a:cubicBezTo>
                    <a:pt x="8832" y="4802"/>
                    <a:pt x="9196" y="5529"/>
                    <a:pt x="9489" y="6287"/>
                  </a:cubicBezTo>
                  <a:cubicBezTo>
                    <a:pt x="10064" y="6085"/>
                    <a:pt x="10772" y="4984"/>
                    <a:pt x="10640" y="4155"/>
                  </a:cubicBezTo>
                  <a:cubicBezTo>
                    <a:pt x="10545" y="3502"/>
                    <a:pt x="9972" y="3433"/>
                    <a:pt x="9734" y="3433"/>
                  </a:cubicBezTo>
                  <a:cubicBezTo>
                    <a:pt x="9670" y="3433"/>
                    <a:pt x="9630" y="3438"/>
                    <a:pt x="9630" y="3438"/>
                  </a:cubicBezTo>
                  <a:cubicBezTo>
                    <a:pt x="9630" y="3438"/>
                    <a:pt x="10357" y="2367"/>
                    <a:pt x="10196" y="1498"/>
                  </a:cubicBezTo>
                  <a:cubicBezTo>
                    <a:pt x="10051" y="756"/>
                    <a:pt x="9345" y="0"/>
                    <a:pt x="8000" y="0"/>
                  </a:cubicBezTo>
                  <a:close/>
                </a:path>
              </a:pathLst>
            </a:custGeom>
            <a:solidFill>
              <a:srgbClr val="A54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4" name="Google Shape;14344;p9"/>
            <p:cNvSpPr/>
            <p:nvPr/>
          </p:nvSpPr>
          <p:spPr>
            <a:xfrm>
              <a:off x="533180" y="929499"/>
              <a:ext cx="840470" cy="796372"/>
            </a:xfrm>
            <a:custGeom>
              <a:avLst/>
              <a:gdLst/>
              <a:ahLst/>
              <a:cxnLst/>
              <a:rect l="l" t="t" r="r" b="b"/>
              <a:pathLst>
                <a:path w="9701" h="9192" extrusionOk="0">
                  <a:moveTo>
                    <a:pt x="7791" y="1"/>
                  </a:moveTo>
                  <a:cubicBezTo>
                    <a:pt x="7791" y="1"/>
                    <a:pt x="7336" y="506"/>
                    <a:pt x="5578" y="688"/>
                  </a:cubicBezTo>
                  <a:cubicBezTo>
                    <a:pt x="5383" y="707"/>
                    <a:pt x="5188" y="715"/>
                    <a:pt x="4995" y="715"/>
                  </a:cubicBezTo>
                  <a:cubicBezTo>
                    <a:pt x="3451" y="715"/>
                    <a:pt x="2062" y="173"/>
                    <a:pt x="2062" y="172"/>
                  </a:cubicBezTo>
                  <a:lnTo>
                    <a:pt x="2062" y="172"/>
                  </a:lnTo>
                  <a:cubicBezTo>
                    <a:pt x="2325" y="829"/>
                    <a:pt x="2446" y="1547"/>
                    <a:pt x="2406" y="2254"/>
                  </a:cubicBezTo>
                  <a:cubicBezTo>
                    <a:pt x="2355" y="2971"/>
                    <a:pt x="2193" y="3679"/>
                    <a:pt x="1931" y="4356"/>
                  </a:cubicBezTo>
                  <a:cubicBezTo>
                    <a:pt x="1931" y="4356"/>
                    <a:pt x="1729" y="3790"/>
                    <a:pt x="971" y="3689"/>
                  </a:cubicBezTo>
                  <a:cubicBezTo>
                    <a:pt x="925" y="3682"/>
                    <a:pt x="882" y="3679"/>
                    <a:pt x="841" y="3679"/>
                  </a:cubicBezTo>
                  <a:cubicBezTo>
                    <a:pt x="200" y="3679"/>
                    <a:pt x="102" y="4447"/>
                    <a:pt x="102" y="4447"/>
                  </a:cubicBezTo>
                  <a:cubicBezTo>
                    <a:pt x="102" y="4447"/>
                    <a:pt x="1" y="5305"/>
                    <a:pt x="516" y="5679"/>
                  </a:cubicBezTo>
                  <a:cubicBezTo>
                    <a:pt x="721" y="5825"/>
                    <a:pt x="955" y="5869"/>
                    <a:pt x="1164" y="5869"/>
                  </a:cubicBezTo>
                  <a:cubicBezTo>
                    <a:pt x="1492" y="5869"/>
                    <a:pt x="1759" y="5760"/>
                    <a:pt x="1759" y="5760"/>
                  </a:cubicBezTo>
                  <a:cubicBezTo>
                    <a:pt x="1759" y="5760"/>
                    <a:pt x="1850" y="8569"/>
                    <a:pt x="4972" y="9105"/>
                  </a:cubicBezTo>
                  <a:cubicBezTo>
                    <a:pt x="5319" y="9164"/>
                    <a:pt x="5645" y="9192"/>
                    <a:pt x="5950" y="9192"/>
                  </a:cubicBezTo>
                  <a:cubicBezTo>
                    <a:pt x="8384" y="9192"/>
                    <a:pt x="9481" y="7432"/>
                    <a:pt x="9580" y="6174"/>
                  </a:cubicBezTo>
                  <a:cubicBezTo>
                    <a:pt x="9701" y="4760"/>
                    <a:pt x="8893" y="2173"/>
                    <a:pt x="8893" y="2173"/>
                  </a:cubicBezTo>
                  <a:cubicBezTo>
                    <a:pt x="8600" y="1415"/>
                    <a:pt x="8236" y="688"/>
                    <a:pt x="7791" y="1"/>
                  </a:cubicBezTo>
                  <a:close/>
                </a:path>
              </a:pathLst>
            </a:custGeom>
            <a:solidFill>
              <a:srgbClr val="FFB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5" name="Google Shape;14345;p9"/>
            <p:cNvSpPr/>
            <p:nvPr/>
          </p:nvSpPr>
          <p:spPr>
            <a:xfrm>
              <a:off x="844822" y="1471863"/>
              <a:ext cx="180466" cy="104571"/>
            </a:xfrm>
            <a:custGeom>
              <a:avLst/>
              <a:gdLst/>
              <a:ahLst/>
              <a:cxnLst/>
              <a:rect l="l" t="t" r="r" b="b"/>
              <a:pathLst>
                <a:path w="2083" h="1207" extrusionOk="0">
                  <a:moveTo>
                    <a:pt x="319" y="0"/>
                  </a:moveTo>
                  <a:cubicBezTo>
                    <a:pt x="213" y="0"/>
                    <a:pt x="106" y="9"/>
                    <a:pt x="1" y="26"/>
                  </a:cubicBezTo>
                  <a:cubicBezTo>
                    <a:pt x="51" y="440"/>
                    <a:pt x="425" y="925"/>
                    <a:pt x="1123" y="1137"/>
                  </a:cubicBezTo>
                  <a:cubicBezTo>
                    <a:pt x="1284" y="1184"/>
                    <a:pt x="1450" y="1206"/>
                    <a:pt x="1617" y="1206"/>
                  </a:cubicBezTo>
                  <a:cubicBezTo>
                    <a:pt x="1774" y="1206"/>
                    <a:pt x="1930" y="1186"/>
                    <a:pt x="2082" y="1147"/>
                  </a:cubicBezTo>
                  <a:cubicBezTo>
                    <a:pt x="1921" y="773"/>
                    <a:pt x="1648" y="460"/>
                    <a:pt x="1304" y="248"/>
                  </a:cubicBezTo>
                  <a:cubicBezTo>
                    <a:pt x="1004" y="86"/>
                    <a:pt x="662" y="0"/>
                    <a:pt x="319" y="0"/>
                  </a:cubicBezTo>
                  <a:close/>
                </a:path>
              </a:pathLst>
            </a:custGeom>
            <a:solidFill>
              <a:srgbClr val="FF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6" name="Google Shape;14346;p9"/>
            <p:cNvSpPr/>
            <p:nvPr/>
          </p:nvSpPr>
          <p:spPr>
            <a:xfrm>
              <a:off x="841356" y="1411388"/>
              <a:ext cx="286857" cy="159933"/>
            </a:xfrm>
            <a:custGeom>
              <a:avLst/>
              <a:gdLst/>
              <a:ahLst/>
              <a:cxnLst/>
              <a:rect l="l" t="t" r="r" b="b"/>
              <a:pathLst>
                <a:path w="3311" h="1846" extrusionOk="0">
                  <a:moveTo>
                    <a:pt x="675" y="0"/>
                  </a:moveTo>
                  <a:cubicBezTo>
                    <a:pt x="537" y="0"/>
                    <a:pt x="402" y="41"/>
                    <a:pt x="263" y="148"/>
                  </a:cubicBezTo>
                  <a:cubicBezTo>
                    <a:pt x="91" y="289"/>
                    <a:pt x="1" y="501"/>
                    <a:pt x="41" y="713"/>
                  </a:cubicBezTo>
                  <a:cubicBezTo>
                    <a:pt x="137" y="700"/>
                    <a:pt x="233" y="694"/>
                    <a:pt x="330" y="694"/>
                  </a:cubicBezTo>
                  <a:cubicBezTo>
                    <a:pt x="680" y="694"/>
                    <a:pt x="1028" y="779"/>
                    <a:pt x="1344" y="946"/>
                  </a:cubicBezTo>
                  <a:cubicBezTo>
                    <a:pt x="1688" y="1158"/>
                    <a:pt x="1961" y="1471"/>
                    <a:pt x="2122" y="1845"/>
                  </a:cubicBezTo>
                  <a:cubicBezTo>
                    <a:pt x="2759" y="1673"/>
                    <a:pt x="3224" y="1178"/>
                    <a:pt x="3264" y="845"/>
                  </a:cubicBezTo>
                  <a:cubicBezTo>
                    <a:pt x="3310" y="468"/>
                    <a:pt x="3099" y="349"/>
                    <a:pt x="2898" y="349"/>
                  </a:cubicBezTo>
                  <a:cubicBezTo>
                    <a:pt x="2834" y="349"/>
                    <a:pt x="2772" y="361"/>
                    <a:pt x="2719" y="380"/>
                  </a:cubicBezTo>
                  <a:cubicBezTo>
                    <a:pt x="2620" y="414"/>
                    <a:pt x="2477" y="427"/>
                    <a:pt x="2331" y="427"/>
                  </a:cubicBezTo>
                  <a:cubicBezTo>
                    <a:pt x="2132" y="427"/>
                    <a:pt x="1929" y="403"/>
                    <a:pt x="1829" y="380"/>
                  </a:cubicBezTo>
                  <a:cubicBezTo>
                    <a:pt x="1382" y="257"/>
                    <a:pt x="1021" y="0"/>
                    <a:pt x="675" y="0"/>
                  </a:cubicBezTo>
                  <a:close/>
                </a:path>
              </a:pathLst>
            </a:custGeom>
            <a:solidFill>
              <a:srgbClr val="23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7" name="Google Shape;14347;p9"/>
            <p:cNvSpPr/>
            <p:nvPr/>
          </p:nvSpPr>
          <p:spPr>
            <a:xfrm>
              <a:off x="590969" y="1311753"/>
              <a:ext cx="79793" cy="69483"/>
            </a:xfrm>
            <a:custGeom>
              <a:avLst/>
              <a:gdLst/>
              <a:ahLst/>
              <a:cxnLst/>
              <a:rect l="l" t="t" r="r" b="b"/>
              <a:pathLst>
                <a:path w="921" h="802" extrusionOk="0">
                  <a:moveTo>
                    <a:pt x="190" y="1"/>
                  </a:moveTo>
                  <a:cubicBezTo>
                    <a:pt x="171" y="1"/>
                    <a:pt x="155" y="5"/>
                    <a:pt x="142" y="14"/>
                  </a:cubicBezTo>
                  <a:cubicBezTo>
                    <a:pt x="1" y="125"/>
                    <a:pt x="597" y="610"/>
                    <a:pt x="597" y="610"/>
                  </a:cubicBezTo>
                  <a:cubicBezTo>
                    <a:pt x="597" y="610"/>
                    <a:pt x="223" y="610"/>
                    <a:pt x="314" y="732"/>
                  </a:cubicBezTo>
                  <a:cubicBezTo>
                    <a:pt x="347" y="779"/>
                    <a:pt x="435" y="802"/>
                    <a:pt x="533" y="802"/>
                  </a:cubicBezTo>
                  <a:cubicBezTo>
                    <a:pt x="706" y="802"/>
                    <a:pt x="914" y="733"/>
                    <a:pt x="920" y="610"/>
                  </a:cubicBezTo>
                  <a:cubicBezTo>
                    <a:pt x="920" y="509"/>
                    <a:pt x="395" y="1"/>
                    <a:pt x="190" y="1"/>
                  </a:cubicBezTo>
                  <a:close/>
                </a:path>
              </a:pathLst>
            </a:custGeom>
            <a:solidFill>
              <a:srgbClr val="EF84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348" name="Google Shape;14348;p9"/>
          <p:cNvGrpSpPr/>
          <p:nvPr/>
        </p:nvGrpSpPr>
        <p:grpSpPr>
          <a:xfrm rot="-571559">
            <a:off x="1316516" y="1910163"/>
            <a:ext cx="334372" cy="175644"/>
            <a:chOff x="1534600" y="1212075"/>
            <a:chExt cx="282475" cy="153525"/>
          </a:xfrm>
        </p:grpSpPr>
        <p:sp>
          <p:nvSpPr>
            <p:cNvPr id="14349" name="Google Shape;14349;p9"/>
            <p:cNvSpPr/>
            <p:nvPr/>
          </p:nvSpPr>
          <p:spPr>
            <a:xfrm>
              <a:off x="1534600" y="1212075"/>
              <a:ext cx="115275" cy="43400"/>
            </a:xfrm>
            <a:custGeom>
              <a:avLst/>
              <a:gdLst/>
              <a:ahLst/>
              <a:cxnLst/>
              <a:rect l="l" t="t" r="r" b="b"/>
              <a:pathLst>
                <a:path w="4611" h="1736" extrusionOk="0">
                  <a:moveTo>
                    <a:pt x="2123" y="0"/>
                  </a:moveTo>
                  <a:cubicBezTo>
                    <a:pt x="2032" y="0"/>
                    <a:pt x="1940" y="23"/>
                    <a:pt x="1849" y="23"/>
                  </a:cubicBezTo>
                  <a:cubicBezTo>
                    <a:pt x="1758" y="46"/>
                    <a:pt x="1666" y="69"/>
                    <a:pt x="1575" y="92"/>
                  </a:cubicBezTo>
                  <a:cubicBezTo>
                    <a:pt x="1484" y="114"/>
                    <a:pt x="1415" y="137"/>
                    <a:pt x="1324" y="183"/>
                  </a:cubicBezTo>
                  <a:cubicBezTo>
                    <a:pt x="1164" y="251"/>
                    <a:pt x="1004" y="320"/>
                    <a:pt x="890" y="411"/>
                  </a:cubicBezTo>
                  <a:cubicBezTo>
                    <a:pt x="753" y="480"/>
                    <a:pt x="639" y="594"/>
                    <a:pt x="525" y="685"/>
                  </a:cubicBezTo>
                  <a:cubicBezTo>
                    <a:pt x="342" y="845"/>
                    <a:pt x="206" y="1028"/>
                    <a:pt x="114" y="1164"/>
                  </a:cubicBezTo>
                  <a:cubicBezTo>
                    <a:pt x="23" y="1301"/>
                    <a:pt x="0" y="1370"/>
                    <a:pt x="0" y="1370"/>
                  </a:cubicBezTo>
                  <a:cubicBezTo>
                    <a:pt x="0" y="1370"/>
                    <a:pt x="69" y="1347"/>
                    <a:pt x="206" y="1279"/>
                  </a:cubicBezTo>
                  <a:cubicBezTo>
                    <a:pt x="342" y="1210"/>
                    <a:pt x="548" y="1142"/>
                    <a:pt x="776" y="1050"/>
                  </a:cubicBezTo>
                  <a:cubicBezTo>
                    <a:pt x="890" y="1005"/>
                    <a:pt x="1004" y="959"/>
                    <a:pt x="1141" y="936"/>
                  </a:cubicBezTo>
                  <a:cubicBezTo>
                    <a:pt x="1255" y="891"/>
                    <a:pt x="1392" y="868"/>
                    <a:pt x="1529" y="822"/>
                  </a:cubicBezTo>
                  <a:cubicBezTo>
                    <a:pt x="1666" y="822"/>
                    <a:pt x="1803" y="776"/>
                    <a:pt x="1940" y="776"/>
                  </a:cubicBezTo>
                  <a:lnTo>
                    <a:pt x="2351" y="776"/>
                  </a:lnTo>
                  <a:cubicBezTo>
                    <a:pt x="2511" y="776"/>
                    <a:pt x="2648" y="822"/>
                    <a:pt x="2785" y="845"/>
                  </a:cubicBezTo>
                  <a:cubicBezTo>
                    <a:pt x="2922" y="868"/>
                    <a:pt x="3036" y="936"/>
                    <a:pt x="3173" y="959"/>
                  </a:cubicBezTo>
                  <a:cubicBezTo>
                    <a:pt x="3310" y="1028"/>
                    <a:pt x="3424" y="1073"/>
                    <a:pt x="3538" y="1119"/>
                  </a:cubicBezTo>
                  <a:cubicBezTo>
                    <a:pt x="3675" y="1187"/>
                    <a:pt x="3766" y="1256"/>
                    <a:pt x="3880" y="1301"/>
                  </a:cubicBezTo>
                  <a:cubicBezTo>
                    <a:pt x="3995" y="1370"/>
                    <a:pt x="4086" y="1416"/>
                    <a:pt x="4177" y="1484"/>
                  </a:cubicBezTo>
                  <a:cubicBezTo>
                    <a:pt x="4246" y="1530"/>
                    <a:pt x="4337" y="1575"/>
                    <a:pt x="4405" y="1621"/>
                  </a:cubicBezTo>
                  <a:cubicBezTo>
                    <a:pt x="4520" y="1689"/>
                    <a:pt x="4611" y="1735"/>
                    <a:pt x="4611" y="1735"/>
                  </a:cubicBezTo>
                  <a:cubicBezTo>
                    <a:pt x="4611" y="1735"/>
                    <a:pt x="4588" y="1644"/>
                    <a:pt x="4520" y="1507"/>
                  </a:cubicBezTo>
                  <a:cubicBezTo>
                    <a:pt x="4474" y="1438"/>
                    <a:pt x="4428" y="1370"/>
                    <a:pt x="4383" y="1256"/>
                  </a:cubicBezTo>
                  <a:cubicBezTo>
                    <a:pt x="4337" y="1164"/>
                    <a:pt x="4268" y="1073"/>
                    <a:pt x="4177" y="959"/>
                  </a:cubicBezTo>
                  <a:cubicBezTo>
                    <a:pt x="4086" y="868"/>
                    <a:pt x="3995" y="754"/>
                    <a:pt x="3880" y="639"/>
                  </a:cubicBezTo>
                  <a:cubicBezTo>
                    <a:pt x="3766" y="548"/>
                    <a:pt x="3629" y="434"/>
                    <a:pt x="3492" y="343"/>
                  </a:cubicBezTo>
                  <a:cubicBezTo>
                    <a:pt x="3333" y="274"/>
                    <a:pt x="3173" y="183"/>
                    <a:pt x="2990" y="114"/>
                  </a:cubicBezTo>
                  <a:cubicBezTo>
                    <a:pt x="2808" y="69"/>
                    <a:pt x="2625" y="0"/>
                    <a:pt x="242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0" name="Google Shape;14350;p9"/>
            <p:cNvSpPr/>
            <p:nvPr/>
          </p:nvSpPr>
          <p:spPr>
            <a:xfrm>
              <a:off x="1737725" y="1299950"/>
              <a:ext cx="79350" cy="65650"/>
            </a:xfrm>
            <a:custGeom>
              <a:avLst/>
              <a:gdLst/>
              <a:ahLst/>
              <a:cxnLst/>
              <a:rect l="l" t="t" r="r" b="b"/>
              <a:pathLst>
                <a:path w="3174" h="2626" extrusionOk="0">
                  <a:moveTo>
                    <a:pt x="1713" y="0"/>
                  </a:moveTo>
                  <a:cubicBezTo>
                    <a:pt x="1576" y="0"/>
                    <a:pt x="1507" y="23"/>
                    <a:pt x="1393" y="46"/>
                  </a:cubicBezTo>
                  <a:cubicBezTo>
                    <a:pt x="1256" y="69"/>
                    <a:pt x="1165" y="92"/>
                    <a:pt x="1074" y="160"/>
                  </a:cubicBezTo>
                  <a:cubicBezTo>
                    <a:pt x="868" y="252"/>
                    <a:pt x="708" y="411"/>
                    <a:pt x="594" y="548"/>
                  </a:cubicBezTo>
                  <a:cubicBezTo>
                    <a:pt x="343" y="868"/>
                    <a:pt x="229" y="1210"/>
                    <a:pt x="138" y="1507"/>
                  </a:cubicBezTo>
                  <a:cubicBezTo>
                    <a:pt x="69" y="1781"/>
                    <a:pt x="47" y="2032"/>
                    <a:pt x="24" y="2192"/>
                  </a:cubicBezTo>
                  <a:cubicBezTo>
                    <a:pt x="1" y="2374"/>
                    <a:pt x="24" y="2466"/>
                    <a:pt x="24" y="2466"/>
                  </a:cubicBezTo>
                  <a:cubicBezTo>
                    <a:pt x="24" y="2466"/>
                    <a:pt x="47" y="2374"/>
                    <a:pt x="115" y="2215"/>
                  </a:cubicBezTo>
                  <a:cubicBezTo>
                    <a:pt x="161" y="2055"/>
                    <a:pt x="252" y="1849"/>
                    <a:pt x="366" y="1575"/>
                  </a:cubicBezTo>
                  <a:cubicBezTo>
                    <a:pt x="503" y="1324"/>
                    <a:pt x="663" y="1050"/>
                    <a:pt x="868" y="799"/>
                  </a:cubicBezTo>
                  <a:cubicBezTo>
                    <a:pt x="982" y="685"/>
                    <a:pt x="1119" y="594"/>
                    <a:pt x="1256" y="525"/>
                  </a:cubicBezTo>
                  <a:cubicBezTo>
                    <a:pt x="1325" y="480"/>
                    <a:pt x="1416" y="457"/>
                    <a:pt x="1462" y="457"/>
                  </a:cubicBezTo>
                  <a:cubicBezTo>
                    <a:pt x="1535" y="457"/>
                    <a:pt x="1622" y="428"/>
                    <a:pt x="1690" y="428"/>
                  </a:cubicBezTo>
                  <a:cubicBezTo>
                    <a:pt x="1706" y="428"/>
                    <a:pt x="1722" y="430"/>
                    <a:pt x="1736" y="434"/>
                  </a:cubicBezTo>
                  <a:cubicBezTo>
                    <a:pt x="1754" y="431"/>
                    <a:pt x="1773" y="430"/>
                    <a:pt x="1792" y="430"/>
                  </a:cubicBezTo>
                  <a:cubicBezTo>
                    <a:pt x="1915" y="430"/>
                    <a:pt x="2048" y="489"/>
                    <a:pt x="2146" y="548"/>
                  </a:cubicBezTo>
                  <a:cubicBezTo>
                    <a:pt x="2283" y="617"/>
                    <a:pt x="2398" y="731"/>
                    <a:pt x="2489" y="868"/>
                  </a:cubicBezTo>
                  <a:cubicBezTo>
                    <a:pt x="2580" y="982"/>
                    <a:pt x="2671" y="1142"/>
                    <a:pt x="2740" y="1279"/>
                  </a:cubicBezTo>
                  <a:cubicBezTo>
                    <a:pt x="2786" y="1416"/>
                    <a:pt x="2854" y="1553"/>
                    <a:pt x="2900" y="1690"/>
                  </a:cubicBezTo>
                  <a:cubicBezTo>
                    <a:pt x="2968" y="1963"/>
                    <a:pt x="3037" y="2192"/>
                    <a:pt x="3059" y="2351"/>
                  </a:cubicBezTo>
                  <a:cubicBezTo>
                    <a:pt x="3082" y="2534"/>
                    <a:pt x="3082" y="2625"/>
                    <a:pt x="3082" y="2625"/>
                  </a:cubicBezTo>
                  <a:cubicBezTo>
                    <a:pt x="3082" y="2625"/>
                    <a:pt x="3105" y="2534"/>
                    <a:pt x="3128" y="2351"/>
                  </a:cubicBezTo>
                  <a:cubicBezTo>
                    <a:pt x="3151" y="2192"/>
                    <a:pt x="3174" y="1941"/>
                    <a:pt x="3128" y="1644"/>
                  </a:cubicBezTo>
                  <a:cubicBezTo>
                    <a:pt x="3082" y="1347"/>
                    <a:pt x="3014" y="1005"/>
                    <a:pt x="2808" y="640"/>
                  </a:cubicBezTo>
                  <a:cubicBezTo>
                    <a:pt x="2694" y="480"/>
                    <a:pt x="2557" y="320"/>
                    <a:pt x="2375" y="183"/>
                  </a:cubicBezTo>
                  <a:cubicBezTo>
                    <a:pt x="2169" y="69"/>
                    <a:pt x="1964" y="0"/>
                    <a:pt x="1713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1" name="Google Shape;14351;p9"/>
            <p:cNvSpPr/>
            <p:nvPr/>
          </p:nvSpPr>
          <p:spPr>
            <a:xfrm>
              <a:off x="1542575" y="1288525"/>
              <a:ext cx="78775" cy="65650"/>
            </a:xfrm>
            <a:custGeom>
              <a:avLst/>
              <a:gdLst/>
              <a:ahLst/>
              <a:cxnLst/>
              <a:rect l="l" t="t" r="r" b="b"/>
              <a:pathLst>
                <a:path w="3151" h="2626" extrusionOk="0">
                  <a:moveTo>
                    <a:pt x="1690" y="1"/>
                  </a:moveTo>
                  <a:cubicBezTo>
                    <a:pt x="1553" y="1"/>
                    <a:pt x="1484" y="24"/>
                    <a:pt x="1393" y="24"/>
                  </a:cubicBezTo>
                  <a:cubicBezTo>
                    <a:pt x="1256" y="69"/>
                    <a:pt x="1165" y="92"/>
                    <a:pt x="1051" y="161"/>
                  </a:cubicBezTo>
                  <a:cubicBezTo>
                    <a:pt x="845" y="252"/>
                    <a:pt x="685" y="412"/>
                    <a:pt x="571" y="549"/>
                  </a:cubicBezTo>
                  <a:cubicBezTo>
                    <a:pt x="320" y="868"/>
                    <a:pt x="206" y="1211"/>
                    <a:pt x="115" y="1507"/>
                  </a:cubicBezTo>
                  <a:cubicBezTo>
                    <a:pt x="46" y="1781"/>
                    <a:pt x="23" y="2032"/>
                    <a:pt x="1" y="2192"/>
                  </a:cubicBezTo>
                  <a:cubicBezTo>
                    <a:pt x="1" y="2375"/>
                    <a:pt x="1" y="2466"/>
                    <a:pt x="1" y="2466"/>
                  </a:cubicBezTo>
                  <a:cubicBezTo>
                    <a:pt x="1" y="2466"/>
                    <a:pt x="23" y="2375"/>
                    <a:pt x="92" y="2215"/>
                  </a:cubicBezTo>
                  <a:cubicBezTo>
                    <a:pt x="138" y="2055"/>
                    <a:pt x="229" y="1827"/>
                    <a:pt x="343" y="1576"/>
                  </a:cubicBezTo>
                  <a:cubicBezTo>
                    <a:pt x="480" y="1325"/>
                    <a:pt x="640" y="1028"/>
                    <a:pt x="845" y="800"/>
                  </a:cubicBezTo>
                  <a:cubicBezTo>
                    <a:pt x="959" y="686"/>
                    <a:pt x="1096" y="594"/>
                    <a:pt x="1233" y="526"/>
                  </a:cubicBezTo>
                  <a:cubicBezTo>
                    <a:pt x="1302" y="480"/>
                    <a:pt x="1393" y="457"/>
                    <a:pt x="1439" y="457"/>
                  </a:cubicBezTo>
                  <a:cubicBezTo>
                    <a:pt x="1503" y="441"/>
                    <a:pt x="1579" y="425"/>
                    <a:pt x="1642" y="425"/>
                  </a:cubicBezTo>
                  <a:cubicBezTo>
                    <a:pt x="1669" y="425"/>
                    <a:pt x="1692" y="428"/>
                    <a:pt x="1713" y="435"/>
                  </a:cubicBezTo>
                  <a:cubicBezTo>
                    <a:pt x="1731" y="432"/>
                    <a:pt x="1750" y="430"/>
                    <a:pt x="1769" y="430"/>
                  </a:cubicBezTo>
                  <a:cubicBezTo>
                    <a:pt x="1891" y="430"/>
                    <a:pt x="2025" y="489"/>
                    <a:pt x="2123" y="549"/>
                  </a:cubicBezTo>
                  <a:cubicBezTo>
                    <a:pt x="2260" y="617"/>
                    <a:pt x="2374" y="731"/>
                    <a:pt x="2466" y="868"/>
                  </a:cubicBezTo>
                  <a:cubicBezTo>
                    <a:pt x="2557" y="982"/>
                    <a:pt x="2648" y="1119"/>
                    <a:pt x="2717" y="1279"/>
                  </a:cubicBezTo>
                  <a:cubicBezTo>
                    <a:pt x="2785" y="1416"/>
                    <a:pt x="2831" y="1553"/>
                    <a:pt x="2877" y="1690"/>
                  </a:cubicBezTo>
                  <a:cubicBezTo>
                    <a:pt x="2945" y="1964"/>
                    <a:pt x="3014" y="2192"/>
                    <a:pt x="3036" y="2352"/>
                  </a:cubicBezTo>
                  <a:cubicBezTo>
                    <a:pt x="3059" y="2535"/>
                    <a:pt x="3059" y="2626"/>
                    <a:pt x="3059" y="2626"/>
                  </a:cubicBezTo>
                  <a:cubicBezTo>
                    <a:pt x="3059" y="2626"/>
                    <a:pt x="3082" y="2535"/>
                    <a:pt x="3105" y="2352"/>
                  </a:cubicBezTo>
                  <a:cubicBezTo>
                    <a:pt x="3128" y="2192"/>
                    <a:pt x="3151" y="1941"/>
                    <a:pt x="3105" y="1644"/>
                  </a:cubicBezTo>
                  <a:cubicBezTo>
                    <a:pt x="3082" y="1348"/>
                    <a:pt x="2991" y="982"/>
                    <a:pt x="2785" y="640"/>
                  </a:cubicBezTo>
                  <a:cubicBezTo>
                    <a:pt x="2671" y="480"/>
                    <a:pt x="2534" y="321"/>
                    <a:pt x="2352" y="184"/>
                  </a:cubicBezTo>
                  <a:cubicBezTo>
                    <a:pt x="2146" y="69"/>
                    <a:pt x="1941" y="1"/>
                    <a:pt x="1690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352" name="Google Shape;14352;p9"/>
          <p:cNvSpPr/>
          <p:nvPr/>
        </p:nvSpPr>
        <p:spPr>
          <a:xfrm rot="-571559">
            <a:off x="1527568" y="1894777"/>
            <a:ext cx="136454" cy="49653"/>
          </a:xfrm>
          <a:custGeom>
            <a:avLst/>
            <a:gdLst/>
            <a:ahLst/>
            <a:cxnLst/>
            <a:rect l="l" t="t" r="r" b="b"/>
            <a:pathLst>
              <a:path w="4611" h="1736" extrusionOk="0">
                <a:moveTo>
                  <a:pt x="2123" y="0"/>
                </a:moveTo>
                <a:cubicBezTo>
                  <a:pt x="2032" y="0"/>
                  <a:pt x="1940" y="23"/>
                  <a:pt x="1849" y="23"/>
                </a:cubicBezTo>
                <a:cubicBezTo>
                  <a:pt x="1758" y="46"/>
                  <a:pt x="1666" y="69"/>
                  <a:pt x="1575" y="92"/>
                </a:cubicBezTo>
                <a:cubicBezTo>
                  <a:pt x="1484" y="114"/>
                  <a:pt x="1415" y="137"/>
                  <a:pt x="1324" y="183"/>
                </a:cubicBezTo>
                <a:cubicBezTo>
                  <a:pt x="1164" y="251"/>
                  <a:pt x="1004" y="320"/>
                  <a:pt x="890" y="411"/>
                </a:cubicBezTo>
                <a:cubicBezTo>
                  <a:pt x="753" y="480"/>
                  <a:pt x="639" y="594"/>
                  <a:pt x="525" y="685"/>
                </a:cubicBezTo>
                <a:cubicBezTo>
                  <a:pt x="342" y="845"/>
                  <a:pt x="206" y="1028"/>
                  <a:pt x="114" y="1164"/>
                </a:cubicBezTo>
                <a:cubicBezTo>
                  <a:pt x="23" y="1301"/>
                  <a:pt x="0" y="1370"/>
                  <a:pt x="0" y="1370"/>
                </a:cubicBezTo>
                <a:cubicBezTo>
                  <a:pt x="0" y="1370"/>
                  <a:pt x="69" y="1347"/>
                  <a:pt x="206" y="1279"/>
                </a:cubicBezTo>
                <a:cubicBezTo>
                  <a:pt x="342" y="1210"/>
                  <a:pt x="548" y="1142"/>
                  <a:pt x="776" y="1050"/>
                </a:cubicBezTo>
                <a:cubicBezTo>
                  <a:pt x="890" y="1005"/>
                  <a:pt x="1004" y="959"/>
                  <a:pt x="1141" y="936"/>
                </a:cubicBezTo>
                <a:cubicBezTo>
                  <a:pt x="1255" y="891"/>
                  <a:pt x="1392" y="868"/>
                  <a:pt x="1529" y="822"/>
                </a:cubicBezTo>
                <a:cubicBezTo>
                  <a:pt x="1666" y="822"/>
                  <a:pt x="1803" y="776"/>
                  <a:pt x="1940" y="776"/>
                </a:cubicBezTo>
                <a:lnTo>
                  <a:pt x="2351" y="776"/>
                </a:lnTo>
                <a:cubicBezTo>
                  <a:pt x="2511" y="776"/>
                  <a:pt x="2648" y="822"/>
                  <a:pt x="2785" y="845"/>
                </a:cubicBezTo>
                <a:cubicBezTo>
                  <a:pt x="2922" y="868"/>
                  <a:pt x="3036" y="936"/>
                  <a:pt x="3173" y="959"/>
                </a:cubicBezTo>
                <a:cubicBezTo>
                  <a:pt x="3310" y="1028"/>
                  <a:pt x="3424" y="1073"/>
                  <a:pt x="3538" y="1119"/>
                </a:cubicBezTo>
                <a:cubicBezTo>
                  <a:pt x="3675" y="1187"/>
                  <a:pt x="3766" y="1256"/>
                  <a:pt x="3880" y="1301"/>
                </a:cubicBezTo>
                <a:cubicBezTo>
                  <a:pt x="3995" y="1370"/>
                  <a:pt x="4086" y="1416"/>
                  <a:pt x="4177" y="1484"/>
                </a:cubicBezTo>
                <a:cubicBezTo>
                  <a:pt x="4246" y="1530"/>
                  <a:pt x="4337" y="1575"/>
                  <a:pt x="4405" y="1621"/>
                </a:cubicBezTo>
                <a:cubicBezTo>
                  <a:pt x="4520" y="1689"/>
                  <a:pt x="4611" y="1735"/>
                  <a:pt x="4611" y="1735"/>
                </a:cubicBezTo>
                <a:cubicBezTo>
                  <a:pt x="4611" y="1735"/>
                  <a:pt x="4588" y="1644"/>
                  <a:pt x="4520" y="1507"/>
                </a:cubicBezTo>
                <a:cubicBezTo>
                  <a:pt x="4474" y="1438"/>
                  <a:pt x="4428" y="1370"/>
                  <a:pt x="4383" y="1256"/>
                </a:cubicBezTo>
                <a:cubicBezTo>
                  <a:pt x="4337" y="1164"/>
                  <a:pt x="4268" y="1073"/>
                  <a:pt x="4177" y="959"/>
                </a:cubicBezTo>
                <a:cubicBezTo>
                  <a:pt x="4086" y="868"/>
                  <a:pt x="3995" y="754"/>
                  <a:pt x="3880" y="639"/>
                </a:cubicBezTo>
                <a:cubicBezTo>
                  <a:pt x="3766" y="548"/>
                  <a:pt x="3629" y="434"/>
                  <a:pt x="3492" y="343"/>
                </a:cubicBezTo>
                <a:cubicBezTo>
                  <a:pt x="3333" y="274"/>
                  <a:pt x="3173" y="183"/>
                  <a:pt x="2990" y="114"/>
                </a:cubicBezTo>
                <a:cubicBezTo>
                  <a:pt x="2808" y="69"/>
                  <a:pt x="2625" y="0"/>
                  <a:pt x="2420" y="0"/>
                </a:cubicBezTo>
                <a:close/>
              </a:path>
            </a:pathLst>
          </a:custGeom>
          <a:solidFill>
            <a:srgbClr val="31313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53" name="Google Shape;14353;p9"/>
          <p:cNvSpPr/>
          <p:nvPr/>
        </p:nvSpPr>
        <p:spPr>
          <a:xfrm>
            <a:off x="1481000" y="2051527"/>
            <a:ext cx="64680" cy="116068"/>
          </a:xfrm>
          <a:custGeom>
            <a:avLst/>
            <a:gdLst/>
            <a:ahLst/>
            <a:cxnLst/>
            <a:rect l="l" t="t" r="r" b="b"/>
            <a:pathLst>
              <a:path w="3234" h="6017" extrusionOk="0">
                <a:moveTo>
                  <a:pt x="76" y="1"/>
                </a:moveTo>
                <a:cubicBezTo>
                  <a:pt x="26" y="1"/>
                  <a:pt x="1" y="51"/>
                  <a:pt x="1" y="101"/>
                </a:cubicBezTo>
                <a:cubicBezTo>
                  <a:pt x="51" y="502"/>
                  <a:pt x="126" y="903"/>
                  <a:pt x="251" y="1304"/>
                </a:cubicBezTo>
                <a:cubicBezTo>
                  <a:pt x="301" y="1479"/>
                  <a:pt x="376" y="1655"/>
                  <a:pt x="452" y="1805"/>
                </a:cubicBezTo>
                <a:cubicBezTo>
                  <a:pt x="552" y="2006"/>
                  <a:pt x="677" y="2206"/>
                  <a:pt x="803" y="2381"/>
                </a:cubicBezTo>
                <a:cubicBezTo>
                  <a:pt x="1028" y="2707"/>
                  <a:pt x="1304" y="2958"/>
                  <a:pt x="1605" y="3209"/>
                </a:cubicBezTo>
                <a:cubicBezTo>
                  <a:pt x="1880" y="3384"/>
                  <a:pt x="2156" y="3559"/>
                  <a:pt x="2407" y="3760"/>
                </a:cubicBezTo>
                <a:cubicBezTo>
                  <a:pt x="2507" y="3860"/>
                  <a:pt x="2607" y="3960"/>
                  <a:pt x="2682" y="4061"/>
                </a:cubicBezTo>
                <a:cubicBezTo>
                  <a:pt x="2732" y="4136"/>
                  <a:pt x="2757" y="4186"/>
                  <a:pt x="2782" y="4261"/>
                </a:cubicBezTo>
                <a:cubicBezTo>
                  <a:pt x="2808" y="4311"/>
                  <a:pt x="2808" y="4386"/>
                  <a:pt x="2833" y="4437"/>
                </a:cubicBezTo>
                <a:cubicBezTo>
                  <a:pt x="2833" y="4537"/>
                  <a:pt x="2808" y="4612"/>
                  <a:pt x="2808" y="4687"/>
                </a:cubicBezTo>
                <a:cubicBezTo>
                  <a:pt x="2782" y="4787"/>
                  <a:pt x="2757" y="4863"/>
                  <a:pt x="2732" y="4938"/>
                </a:cubicBezTo>
                <a:cubicBezTo>
                  <a:pt x="2682" y="4988"/>
                  <a:pt x="2657" y="5063"/>
                  <a:pt x="2607" y="5138"/>
                </a:cubicBezTo>
                <a:cubicBezTo>
                  <a:pt x="2532" y="5214"/>
                  <a:pt x="2457" y="5264"/>
                  <a:pt x="2381" y="5339"/>
                </a:cubicBezTo>
                <a:cubicBezTo>
                  <a:pt x="2256" y="5414"/>
                  <a:pt x="2131" y="5464"/>
                  <a:pt x="2006" y="5514"/>
                </a:cubicBezTo>
                <a:cubicBezTo>
                  <a:pt x="1880" y="5564"/>
                  <a:pt x="1755" y="5590"/>
                  <a:pt x="1605" y="5615"/>
                </a:cubicBezTo>
                <a:lnTo>
                  <a:pt x="1379" y="5615"/>
                </a:lnTo>
                <a:cubicBezTo>
                  <a:pt x="1368" y="5612"/>
                  <a:pt x="1358" y="5611"/>
                  <a:pt x="1348" y="5611"/>
                </a:cubicBezTo>
                <a:cubicBezTo>
                  <a:pt x="1263" y="5611"/>
                  <a:pt x="1201" y="5700"/>
                  <a:pt x="1178" y="5790"/>
                </a:cubicBezTo>
                <a:cubicBezTo>
                  <a:pt x="1178" y="5840"/>
                  <a:pt x="1204" y="5890"/>
                  <a:pt x="1229" y="5940"/>
                </a:cubicBezTo>
                <a:cubicBezTo>
                  <a:pt x="1279" y="5965"/>
                  <a:pt x="1329" y="5991"/>
                  <a:pt x="1379" y="5991"/>
                </a:cubicBezTo>
                <a:cubicBezTo>
                  <a:pt x="1459" y="6008"/>
                  <a:pt x="1539" y="6017"/>
                  <a:pt x="1619" y="6017"/>
                </a:cubicBezTo>
                <a:cubicBezTo>
                  <a:pt x="1764" y="6017"/>
                  <a:pt x="1910" y="5989"/>
                  <a:pt x="2056" y="5940"/>
                </a:cubicBezTo>
                <a:cubicBezTo>
                  <a:pt x="2281" y="5890"/>
                  <a:pt x="2507" y="5765"/>
                  <a:pt x="2707" y="5590"/>
                </a:cubicBezTo>
                <a:cubicBezTo>
                  <a:pt x="2782" y="5514"/>
                  <a:pt x="2858" y="5439"/>
                  <a:pt x="2933" y="5364"/>
                </a:cubicBezTo>
                <a:cubicBezTo>
                  <a:pt x="3008" y="5264"/>
                  <a:pt x="3058" y="5163"/>
                  <a:pt x="3108" y="5038"/>
                </a:cubicBezTo>
                <a:cubicBezTo>
                  <a:pt x="3158" y="4938"/>
                  <a:pt x="3183" y="4813"/>
                  <a:pt x="3209" y="4687"/>
                </a:cubicBezTo>
                <a:cubicBezTo>
                  <a:pt x="3234" y="4562"/>
                  <a:pt x="3209" y="4462"/>
                  <a:pt x="3209" y="4336"/>
                </a:cubicBezTo>
                <a:cubicBezTo>
                  <a:pt x="3183" y="4261"/>
                  <a:pt x="3158" y="4161"/>
                  <a:pt x="3133" y="4086"/>
                </a:cubicBezTo>
                <a:cubicBezTo>
                  <a:pt x="3083" y="3985"/>
                  <a:pt x="3033" y="3910"/>
                  <a:pt x="2983" y="3835"/>
                </a:cubicBezTo>
                <a:cubicBezTo>
                  <a:pt x="2908" y="3735"/>
                  <a:pt x="2858" y="3685"/>
                  <a:pt x="2782" y="3610"/>
                </a:cubicBezTo>
                <a:cubicBezTo>
                  <a:pt x="2682" y="3534"/>
                  <a:pt x="2607" y="3459"/>
                  <a:pt x="2532" y="3409"/>
                </a:cubicBezTo>
                <a:cubicBezTo>
                  <a:pt x="2356" y="3284"/>
                  <a:pt x="2156" y="3183"/>
                  <a:pt x="1980" y="3058"/>
                </a:cubicBezTo>
                <a:cubicBezTo>
                  <a:pt x="1880" y="3008"/>
                  <a:pt x="1805" y="2958"/>
                  <a:pt x="1705" y="2908"/>
                </a:cubicBezTo>
                <a:cubicBezTo>
                  <a:pt x="1605" y="2833"/>
                  <a:pt x="1529" y="2757"/>
                  <a:pt x="1429" y="2682"/>
                </a:cubicBezTo>
                <a:cubicBezTo>
                  <a:pt x="1204" y="2482"/>
                  <a:pt x="1003" y="2281"/>
                  <a:pt x="828" y="2031"/>
                </a:cubicBezTo>
                <a:lnTo>
                  <a:pt x="828" y="2031"/>
                </a:lnTo>
                <a:lnTo>
                  <a:pt x="853" y="2056"/>
                </a:lnTo>
                <a:cubicBezTo>
                  <a:pt x="677" y="1805"/>
                  <a:pt x="527" y="1529"/>
                  <a:pt x="427" y="1229"/>
                </a:cubicBezTo>
                <a:cubicBezTo>
                  <a:pt x="301" y="853"/>
                  <a:pt x="226" y="452"/>
                  <a:pt x="176" y="51"/>
                </a:cubicBezTo>
                <a:cubicBezTo>
                  <a:pt x="176" y="26"/>
                  <a:pt x="126" y="1"/>
                  <a:pt x="76" y="1"/>
                </a:cubicBezTo>
                <a:close/>
              </a:path>
            </a:pathLst>
          </a:custGeom>
          <a:solidFill>
            <a:srgbClr val="EF846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8" name="Google Shape;14358;p26"/>
          <p:cNvSpPr/>
          <p:nvPr/>
        </p:nvSpPr>
        <p:spPr>
          <a:xfrm>
            <a:off x="1567800" y="730296"/>
            <a:ext cx="2547000" cy="7029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59" name="Google Shape;14359;p26"/>
          <p:cNvSpPr/>
          <p:nvPr/>
        </p:nvSpPr>
        <p:spPr>
          <a:xfrm>
            <a:off x="1567800" y="3873195"/>
            <a:ext cx="2547000" cy="7029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60" name="Google Shape;14360;p26"/>
          <p:cNvSpPr/>
          <p:nvPr/>
        </p:nvSpPr>
        <p:spPr>
          <a:xfrm>
            <a:off x="1567800" y="2849449"/>
            <a:ext cx="2547000" cy="7029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61" name="Google Shape;14361;p26"/>
          <p:cNvSpPr txBox="1">
            <a:spLocks noGrp="1"/>
          </p:cNvSpPr>
          <p:nvPr>
            <p:ph type="title"/>
          </p:nvPr>
        </p:nvSpPr>
        <p:spPr>
          <a:xfrm>
            <a:off x="1567800" y="483550"/>
            <a:ext cx="6114000" cy="785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 sz="2800"/>
              <a:t>Idées de sanctions/régulations</a:t>
            </a:r>
            <a:endParaRPr sz="280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endParaRPr sz="2800"/>
          </a:p>
        </p:txBody>
      </p:sp>
      <p:sp>
        <p:nvSpPr>
          <p:cNvPr id="14362" name="Google Shape;14362;p26"/>
          <p:cNvSpPr txBox="1">
            <a:spLocks noGrp="1"/>
          </p:cNvSpPr>
          <p:nvPr>
            <p:ph type="subTitle" idx="1"/>
          </p:nvPr>
        </p:nvSpPr>
        <p:spPr>
          <a:xfrm>
            <a:off x="1567800" y="1268950"/>
            <a:ext cx="3655800" cy="3307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-"/>
            </a:pPr>
            <a:r>
              <a:rPr lang="en" sz="1700"/>
              <a:t>Réprimandes</a:t>
            </a:r>
            <a:endParaRPr sz="1700"/>
          </a:p>
          <a:p>
            <a:pPr marL="45720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-"/>
            </a:pPr>
            <a:r>
              <a:rPr lang="en" sz="1700"/>
              <a:t>Travaux supplémentaires</a:t>
            </a:r>
            <a:endParaRPr sz="1700"/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SzPts val="2400"/>
              <a:buChar char="-"/>
            </a:pPr>
            <a:r>
              <a:rPr lang="en" sz="1700"/>
              <a:t>Retenue durant la pause</a:t>
            </a:r>
            <a:endParaRPr sz="1700"/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SzPts val="2400"/>
              <a:buChar char="-"/>
            </a:pPr>
            <a:r>
              <a:rPr lang="en" sz="1700"/>
              <a:t>Exclusion du cours</a:t>
            </a:r>
            <a:endParaRPr sz="1700"/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SzPts val="2400"/>
              <a:buChar char="-"/>
            </a:pPr>
            <a:r>
              <a:rPr lang="en" sz="1700"/>
              <a:t>Changement de place </a:t>
            </a:r>
            <a:endParaRPr sz="1700"/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SzPts val="2400"/>
              <a:buChar char="-"/>
            </a:pPr>
            <a:r>
              <a:rPr lang="en" sz="1700"/>
              <a:t>…</a:t>
            </a:r>
            <a:endParaRPr sz="1700"/>
          </a:p>
        </p:txBody>
      </p:sp>
      <p:grpSp>
        <p:nvGrpSpPr>
          <p:cNvPr id="14363" name="Google Shape;14363;p26"/>
          <p:cNvGrpSpPr/>
          <p:nvPr/>
        </p:nvGrpSpPr>
        <p:grpSpPr>
          <a:xfrm>
            <a:off x="5604613" y="1669503"/>
            <a:ext cx="2869170" cy="2270237"/>
            <a:chOff x="4032825" y="1279975"/>
            <a:chExt cx="1746725" cy="1382100"/>
          </a:xfrm>
        </p:grpSpPr>
        <p:sp>
          <p:nvSpPr>
            <p:cNvPr id="14364" name="Google Shape;14364;p26"/>
            <p:cNvSpPr/>
            <p:nvPr/>
          </p:nvSpPr>
          <p:spPr>
            <a:xfrm>
              <a:off x="5455400" y="2364750"/>
              <a:ext cx="324150" cy="297325"/>
            </a:xfrm>
            <a:custGeom>
              <a:avLst/>
              <a:gdLst/>
              <a:ahLst/>
              <a:cxnLst/>
              <a:rect l="l" t="t" r="r" b="b"/>
              <a:pathLst>
                <a:path w="12966" h="11893" extrusionOk="0">
                  <a:moveTo>
                    <a:pt x="12646" y="0"/>
                  </a:moveTo>
                  <a:lnTo>
                    <a:pt x="1" y="7647"/>
                  </a:lnTo>
                  <a:lnTo>
                    <a:pt x="229" y="11892"/>
                  </a:lnTo>
                  <a:lnTo>
                    <a:pt x="12966" y="4109"/>
                  </a:lnTo>
                  <a:lnTo>
                    <a:pt x="12646" y="0"/>
                  </a:lnTo>
                  <a:close/>
                </a:path>
              </a:pathLst>
            </a:custGeom>
            <a:solidFill>
              <a:srgbClr val="FF9D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5" name="Google Shape;14365;p26"/>
            <p:cNvSpPr/>
            <p:nvPr/>
          </p:nvSpPr>
          <p:spPr>
            <a:xfrm>
              <a:off x="4043100" y="2460050"/>
              <a:ext cx="1418050" cy="202025"/>
            </a:xfrm>
            <a:custGeom>
              <a:avLst/>
              <a:gdLst/>
              <a:ahLst/>
              <a:cxnLst/>
              <a:rect l="l" t="t" r="r" b="b"/>
              <a:pathLst>
                <a:path w="56722" h="8081" extrusionOk="0">
                  <a:moveTo>
                    <a:pt x="0" y="0"/>
                  </a:moveTo>
                  <a:lnTo>
                    <a:pt x="297" y="3903"/>
                  </a:lnTo>
                  <a:lnTo>
                    <a:pt x="56721" y="8080"/>
                  </a:lnTo>
                  <a:lnTo>
                    <a:pt x="56516" y="38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6" name="Google Shape;14366;p26"/>
            <p:cNvSpPr/>
            <p:nvPr/>
          </p:nvSpPr>
          <p:spPr>
            <a:xfrm>
              <a:off x="5455400" y="2364750"/>
              <a:ext cx="324150" cy="297325"/>
            </a:xfrm>
            <a:custGeom>
              <a:avLst/>
              <a:gdLst/>
              <a:ahLst/>
              <a:cxnLst/>
              <a:rect l="l" t="t" r="r" b="b"/>
              <a:pathLst>
                <a:path w="12966" h="11893" extrusionOk="0">
                  <a:moveTo>
                    <a:pt x="12646" y="0"/>
                  </a:moveTo>
                  <a:lnTo>
                    <a:pt x="1" y="7647"/>
                  </a:lnTo>
                  <a:lnTo>
                    <a:pt x="229" y="11892"/>
                  </a:lnTo>
                  <a:lnTo>
                    <a:pt x="12966" y="4109"/>
                  </a:lnTo>
                  <a:lnTo>
                    <a:pt x="12646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7" name="Google Shape;14367;p26"/>
            <p:cNvSpPr/>
            <p:nvPr/>
          </p:nvSpPr>
          <p:spPr>
            <a:xfrm>
              <a:off x="4032825" y="2311675"/>
              <a:ext cx="1738725" cy="244250"/>
            </a:xfrm>
            <a:custGeom>
              <a:avLst/>
              <a:gdLst/>
              <a:ahLst/>
              <a:cxnLst/>
              <a:rect l="l" t="t" r="r" b="b"/>
              <a:pathLst>
                <a:path w="69549" h="9770" extrusionOk="0">
                  <a:moveTo>
                    <a:pt x="18580" y="1"/>
                  </a:moveTo>
                  <a:cubicBezTo>
                    <a:pt x="18580" y="1"/>
                    <a:pt x="0" y="5638"/>
                    <a:pt x="411" y="5935"/>
                  </a:cubicBezTo>
                  <a:lnTo>
                    <a:pt x="56927" y="9770"/>
                  </a:lnTo>
                  <a:lnTo>
                    <a:pt x="69549" y="2123"/>
                  </a:lnTo>
                  <a:lnTo>
                    <a:pt x="18580" y="1"/>
                  </a:lnTo>
                  <a:close/>
                </a:path>
              </a:pathLst>
            </a:custGeom>
            <a:solidFill>
              <a:srgbClr val="F897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8" name="Google Shape;14368;p26"/>
            <p:cNvSpPr/>
            <p:nvPr/>
          </p:nvSpPr>
          <p:spPr>
            <a:xfrm>
              <a:off x="4041950" y="2364750"/>
              <a:ext cx="1729600" cy="191175"/>
            </a:xfrm>
            <a:custGeom>
              <a:avLst/>
              <a:gdLst/>
              <a:ahLst/>
              <a:cxnLst/>
              <a:rect l="l" t="t" r="r" b="b"/>
              <a:pathLst>
                <a:path w="69184" h="7647" extrusionOk="0">
                  <a:moveTo>
                    <a:pt x="69070" y="0"/>
                  </a:moveTo>
                  <a:cubicBezTo>
                    <a:pt x="65806" y="1872"/>
                    <a:pt x="57064" y="6916"/>
                    <a:pt x="56539" y="7076"/>
                  </a:cubicBezTo>
                  <a:cubicBezTo>
                    <a:pt x="56521" y="7082"/>
                    <a:pt x="56460" y="7086"/>
                    <a:pt x="56357" y="7086"/>
                  </a:cubicBezTo>
                  <a:cubicBezTo>
                    <a:pt x="53067" y="7086"/>
                    <a:pt x="7476" y="4003"/>
                    <a:pt x="571" y="3538"/>
                  </a:cubicBezTo>
                  <a:cubicBezTo>
                    <a:pt x="206" y="3675"/>
                    <a:pt x="0" y="3789"/>
                    <a:pt x="46" y="3812"/>
                  </a:cubicBezTo>
                  <a:lnTo>
                    <a:pt x="56539" y="7647"/>
                  </a:lnTo>
                  <a:lnTo>
                    <a:pt x="69184" y="0"/>
                  </a:lnTo>
                  <a:close/>
                </a:path>
              </a:pathLst>
            </a:custGeom>
            <a:solidFill>
              <a:srgbClr val="FFD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9" name="Google Shape;14369;p26"/>
            <p:cNvSpPr/>
            <p:nvPr/>
          </p:nvSpPr>
          <p:spPr>
            <a:xfrm>
              <a:off x="4279325" y="1330775"/>
              <a:ext cx="188900" cy="1079075"/>
            </a:xfrm>
            <a:custGeom>
              <a:avLst/>
              <a:gdLst/>
              <a:ahLst/>
              <a:cxnLst/>
              <a:rect l="l" t="t" r="r" b="b"/>
              <a:pathLst>
                <a:path w="7556" h="43163" extrusionOk="0">
                  <a:moveTo>
                    <a:pt x="2991" y="0"/>
                  </a:moveTo>
                  <a:lnTo>
                    <a:pt x="1" y="137"/>
                  </a:lnTo>
                  <a:lnTo>
                    <a:pt x="183" y="42820"/>
                  </a:lnTo>
                  <a:lnTo>
                    <a:pt x="2877" y="43163"/>
                  </a:lnTo>
                  <a:lnTo>
                    <a:pt x="7328" y="40994"/>
                  </a:lnTo>
                  <a:lnTo>
                    <a:pt x="7556" y="1050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FF9D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0" name="Google Shape;14370;p26"/>
            <p:cNvSpPr/>
            <p:nvPr/>
          </p:nvSpPr>
          <p:spPr>
            <a:xfrm>
              <a:off x="4279325" y="1330775"/>
              <a:ext cx="188900" cy="1079075"/>
            </a:xfrm>
            <a:custGeom>
              <a:avLst/>
              <a:gdLst/>
              <a:ahLst/>
              <a:cxnLst/>
              <a:rect l="l" t="t" r="r" b="b"/>
              <a:pathLst>
                <a:path w="7556" h="43163" extrusionOk="0">
                  <a:moveTo>
                    <a:pt x="2991" y="0"/>
                  </a:moveTo>
                  <a:lnTo>
                    <a:pt x="1" y="137"/>
                  </a:lnTo>
                  <a:lnTo>
                    <a:pt x="183" y="42820"/>
                  </a:lnTo>
                  <a:lnTo>
                    <a:pt x="2877" y="43163"/>
                  </a:lnTo>
                  <a:lnTo>
                    <a:pt x="7282" y="40994"/>
                  </a:lnTo>
                  <a:lnTo>
                    <a:pt x="7556" y="1050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1" name="Google Shape;14371;p26"/>
            <p:cNvSpPr/>
            <p:nvPr/>
          </p:nvSpPr>
          <p:spPr>
            <a:xfrm>
              <a:off x="4279325" y="1330775"/>
              <a:ext cx="74775" cy="1079075"/>
            </a:xfrm>
            <a:custGeom>
              <a:avLst/>
              <a:gdLst/>
              <a:ahLst/>
              <a:cxnLst/>
              <a:rect l="l" t="t" r="r" b="b"/>
              <a:pathLst>
                <a:path w="2991" h="43163" extrusionOk="0">
                  <a:moveTo>
                    <a:pt x="2991" y="0"/>
                  </a:moveTo>
                  <a:lnTo>
                    <a:pt x="1" y="137"/>
                  </a:lnTo>
                  <a:lnTo>
                    <a:pt x="183" y="42820"/>
                  </a:lnTo>
                  <a:lnTo>
                    <a:pt x="2877" y="4316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2" name="Google Shape;14372;p26"/>
            <p:cNvSpPr/>
            <p:nvPr/>
          </p:nvSpPr>
          <p:spPr>
            <a:xfrm>
              <a:off x="5256825" y="2068575"/>
              <a:ext cx="167225" cy="227725"/>
            </a:xfrm>
            <a:custGeom>
              <a:avLst/>
              <a:gdLst/>
              <a:ahLst/>
              <a:cxnLst/>
              <a:rect l="l" t="t" r="r" b="b"/>
              <a:pathLst>
                <a:path w="6689" h="9109" extrusionOk="0">
                  <a:moveTo>
                    <a:pt x="3371" y="1"/>
                  </a:moveTo>
                  <a:cubicBezTo>
                    <a:pt x="1559" y="1"/>
                    <a:pt x="69" y="2001"/>
                    <a:pt x="23" y="4498"/>
                  </a:cubicBezTo>
                  <a:cubicBezTo>
                    <a:pt x="1" y="7008"/>
                    <a:pt x="1439" y="9063"/>
                    <a:pt x="3265" y="9108"/>
                  </a:cubicBezTo>
                  <a:cubicBezTo>
                    <a:pt x="3275" y="9108"/>
                    <a:pt x="3285" y="9109"/>
                    <a:pt x="3295" y="9109"/>
                  </a:cubicBezTo>
                  <a:cubicBezTo>
                    <a:pt x="5108" y="9109"/>
                    <a:pt x="6620" y="7086"/>
                    <a:pt x="6643" y="4589"/>
                  </a:cubicBezTo>
                  <a:cubicBezTo>
                    <a:pt x="6688" y="2078"/>
                    <a:pt x="5228" y="24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3" name="Google Shape;14373;p26"/>
            <p:cNvSpPr/>
            <p:nvPr/>
          </p:nvSpPr>
          <p:spPr>
            <a:xfrm>
              <a:off x="5336150" y="2142775"/>
              <a:ext cx="40525" cy="85050"/>
            </a:xfrm>
            <a:custGeom>
              <a:avLst/>
              <a:gdLst/>
              <a:ahLst/>
              <a:cxnLst/>
              <a:rect l="l" t="t" r="r" b="b"/>
              <a:pathLst>
                <a:path w="1621" h="3402" extrusionOk="0">
                  <a:moveTo>
                    <a:pt x="845" y="0"/>
                  </a:moveTo>
                  <a:cubicBezTo>
                    <a:pt x="411" y="0"/>
                    <a:pt x="46" y="754"/>
                    <a:pt x="23" y="1689"/>
                  </a:cubicBezTo>
                  <a:cubicBezTo>
                    <a:pt x="0" y="2625"/>
                    <a:pt x="343" y="3401"/>
                    <a:pt x="799" y="3401"/>
                  </a:cubicBezTo>
                  <a:cubicBezTo>
                    <a:pt x="1233" y="3401"/>
                    <a:pt x="1598" y="2648"/>
                    <a:pt x="1621" y="1712"/>
                  </a:cubicBezTo>
                  <a:cubicBezTo>
                    <a:pt x="1621" y="776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4" name="Google Shape;14374;p26"/>
            <p:cNvSpPr/>
            <p:nvPr/>
          </p:nvSpPr>
          <p:spPr>
            <a:xfrm>
              <a:off x="4787775" y="2047475"/>
              <a:ext cx="167200" cy="227150"/>
            </a:xfrm>
            <a:custGeom>
              <a:avLst/>
              <a:gdLst/>
              <a:ahLst/>
              <a:cxnLst/>
              <a:rect l="l" t="t" r="r" b="b"/>
              <a:pathLst>
                <a:path w="6688" h="9086" extrusionOk="0">
                  <a:moveTo>
                    <a:pt x="3370" y="0"/>
                  </a:moveTo>
                  <a:cubicBezTo>
                    <a:pt x="1558" y="0"/>
                    <a:pt x="68" y="2000"/>
                    <a:pt x="23" y="4497"/>
                  </a:cubicBezTo>
                  <a:cubicBezTo>
                    <a:pt x="0" y="7008"/>
                    <a:pt x="1438" y="9062"/>
                    <a:pt x="3264" y="9085"/>
                  </a:cubicBezTo>
                  <a:cubicBezTo>
                    <a:pt x="3284" y="9086"/>
                    <a:pt x="3304" y="9086"/>
                    <a:pt x="3325" y="9086"/>
                  </a:cubicBezTo>
                  <a:cubicBezTo>
                    <a:pt x="5124" y="9086"/>
                    <a:pt x="6620" y="7071"/>
                    <a:pt x="6642" y="4588"/>
                  </a:cubicBezTo>
                  <a:cubicBezTo>
                    <a:pt x="6688" y="2078"/>
                    <a:pt x="5227" y="23"/>
                    <a:pt x="3401" y="1"/>
                  </a:cubicBezTo>
                  <a:cubicBezTo>
                    <a:pt x="3391" y="0"/>
                    <a:pt x="3381" y="0"/>
                    <a:pt x="3370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5" name="Google Shape;14375;p26"/>
            <p:cNvSpPr/>
            <p:nvPr/>
          </p:nvSpPr>
          <p:spPr>
            <a:xfrm>
              <a:off x="4867075" y="2121650"/>
              <a:ext cx="40550" cy="85050"/>
            </a:xfrm>
            <a:custGeom>
              <a:avLst/>
              <a:gdLst/>
              <a:ahLst/>
              <a:cxnLst/>
              <a:rect l="l" t="t" r="r" b="b"/>
              <a:pathLst>
                <a:path w="1622" h="3402" extrusionOk="0">
                  <a:moveTo>
                    <a:pt x="827" y="0"/>
                  </a:moveTo>
                  <a:cubicBezTo>
                    <a:pt x="401" y="0"/>
                    <a:pt x="46" y="768"/>
                    <a:pt x="24" y="1690"/>
                  </a:cubicBezTo>
                  <a:cubicBezTo>
                    <a:pt x="1" y="2626"/>
                    <a:pt x="366" y="3379"/>
                    <a:pt x="800" y="3402"/>
                  </a:cubicBezTo>
                  <a:cubicBezTo>
                    <a:pt x="1233" y="3402"/>
                    <a:pt x="1599" y="2649"/>
                    <a:pt x="1621" y="1713"/>
                  </a:cubicBezTo>
                  <a:cubicBezTo>
                    <a:pt x="1621" y="777"/>
                    <a:pt x="1279" y="1"/>
                    <a:pt x="845" y="1"/>
                  </a:cubicBezTo>
                  <a:cubicBezTo>
                    <a:pt x="839" y="1"/>
                    <a:pt x="833" y="0"/>
                    <a:pt x="827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6" name="Google Shape;14376;p26"/>
            <p:cNvSpPr/>
            <p:nvPr/>
          </p:nvSpPr>
          <p:spPr>
            <a:xfrm>
              <a:off x="4462500" y="2043475"/>
              <a:ext cx="167225" cy="227150"/>
            </a:xfrm>
            <a:custGeom>
              <a:avLst/>
              <a:gdLst/>
              <a:ahLst/>
              <a:cxnLst/>
              <a:rect l="l" t="t" r="r" b="b"/>
              <a:pathLst>
                <a:path w="6689" h="9086" extrusionOk="0">
                  <a:moveTo>
                    <a:pt x="3371" y="1"/>
                  </a:moveTo>
                  <a:cubicBezTo>
                    <a:pt x="1559" y="1"/>
                    <a:pt x="69" y="2001"/>
                    <a:pt x="24" y="4497"/>
                  </a:cubicBezTo>
                  <a:cubicBezTo>
                    <a:pt x="1" y="7008"/>
                    <a:pt x="1439" y="9062"/>
                    <a:pt x="3265" y="9085"/>
                  </a:cubicBezTo>
                  <a:cubicBezTo>
                    <a:pt x="3285" y="9086"/>
                    <a:pt x="3305" y="9086"/>
                    <a:pt x="3325" y="9086"/>
                  </a:cubicBezTo>
                  <a:cubicBezTo>
                    <a:pt x="5124" y="9086"/>
                    <a:pt x="6620" y="7072"/>
                    <a:pt x="6643" y="4589"/>
                  </a:cubicBezTo>
                  <a:cubicBezTo>
                    <a:pt x="6689" y="2078"/>
                    <a:pt x="5228" y="24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7" name="Google Shape;14377;p26"/>
            <p:cNvSpPr/>
            <p:nvPr/>
          </p:nvSpPr>
          <p:spPr>
            <a:xfrm>
              <a:off x="4541825" y="2117650"/>
              <a:ext cx="40550" cy="85075"/>
            </a:xfrm>
            <a:custGeom>
              <a:avLst/>
              <a:gdLst/>
              <a:ahLst/>
              <a:cxnLst/>
              <a:rect l="l" t="t" r="r" b="b"/>
              <a:pathLst>
                <a:path w="1622" h="3403" extrusionOk="0">
                  <a:moveTo>
                    <a:pt x="826" y="1"/>
                  </a:moveTo>
                  <a:cubicBezTo>
                    <a:pt x="401" y="1"/>
                    <a:pt x="46" y="768"/>
                    <a:pt x="23" y="1690"/>
                  </a:cubicBezTo>
                  <a:cubicBezTo>
                    <a:pt x="0" y="2626"/>
                    <a:pt x="366" y="3379"/>
                    <a:pt x="799" y="3402"/>
                  </a:cubicBezTo>
                  <a:cubicBezTo>
                    <a:pt x="1233" y="3402"/>
                    <a:pt x="1598" y="2649"/>
                    <a:pt x="1621" y="1713"/>
                  </a:cubicBezTo>
                  <a:cubicBezTo>
                    <a:pt x="1621" y="777"/>
                    <a:pt x="1279" y="1"/>
                    <a:pt x="845" y="1"/>
                  </a:cubicBezTo>
                  <a:cubicBezTo>
                    <a:pt x="839" y="1"/>
                    <a:pt x="833" y="1"/>
                    <a:pt x="826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8" name="Google Shape;14378;p26"/>
            <p:cNvSpPr/>
            <p:nvPr/>
          </p:nvSpPr>
          <p:spPr>
            <a:xfrm>
              <a:off x="4381475" y="2044625"/>
              <a:ext cx="167225" cy="227700"/>
            </a:xfrm>
            <a:custGeom>
              <a:avLst/>
              <a:gdLst/>
              <a:ahLst/>
              <a:cxnLst/>
              <a:rect l="l" t="t" r="r" b="b"/>
              <a:pathLst>
                <a:path w="6689" h="9108" extrusionOk="0">
                  <a:moveTo>
                    <a:pt x="3371" y="0"/>
                  </a:moveTo>
                  <a:cubicBezTo>
                    <a:pt x="1559" y="0"/>
                    <a:pt x="69" y="2023"/>
                    <a:pt x="23" y="4520"/>
                  </a:cubicBezTo>
                  <a:cubicBezTo>
                    <a:pt x="1" y="7031"/>
                    <a:pt x="1439" y="9085"/>
                    <a:pt x="3265" y="9108"/>
                  </a:cubicBezTo>
                  <a:cubicBezTo>
                    <a:pt x="3275" y="9108"/>
                    <a:pt x="3285" y="9108"/>
                    <a:pt x="3296" y="9108"/>
                  </a:cubicBezTo>
                  <a:cubicBezTo>
                    <a:pt x="5130" y="9108"/>
                    <a:pt x="6620" y="7108"/>
                    <a:pt x="6643" y="4611"/>
                  </a:cubicBezTo>
                  <a:cubicBezTo>
                    <a:pt x="6688" y="2100"/>
                    <a:pt x="5228" y="46"/>
                    <a:pt x="3402" y="0"/>
                  </a:cubicBezTo>
                  <a:cubicBezTo>
                    <a:pt x="3391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9" name="Google Shape;14379;p26"/>
            <p:cNvSpPr/>
            <p:nvPr/>
          </p:nvSpPr>
          <p:spPr>
            <a:xfrm>
              <a:off x="4460800" y="2118800"/>
              <a:ext cx="40525" cy="85075"/>
            </a:xfrm>
            <a:custGeom>
              <a:avLst/>
              <a:gdLst/>
              <a:ahLst/>
              <a:cxnLst/>
              <a:rect l="l" t="t" r="r" b="b"/>
              <a:pathLst>
                <a:path w="1621" h="3403" extrusionOk="0">
                  <a:moveTo>
                    <a:pt x="845" y="1"/>
                  </a:moveTo>
                  <a:cubicBezTo>
                    <a:pt x="411" y="1"/>
                    <a:pt x="46" y="754"/>
                    <a:pt x="23" y="1690"/>
                  </a:cubicBezTo>
                  <a:cubicBezTo>
                    <a:pt x="0" y="2626"/>
                    <a:pt x="365" y="3402"/>
                    <a:pt x="799" y="3402"/>
                  </a:cubicBezTo>
                  <a:cubicBezTo>
                    <a:pt x="805" y="3402"/>
                    <a:pt x="812" y="3402"/>
                    <a:pt x="818" y="3402"/>
                  </a:cubicBezTo>
                  <a:cubicBezTo>
                    <a:pt x="1243" y="3402"/>
                    <a:pt x="1598" y="2635"/>
                    <a:pt x="1621" y="1713"/>
                  </a:cubicBezTo>
                  <a:cubicBezTo>
                    <a:pt x="1621" y="777"/>
                    <a:pt x="1278" y="24"/>
                    <a:pt x="845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0" name="Google Shape;14380;p26"/>
            <p:cNvSpPr/>
            <p:nvPr/>
          </p:nvSpPr>
          <p:spPr>
            <a:xfrm>
              <a:off x="4406025" y="2139350"/>
              <a:ext cx="1115025" cy="76475"/>
            </a:xfrm>
            <a:custGeom>
              <a:avLst/>
              <a:gdLst/>
              <a:ahLst/>
              <a:cxnLst/>
              <a:rect l="l" t="t" r="r" b="b"/>
              <a:pathLst>
                <a:path w="44601" h="3059" extrusionOk="0">
                  <a:moveTo>
                    <a:pt x="0" y="0"/>
                  </a:moveTo>
                  <a:lnTo>
                    <a:pt x="0" y="1553"/>
                  </a:lnTo>
                  <a:lnTo>
                    <a:pt x="44532" y="3059"/>
                  </a:lnTo>
                  <a:lnTo>
                    <a:pt x="44601" y="15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2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1" name="Google Shape;14381;p26"/>
            <p:cNvSpPr/>
            <p:nvPr/>
          </p:nvSpPr>
          <p:spPr>
            <a:xfrm>
              <a:off x="4411150" y="2144475"/>
              <a:ext cx="1104775" cy="49675"/>
            </a:xfrm>
            <a:custGeom>
              <a:avLst/>
              <a:gdLst/>
              <a:ahLst/>
              <a:cxnLst/>
              <a:rect l="l" t="t" r="r" b="b"/>
              <a:pathLst>
                <a:path w="44191" h="1987" extrusionOk="0">
                  <a:moveTo>
                    <a:pt x="0" y="1"/>
                  </a:moveTo>
                  <a:lnTo>
                    <a:pt x="0" y="435"/>
                  </a:lnTo>
                  <a:lnTo>
                    <a:pt x="44190" y="1987"/>
                  </a:lnTo>
                  <a:lnTo>
                    <a:pt x="44190" y="15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EED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2" name="Google Shape;14382;p26"/>
            <p:cNvSpPr/>
            <p:nvPr/>
          </p:nvSpPr>
          <p:spPr>
            <a:xfrm>
              <a:off x="4460800" y="2118800"/>
              <a:ext cx="30825" cy="85050"/>
            </a:xfrm>
            <a:custGeom>
              <a:avLst/>
              <a:gdLst/>
              <a:ahLst/>
              <a:cxnLst/>
              <a:rect l="l" t="t" r="r" b="b"/>
              <a:pathLst>
                <a:path w="1233" h="3402" extrusionOk="0">
                  <a:moveTo>
                    <a:pt x="845" y="1"/>
                  </a:moveTo>
                  <a:cubicBezTo>
                    <a:pt x="411" y="1"/>
                    <a:pt x="46" y="754"/>
                    <a:pt x="23" y="1690"/>
                  </a:cubicBezTo>
                  <a:cubicBezTo>
                    <a:pt x="0" y="2626"/>
                    <a:pt x="365" y="3402"/>
                    <a:pt x="799" y="3402"/>
                  </a:cubicBezTo>
                  <a:cubicBezTo>
                    <a:pt x="959" y="3402"/>
                    <a:pt x="1096" y="3310"/>
                    <a:pt x="1233" y="3151"/>
                  </a:cubicBezTo>
                  <a:cubicBezTo>
                    <a:pt x="959" y="2740"/>
                    <a:pt x="799" y="2192"/>
                    <a:pt x="799" y="1598"/>
                  </a:cubicBezTo>
                  <a:cubicBezTo>
                    <a:pt x="822" y="1073"/>
                    <a:pt x="959" y="571"/>
                    <a:pt x="1187" y="206"/>
                  </a:cubicBezTo>
                  <a:cubicBezTo>
                    <a:pt x="1096" y="92"/>
                    <a:pt x="982" y="1"/>
                    <a:pt x="845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3" name="Google Shape;14383;p26"/>
            <p:cNvSpPr/>
            <p:nvPr/>
          </p:nvSpPr>
          <p:spPr>
            <a:xfrm>
              <a:off x="4381475" y="2044625"/>
              <a:ext cx="159225" cy="227725"/>
            </a:xfrm>
            <a:custGeom>
              <a:avLst/>
              <a:gdLst/>
              <a:ahLst/>
              <a:cxnLst/>
              <a:rect l="l" t="t" r="r" b="b"/>
              <a:pathLst>
                <a:path w="6369" h="9109" extrusionOk="0">
                  <a:moveTo>
                    <a:pt x="3371" y="0"/>
                  </a:moveTo>
                  <a:cubicBezTo>
                    <a:pt x="1559" y="0"/>
                    <a:pt x="69" y="2023"/>
                    <a:pt x="23" y="4520"/>
                  </a:cubicBezTo>
                  <a:cubicBezTo>
                    <a:pt x="1" y="7031"/>
                    <a:pt x="1439" y="9085"/>
                    <a:pt x="3265" y="9108"/>
                  </a:cubicBezTo>
                  <a:cubicBezTo>
                    <a:pt x="3279" y="9108"/>
                    <a:pt x="3293" y="9108"/>
                    <a:pt x="3307" y="9108"/>
                  </a:cubicBezTo>
                  <a:cubicBezTo>
                    <a:pt x="4636" y="9108"/>
                    <a:pt x="5781" y="8042"/>
                    <a:pt x="6323" y="6506"/>
                  </a:cubicBezTo>
                  <a:lnTo>
                    <a:pt x="6323" y="6506"/>
                  </a:lnTo>
                  <a:cubicBezTo>
                    <a:pt x="6049" y="6734"/>
                    <a:pt x="5730" y="6871"/>
                    <a:pt x="5387" y="6871"/>
                  </a:cubicBezTo>
                  <a:cubicBezTo>
                    <a:pt x="4474" y="6871"/>
                    <a:pt x="3744" y="5821"/>
                    <a:pt x="3767" y="4565"/>
                  </a:cubicBezTo>
                  <a:cubicBezTo>
                    <a:pt x="3789" y="3324"/>
                    <a:pt x="4526" y="2305"/>
                    <a:pt x="5426" y="2305"/>
                  </a:cubicBezTo>
                  <a:cubicBezTo>
                    <a:pt x="5436" y="2305"/>
                    <a:pt x="5446" y="2306"/>
                    <a:pt x="5456" y="2306"/>
                  </a:cubicBezTo>
                  <a:cubicBezTo>
                    <a:pt x="5798" y="2306"/>
                    <a:pt x="6118" y="2466"/>
                    <a:pt x="6369" y="2694"/>
                  </a:cubicBezTo>
                  <a:cubicBezTo>
                    <a:pt x="5867" y="1142"/>
                    <a:pt x="4748" y="23"/>
                    <a:pt x="3402" y="0"/>
                  </a:cubicBezTo>
                  <a:cubicBezTo>
                    <a:pt x="3391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4" name="Google Shape;14384;p26"/>
            <p:cNvSpPr/>
            <p:nvPr/>
          </p:nvSpPr>
          <p:spPr>
            <a:xfrm>
              <a:off x="4381475" y="2045175"/>
              <a:ext cx="93050" cy="227150"/>
            </a:xfrm>
            <a:custGeom>
              <a:avLst/>
              <a:gdLst/>
              <a:ahLst/>
              <a:cxnLst/>
              <a:rect l="l" t="t" r="r" b="b"/>
              <a:pathLst>
                <a:path w="3722" h="9086" extrusionOk="0">
                  <a:moveTo>
                    <a:pt x="3341" y="0"/>
                  </a:moveTo>
                  <a:cubicBezTo>
                    <a:pt x="1542" y="0"/>
                    <a:pt x="69" y="2015"/>
                    <a:pt x="23" y="4498"/>
                  </a:cubicBezTo>
                  <a:cubicBezTo>
                    <a:pt x="1" y="7009"/>
                    <a:pt x="1439" y="9063"/>
                    <a:pt x="3265" y="9086"/>
                  </a:cubicBezTo>
                  <a:cubicBezTo>
                    <a:pt x="3379" y="9086"/>
                    <a:pt x="3493" y="9086"/>
                    <a:pt x="3584" y="9063"/>
                  </a:cubicBezTo>
                  <a:cubicBezTo>
                    <a:pt x="1918" y="8812"/>
                    <a:pt x="640" y="6872"/>
                    <a:pt x="662" y="4498"/>
                  </a:cubicBezTo>
                  <a:cubicBezTo>
                    <a:pt x="708" y="2147"/>
                    <a:pt x="2032" y="207"/>
                    <a:pt x="3721" y="24"/>
                  </a:cubicBezTo>
                  <a:cubicBezTo>
                    <a:pt x="3607" y="1"/>
                    <a:pt x="3516" y="1"/>
                    <a:pt x="3402" y="1"/>
                  </a:cubicBezTo>
                  <a:cubicBezTo>
                    <a:pt x="3381" y="1"/>
                    <a:pt x="3361" y="0"/>
                    <a:pt x="3341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5" name="Google Shape;14385;p26"/>
            <p:cNvSpPr/>
            <p:nvPr/>
          </p:nvSpPr>
          <p:spPr>
            <a:xfrm>
              <a:off x="4410575" y="2083050"/>
              <a:ext cx="44550" cy="140800"/>
            </a:xfrm>
            <a:custGeom>
              <a:avLst/>
              <a:gdLst/>
              <a:ahLst/>
              <a:cxnLst/>
              <a:rect l="l" t="t" r="r" b="b"/>
              <a:pathLst>
                <a:path w="1782" h="5632" extrusionOk="0">
                  <a:moveTo>
                    <a:pt x="1545" y="1"/>
                  </a:moveTo>
                  <a:cubicBezTo>
                    <a:pt x="1518" y="1"/>
                    <a:pt x="1490" y="6"/>
                    <a:pt x="1461" y="16"/>
                  </a:cubicBezTo>
                  <a:cubicBezTo>
                    <a:pt x="708" y="130"/>
                    <a:pt x="389" y="1020"/>
                    <a:pt x="206" y="1659"/>
                  </a:cubicBezTo>
                  <a:cubicBezTo>
                    <a:pt x="138" y="1887"/>
                    <a:pt x="92" y="2093"/>
                    <a:pt x="69" y="2321"/>
                  </a:cubicBezTo>
                  <a:cubicBezTo>
                    <a:pt x="1" y="3006"/>
                    <a:pt x="69" y="3736"/>
                    <a:pt x="320" y="4352"/>
                  </a:cubicBezTo>
                  <a:cubicBezTo>
                    <a:pt x="413" y="4557"/>
                    <a:pt x="1147" y="5631"/>
                    <a:pt x="1511" y="5631"/>
                  </a:cubicBezTo>
                  <a:cubicBezTo>
                    <a:pt x="1593" y="5631"/>
                    <a:pt x="1656" y="5577"/>
                    <a:pt x="1690" y="5448"/>
                  </a:cubicBezTo>
                  <a:cubicBezTo>
                    <a:pt x="1781" y="5197"/>
                    <a:pt x="1576" y="4877"/>
                    <a:pt x="1484" y="4649"/>
                  </a:cubicBezTo>
                  <a:cubicBezTo>
                    <a:pt x="1370" y="4375"/>
                    <a:pt x="1325" y="4056"/>
                    <a:pt x="1279" y="3759"/>
                  </a:cubicBezTo>
                  <a:cubicBezTo>
                    <a:pt x="1188" y="3120"/>
                    <a:pt x="1073" y="2481"/>
                    <a:pt x="1119" y="1842"/>
                  </a:cubicBezTo>
                  <a:cubicBezTo>
                    <a:pt x="1165" y="1362"/>
                    <a:pt x="1279" y="883"/>
                    <a:pt x="1507" y="449"/>
                  </a:cubicBezTo>
                  <a:cubicBezTo>
                    <a:pt x="1553" y="381"/>
                    <a:pt x="1758" y="130"/>
                    <a:pt x="1644" y="38"/>
                  </a:cubicBezTo>
                  <a:cubicBezTo>
                    <a:pt x="1617" y="12"/>
                    <a:pt x="1583" y="1"/>
                    <a:pt x="1545" y="1"/>
                  </a:cubicBezTo>
                  <a:close/>
                </a:path>
              </a:pathLst>
            </a:custGeom>
            <a:solidFill>
              <a:srgbClr val="F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6" name="Google Shape;14386;p26"/>
            <p:cNvSpPr/>
            <p:nvPr/>
          </p:nvSpPr>
          <p:spPr>
            <a:xfrm>
              <a:off x="4541825" y="2117675"/>
              <a:ext cx="30850" cy="85050"/>
            </a:xfrm>
            <a:custGeom>
              <a:avLst/>
              <a:gdLst/>
              <a:ahLst/>
              <a:cxnLst/>
              <a:rect l="l" t="t" r="r" b="b"/>
              <a:pathLst>
                <a:path w="1234" h="3402" extrusionOk="0">
                  <a:moveTo>
                    <a:pt x="845" y="0"/>
                  </a:moveTo>
                  <a:cubicBezTo>
                    <a:pt x="411" y="0"/>
                    <a:pt x="46" y="753"/>
                    <a:pt x="23" y="1689"/>
                  </a:cubicBezTo>
                  <a:cubicBezTo>
                    <a:pt x="0" y="2625"/>
                    <a:pt x="366" y="3378"/>
                    <a:pt x="799" y="3401"/>
                  </a:cubicBezTo>
                  <a:cubicBezTo>
                    <a:pt x="959" y="3401"/>
                    <a:pt x="1096" y="3287"/>
                    <a:pt x="1233" y="3127"/>
                  </a:cubicBezTo>
                  <a:cubicBezTo>
                    <a:pt x="959" y="2716"/>
                    <a:pt x="799" y="2191"/>
                    <a:pt x="799" y="1598"/>
                  </a:cubicBezTo>
                  <a:cubicBezTo>
                    <a:pt x="822" y="1050"/>
                    <a:pt x="959" y="571"/>
                    <a:pt x="1187" y="183"/>
                  </a:cubicBezTo>
                  <a:cubicBezTo>
                    <a:pt x="1096" y="69"/>
                    <a:pt x="959" y="0"/>
                    <a:pt x="845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7" name="Google Shape;14387;p26"/>
            <p:cNvSpPr/>
            <p:nvPr/>
          </p:nvSpPr>
          <p:spPr>
            <a:xfrm>
              <a:off x="4462500" y="2043475"/>
              <a:ext cx="159225" cy="227150"/>
            </a:xfrm>
            <a:custGeom>
              <a:avLst/>
              <a:gdLst/>
              <a:ahLst/>
              <a:cxnLst/>
              <a:rect l="l" t="t" r="r" b="b"/>
              <a:pathLst>
                <a:path w="6369" h="9086" extrusionOk="0">
                  <a:moveTo>
                    <a:pt x="3371" y="1"/>
                  </a:moveTo>
                  <a:cubicBezTo>
                    <a:pt x="1559" y="1"/>
                    <a:pt x="69" y="2001"/>
                    <a:pt x="24" y="4497"/>
                  </a:cubicBezTo>
                  <a:cubicBezTo>
                    <a:pt x="1" y="7008"/>
                    <a:pt x="1439" y="9062"/>
                    <a:pt x="3265" y="9085"/>
                  </a:cubicBezTo>
                  <a:cubicBezTo>
                    <a:pt x="3279" y="9085"/>
                    <a:pt x="3293" y="9086"/>
                    <a:pt x="3307" y="9086"/>
                  </a:cubicBezTo>
                  <a:cubicBezTo>
                    <a:pt x="4636" y="9086"/>
                    <a:pt x="5781" y="8019"/>
                    <a:pt x="6323" y="6483"/>
                  </a:cubicBezTo>
                  <a:lnTo>
                    <a:pt x="6323" y="6483"/>
                  </a:lnTo>
                  <a:cubicBezTo>
                    <a:pt x="6069" y="6716"/>
                    <a:pt x="5776" y="6851"/>
                    <a:pt x="5461" y="6851"/>
                  </a:cubicBezTo>
                  <a:cubicBezTo>
                    <a:pt x="5437" y="6851"/>
                    <a:pt x="5412" y="6850"/>
                    <a:pt x="5388" y="6848"/>
                  </a:cubicBezTo>
                  <a:cubicBezTo>
                    <a:pt x="4475" y="6848"/>
                    <a:pt x="3744" y="5821"/>
                    <a:pt x="3767" y="4543"/>
                  </a:cubicBezTo>
                  <a:cubicBezTo>
                    <a:pt x="3790" y="3288"/>
                    <a:pt x="4543" y="2283"/>
                    <a:pt x="5456" y="2283"/>
                  </a:cubicBezTo>
                  <a:cubicBezTo>
                    <a:pt x="5798" y="2306"/>
                    <a:pt x="6118" y="2443"/>
                    <a:pt x="6369" y="2694"/>
                  </a:cubicBezTo>
                  <a:cubicBezTo>
                    <a:pt x="5867" y="1119"/>
                    <a:pt x="4726" y="24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8" name="Google Shape;14388;p26"/>
            <p:cNvSpPr/>
            <p:nvPr/>
          </p:nvSpPr>
          <p:spPr>
            <a:xfrm>
              <a:off x="4462500" y="2043475"/>
              <a:ext cx="93050" cy="227150"/>
            </a:xfrm>
            <a:custGeom>
              <a:avLst/>
              <a:gdLst/>
              <a:ahLst/>
              <a:cxnLst/>
              <a:rect l="l" t="t" r="r" b="b"/>
              <a:pathLst>
                <a:path w="3722" h="9086" extrusionOk="0">
                  <a:moveTo>
                    <a:pt x="3371" y="1"/>
                  </a:moveTo>
                  <a:cubicBezTo>
                    <a:pt x="1559" y="1"/>
                    <a:pt x="69" y="2001"/>
                    <a:pt x="24" y="4497"/>
                  </a:cubicBezTo>
                  <a:cubicBezTo>
                    <a:pt x="1" y="7008"/>
                    <a:pt x="1439" y="9062"/>
                    <a:pt x="3265" y="9085"/>
                  </a:cubicBezTo>
                  <a:lnTo>
                    <a:pt x="3584" y="9085"/>
                  </a:lnTo>
                  <a:cubicBezTo>
                    <a:pt x="1918" y="8834"/>
                    <a:pt x="640" y="6871"/>
                    <a:pt x="663" y="4497"/>
                  </a:cubicBezTo>
                  <a:cubicBezTo>
                    <a:pt x="708" y="2146"/>
                    <a:pt x="2032" y="229"/>
                    <a:pt x="3721" y="24"/>
                  </a:cubicBezTo>
                  <a:cubicBezTo>
                    <a:pt x="3607" y="1"/>
                    <a:pt x="3516" y="1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9" name="Google Shape;14389;p26"/>
            <p:cNvSpPr/>
            <p:nvPr/>
          </p:nvSpPr>
          <p:spPr>
            <a:xfrm>
              <a:off x="4491600" y="2081575"/>
              <a:ext cx="43975" cy="140875"/>
            </a:xfrm>
            <a:custGeom>
              <a:avLst/>
              <a:gdLst/>
              <a:ahLst/>
              <a:cxnLst/>
              <a:rect l="l" t="t" r="r" b="b"/>
              <a:pathLst>
                <a:path w="1759" h="5635" extrusionOk="0">
                  <a:moveTo>
                    <a:pt x="1562" y="0"/>
                  </a:moveTo>
                  <a:cubicBezTo>
                    <a:pt x="1530" y="0"/>
                    <a:pt x="1496" y="6"/>
                    <a:pt x="1462" y="6"/>
                  </a:cubicBezTo>
                  <a:cubicBezTo>
                    <a:pt x="708" y="120"/>
                    <a:pt x="389" y="1010"/>
                    <a:pt x="206" y="1649"/>
                  </a:cubicBezTo>
                  <a:cubicBezTo>
                    <a:pt x="138" y="1878"/>
                    <a:pt x="92" y="2106"/>
                    <a:pt x="69" y="2334"/>
                  </a:cubicBezTo>
                  <a:cubicBezTo>
                    <a:pt x="1" y="2996"/>
                    <a:pt x="69" y="3727"/>
                    <a:pt x="320" y="4366"/>
                  </a:cubicBezTo>
                  <a:cubicBezTo>
                    <a:pt x="414" y="4553"/>
                    <a:pt x="1155" y="5634"/>
                    <a:pt x="1518" y="5634"/>
                  </a:cubicBezTo>
                  <a:cubicBezTo>
                    <a:pt x="1596" y="5634"/>
                    <a:pt x="1657" y="5583"/>
                    <a:pt x="1690" y="5461"/>
                  </a:cubicBezTo>
                  <a:cubicBezTo>
                    <a:pt x="1758" y="5187"/>
                    <a:pt x="1576" y="4891"/>
                    <a:pt x="1484" y="4662"/>
                  </a:cubicBezTo>
                  <a:cubicBezTo>
                    <a:pt x="1370" y="4366"/>
                    <a:pt x="1325" y="4069"/>
                    <a:pt x="1279" y="3749"/>
                  </a:cubicBezTo>
                  <a:cubicBezTo>
                    <a:pt x="1188" y="3133"/>
                    <a:pt x="1074" y="2494"/>
                    <a:pt x="1119" y="1855"/>
                  </a:cubicBezTo>
                  <a:cubicBezTo>
                    <a:pt x="1165" y="1353"/>
                    <a:pt x="1279" y="873"/>
                    <a:pt x="1507" y="463"/>
                  </a:cubicBezTo>
                  <a:cubicBezTo>
                    <a:pt x="1530" y="371"/>
                    <a:pt x="1758" y="120"/>
                    <a:pt x="1644" y="29"/>
                  </a:cubicBezTo>
                  <a:cubicBezTo>
                    <a:pt x="1621" y="6"/>
                    <a:pt x="1593" y="0"/>
                    <a:pt x="1562" y="0"/>
                  </a:cubicBezTo>
                  <a:close/>
                </a:path>
              </a:pathLst>
            </a:custGeom>
            <a:solidFill>
              <a:srgbClr val="F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0" name="Google Shape;14390;p26"/>
            <p:cNvSpPr/>
            <p:nvPr/>
          </p:nvSpPr>
          <p:spPr>
            <a:xfrm>
              <a:off x="4626850" y="2042325"/>
              <a:ext cx="167225" cy="227150"/>
            </a:xfrm>
            <a:custGeom>
              <a:avLst/>
              <a:gdLst/>
              <a:ahLst/>
              <a:cxnLst/>
              <a:rect l="l" t="t" r="r" b="b"/>
              <a:pathLst>
                <a:path w="6689" h="9086" extrusionOk="0">
                  <a:moveTo>
                    <a:pt x="3364" y="0"/>
                  </a:moveTo>
                  <a:cubicBezTo>
                    <a:pt x="1565" y="0"/>
                    <a:pt x="69" y="2015"/>
                    <a:pt x="46" y="4498"/>
                  </a:cubicBezTo>
                  <a:cubicBezTo>
                    <a:pt x="0" y="7008"/>
                    <a:pt x="1461" y="9063"/>
                    <a:pt x="3287" y="9086"/>
                  </a:cubicBezTo>
                  <a:cubicBezTo>
                    <a:pt x="3298" y="9086"/>
                    <a:pt x="3308" y="9086"/>
                    <a:pt x="3318" y="9086"/>
                  </a:cubicBezTo>
                  <a:cubicBezTo>
                    <a:pt x="5130" y="9086"/>
                    <a:pt x="6620" y="7086"/>
                    <a:pt x="6665" y="4589"/>
                  </a:cubicBezTo>
                  <a:cubicBezTo>
                    <a:pt x="6688" y="2078"/>
                    <a:pt x="5250" y="24"/>
                    <a:pt x="3424" y="1"/>
                  </a:cubicBezTo>
                  <a:cubicBezTo>
                    <a:pt x="3404" y="1"/>
                    <a:pt x="3384" y="0"/>
                    <a:pt x="3364" y="0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1" name="Google Shape;14391;p26"/>
            <p:cNvSpPr/>
            <p:nvPr/>
          </p:nvSpPr>
          <p:spPr>
            <a:xfrm>
              <a:off x="4706725" y="2115950"/>
              <a:ext cx="40550" cy="85075"/>
            </a:xfrm>
            <a:custGeom>
              <a:avLst/>
              <a:gdLst/>
              <a:ahLst/>
              <a:cxnLst/>
              <a:rect l="l" t="t" r="r" b="b"/>
              <a:pathLst>
                <a:path w="1622" h="3403" extrusionOk="0">
                  <a:moveTo>
                    <a:pt x="823" y="1"/>
                  </a:moveTo>
                  <a:cubicBezTo>
                    <a:pt x="389" y="1"/>
                    <a:pt x="24" y="754"/>
                    <a:pt x="1" y="1690"/>
                  </a:cubicBezTo>
                  <a:cubicBezTo>
                    <a:pt x="1" y="2648"/>
                    <a:pt x="343" y="3402"/>
                    <a:pt x="777" y="3402"/>
                  </a:cubicBezTo>
                  <a:cubicBezTo>
                    <a:pt x="784" y="3402"/>
                    <a:pt x="791" y="3402"/>
                    <a:pt x="797" y="3402"/>
                  </a:cubicBezTo>
                  <a:cubicBezTo>
                    <a:pt x="1244" y="3402"/>
                    <a:pt x="1599" y="2657"/>
                    <a:pt x="1599" y="1712"/>
                  </a:cubicBezTo>
                  <a:cubicBezTo>
                    <a:pt x="1622" y="777"/>
                    <a:pt x="1279" y="23"/>
                    <a:pt x="823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2" name="Google Shape;14392;p26"/>
            <p:cNvSpPr/>
            <p:nvPr/>
          </p:nvSpPr>
          <p:spPr>
            <a:xfrm>
              <a:off x="4545825" y="2043475"/>
              <a:ext cx="167225" cy="227725"/>
            </a:xfrm>
            <a:custGeom>
              <a:avLst/>
              <a:gdLst/>
              <a:ahLst/>
              <a:cxnLst/>
              <a:rect l="l" t="t" r="r" b="b"/>
              <a:pathLst>
                <a:path w="6689" h="9109" extrusionOk="0">
                  <a:moveTo>
                    <a:pt x="3393" y="1"/>
                  </a:moveTo>
                  <a:cubicBezTo>
                    <a:pt x="1581" y="1"/>
                    <a:pt x="69" y="2001"/>
                    <a:pt x="46" y="4497"/>
                  </a:cubicBezTo>
                  <a:cubicBezTo>
                    <a:pt x="0" y="7008"/>
                    <a:pt x="1461" y="9085"/>
                    <a:pt x="3287" y="9108"/>
                  </a:cubicBezTo>
                  <a:cubicBezTo>
                    <a:pt x="3297" y="9108"/>
                    <a:pt x="3308" y="9108"/>
                    <a:pt x="3318" y="9108"/>
                  </a:cubicBezTo>
                  <a:cubicBezTo>
                    <a:pt x="5130" y="9108"/>
                    <a:pt x="6620" y="7108"/>
                    <a:pt x="6665" y="4611"/>
                  </a:cubicBezTo>
                  <a:cubicBezTo>
                    <a:pt x="6688" y="2078"/>
                    <a:pt x="5250" y="24"/>
                    <a:pt x="3424" y="1"/>
                  </a:cubicBezTo>
                  <a:cubicBezTo>
                    <a:pt x="3414" y="1"/>
                    <a:pt x="3403" y="1"/>
                    <a:pt x="3393" y="1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3" name="Google Shape;14393;p26"/>
            <p:cNvSpPr/>
            <p:nvPr/>
          </p:nvSpPr>
          <p:spPr>
            <a:xfrm>
              <a:off x="4625700" y="2117675"/>
              <a:ext cx="40550" cy="85050"/>
            </a:xfrm>
            <a:custGeom>
              <a:avLst/>
              <a:gdLst/>
              <a:ahLst/>
              <a:cxnLst/>
              <a:rect l="l" t="t" r="r" b="b"/>
              <a:pathLst>
                <a:path w="1622" h="3402" extrusionOk="0">
                  <a:moveTo>
                    <a:pt x="822" y="0"/>
                  </a:moveTo>
                  <a:cubicBezTo>
                    <a:pt x="389" y="0"/>
                    <a:pt x="24" y="753"/>
                    <a:pt x="1" y="1689"/>
                  </a:cubicBezTo>
                  <a:cubicBezTo>
                    <a:pt x="1" y="2625"/>
                    <a:pt x="343" y="3401"/>
                    <a:pt x="777" y="3401"/>
                  </a:cubicBezTo>
                  <a:cubicBezTo>
                    <a:pt x="1233" y="3401"/>
                    <a:pt x="1599" y="2648"/>
                    <a:pt x="1599" y="1712"/>
                  </a:cubicBezTo>
                  <a:cubicBezTo>
                    <a:pt x="1621" y="776"/>
                    <a:pt x="1279" y="0"/>
                    <a:pt x="822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4" name="Google Shape;14394;p26"/>
            <p:cNvSpPr/>
            <p:nvPr/>
          </p:nvSpPr>
          <p:spPr>
            <a:xfrm>
              <a:off x="4625700" y="2117675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22" y="0"/>
                  </a:moveTo>
                  <a:cubicBezTo>
                    <a:pt x="389" y="0"/>
                    <a:pt x="24" y="753"/>
                    <a:pt x="1" y="1689"/>
                  </a:cubicBezTo>
                  <a:cubicBezTo>
                    <a:pt x="1" y="2625"/>
                    <a:pt x="343" y="3401"/>
                    <a:pt x="777" y="3401"/>
                  </a:cubicBezTo>
                  <a:cubicBezTo>
                    <a:pt x="937" y="3401"/>
                    <a:pt x="1096" y="3310"/>
                    <a:pt x="1211" y="3127"/>
                  </a:cubicBezTo>
                  <a:cubicBezTo>
                    <a:pt x="937" y="2739"/>
                    <a:pt x="777" y="2191"/>
                    <a:pt x="800" y="1598"/>
                  </a:cubicBezTo>
                  <a:cubicBezTo>
                    <a:pt x="800" y="1050"/>
                    <a:pt x="959" y="571"/>
                    <a:pt x="1188" y="183"/>
                  </a:cubicBezTo>
                  <a:cubicBezTo>
                    <a:pt x="1074" y="69"/>
                    <a:pt x="959" y="0"/>
                    <a:pt x="822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5" name="Google Shape;14395;p26"/>
            <p:cNvSpPr/>
            <p:nvPr/>
          </p:nvSpPr>
          <p:spPr>
            <a:xfrm>
              <a:off x="4545825" y="2043475"/>
              <a:ext cx="159800" cy="227725"/>
            </a:xfrm>
            <a:custGeom>
              <a:avLst/>
              <a:gdLst/>
              <a:ahLst/>
              <a:cxnLst/>
              <a:rect l="l" t="t" r="r" b="b"/>
              <a:pathLst>
                <a:path w="6392" h="9109" extrusionOk="0">
                  <a:moveTo>
                    <a:pt x="3393" y="1"/>
                  </a:moveTo>
                  <a:cubicBezTo>
                    <a:pt x="1581" y="1"/>
                    <a:pt x="69" y="2001"/>
                    <a:pt x="46" y="4497"/>
                  </a:cubicBezTo>
                  <a:cubicBezTo>
                    <a:pt x="0" y="7008"/>
                    <a:pt x="1461" y="9085"/>
                    <a:pt x="3287" y="9108"/>
                  </a:cubicBezTo>
                  <a:cubicBezTo>
                    <a:pt x="3301" y="9108"/>
                    <a:pt x="3315" y="9108"/>
                    <a:pt x="3329" y="9108"/>
                  </a:cubicBezTo>
                  <a:cubicBezTo>
                    <a:pt x="4635" y="9108"/>
                    <a:pt x="5781" y="8042"/>
                    <a:pt x="6323" y="6506"/>
                  </a:cubicBezTo>
                  <a:lnTo>
                    <a:pt x="6323" y="6506"/>
                  </a:lnTo>
                  <a:cubicBezTo>
                    <a:pt x="6049" y="6734"/>
                    <a:pt x="5752" y="6871"/>
                    <a:pt x="5410" y="6871"/>
                  </a:cubicBezTo>
                  <a:cubicBezTo>
                    <a:pt x="4497" y="6848"/>
                    <a:pt x="3766" y="5821"/>
                    <a:pt x="3766" y="4566"/>
                  </a:cubicBezTo>
                  <a:cubicBezTo>
                    <a:pt x="3789" y="3302"/>
                    <a:pt x="4526" y="2306"/>
                    <a:pt x="5447" y="2306"/>
                  </a:cubicBezTo>
                  <a:cubicBezTo>
                    <a:pt x="5457" y="2306"/>
                    <a:pt x="5468" y="2306"/>
                    <a:pt x="5478" y="2306"/>
                  </a:cubicBezTo>
                  <a:cubicBezTo>
                    <a:pt x="5821" y="2306"/>
                    <a:pt x="6117" y="2443"/>
                    <a:pt x="6391" y="2694"/>
                  </a:cubicBezTo>
                  <a:cubicBezTo>
                    <a:pt x="5866" y="1119"/>
                    <a:pt x="4748" y="24"/>
                    <a:pt x="3424" y="1"/>
                  </a:cubicBezTo>
                  <a:cubicBezTo>
                    <a:pt x="3414" y="1"/>
                    <a:pt x="3403" y="1"/>
                    <a:pt x="3393" y="1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6" name="Google Shape;14396;p26"/>
            <p:cNvSpPr/>
            <p:nvPr/>
          </p:nvSpPr>
          <p:spPr>
            <a:xfrm>
              <a:off x="4545825" y="2043475"/>
              <a:ext cx="93025" cy="227725"/>
            </a:xfrm>
            <a:custGeom>
              <a:avLst/>
              <a:gdLst/>
              <a:ahLst/>
              <a:cxnLst/>
              <a:rect l="l" t="t" r="r" b="b"/>
              <a:pathLst>
                <a:path w="3721" h="9109" extrusionOk="0">
                  <a:moveTo>
                    <a:pt x="3393" y="1"/>
                  </a:moveTo>
                  <a:cubicBezTo>
                    <a:pt x="1581" y="1"/>
                    <a:pt x="69" y="2001"/>
                    <a:pt x="46" y="4497"/>
                  </a:cubicBezTo>
                  <a:cubicBezTo>
                    <a:pt x="0" y="7008"/>
                    <a:pt x="1461" y="9085"/>
                    <a:pt x="3287" y="9108"/>
                  </a:cubicBezTo>
                  <a:cubicBezTo>
                    <a:pt x="3401" y="9108"/>
                    <a:pt x="3493" y="9085"/>
                    <a:pt x="3607" y="9085"/>
                  </a:cubicBezTo>
                  <a:cubicBezTo>
                    <a:pt x="1918" y="8834"/>
                    <a:pt x="639" y="6871"/>
                    <a:pt x="685" y="4520"/>
                  </a:cubicBezTo>
                  <a:cubicBezTo>
                    <a:pt x="708" y="2146"/>
                    <a:pt x="2055" y="229"/>
                    <a:pt x="3721" y="24"/>
                  </a:cubicBezTo>
                  <a:cubicBezTo>
                    <a:pt x="3629" y="24"/>
                    <a:pt x="3515" y="1"/>
                    <a:pt x="3424" y="1"/>
                  </a:cubicBezTo>
                  <a:cubicBezTo>
                    <a:pt x="3414" y="1"/>
                    <a:pt x="3403" y="1"/>
                    <a:pt x="3393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7" name="Google Shape;14397;p26"/>
            <p:cNvSpPr/>
            <p:nvPr/>
          </p:nvSpPr>
          <p:spPr>
            <a:xfrm>
              <a:off x="4574925" y="2081725"/>
              <a:ext cx="44525" cy="140925"/>
            </a:xfrm>
            <a:custGeom>
              <a:avLst/>
              <a:gdLst/>
              <a:ahLst/>
              <a:cxnLst/>
              <a:rect l="l" t="t" r="r" b="b"/>
              <a:pathLst>
                <a:path w="1781" h="5637" extrusionOk="0">
                  <a:moveTo>
                    <a:pt x="1461" y="0"/>
                  </a:moveTo>
                  <a:cubicBezTo>
                    <a:pt x="708" y="137"/>
                    <a:pt x="388" y="1027"/>
                    <a:pt x="206" y="1666"/>
                  </a:cubicBezTo>
                  <a:cubicBezTo>
                    <a:pt x="160" y="1872"/>
                    <a:pt x="114" y="2100"/>
                    <a:pt x="92" y="2328"/>
                  </a:cubicBezTo>
                  <a:cubicBezTo>
                    <a:pt x="0" y="3013"/>
                    <a:pt x="92" y="3721"/>
                    <a:pt x="343" y="4360"/>
                  </a:cubicBezTo>
                  <a:cubicBezTo>
                    <a:pt x="417" y="4547"/>
                    <a:pt x="1166" y="5637"/>
                    <a:pt x="1535" y="5637"/>
                  </a:cubicBezTo>
                  <a:cubicBezTo>
                    <a:pt x="1616" y="5637"/>
                    <a:pt x="1679" y="5583"/>
                    <a:pt x="1712" y="5455"/>
                  </a:cubicBezTo>
                  <a:cubicBezTo>
                    <a:pt x="1781" y="5181"/>
                    <a:pt x="1598" y="4885"/>
                    <a:pt x="1507" y="4656"/>
                  </a:cubicBezTo>
                  <a:cubicBezTo>
                    <a:pt x="1393" y="4360"/>
                    <a:pt x="1324" y="4063"/>
                    <a:pt x="1279" y="3766"/>
                  </a:cubicBezTo>
                  <a:cubicBezTo>
                    <a:pt x="1187" y="3127"/>
                    <a:pt x="1096" y="2488"/>
                    <a:pt x="1142" y="1849"/>
                  </a:cubicBezTo>
                  <a:cubicBezTo>
                    <a:pt x="1164" y="1370"/>
                    <a:pt x="1279" y="890"/>
                    <a:pt x="1507" y="457"/>
                  </a:cubicBezTo>
                  <a:cubicBezTo>
                    <a:pt x="1552" y="365"/>
                    <a:pt x="1758" y="114"/>
                    <a:pt x="1644" y="23"/>
                  </a:cubicBezTo>
                  <a:cubicBezTo>
                    <a:pt x="1598" y="0"/>
                    <a:pt x="1530" y="0"/>
                    <a:pt x="1461" y="0"/>
                  </a:cubicBezTo>
                  <a:close/>
                </a:path>
              </a:pathLst>
            </a:custGeom>
            <a:solidFill>
              <a:srgbClr val="F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8" name="Google Shape;14398;p26"/>
            <p:cNvSpPr/>
            <p:nvPr/>
          </p:nvSpPr>
          <p:spPr>
            <a:xfrm>
              <a:off x="4706725" y="2115950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23" y="1"/>
                  </a:moveTo>
                  <a:cubicBezTo>
                    <a:pt x="389" y="1"/>
                    <a:pt x="24" y="754"/>
                    <a:pt x="1" y="1690"/>
                  </a:cubicBezTo>
                  <a:cubicBezTo>
                    <a:pt x="1" y="2625"/>
                    <a:pt x="343" y="3402"/>
                    <a:pt x="777" y="3402"/>
                  </a:cubicBezTo>
                  <a:cubicBezTo>
                    <a:pt x="937" y="3402"/>
                    <a:pt x="1097" y="3310"/>
                    <a:pt x="1211" y="3150"/>
                  </a:cubicBezTo>
                  <a:cubicBezTo>
                    <a:pt x="937" y="2740"/>
                    <a:pt x="777" y="2192"/>
                    <a:pt x="800" y="1598"/>
                  </a:cubicBezTo>
                  <a:cubicBezTo>
                    <a:pt x="800" y="1073"/>
                    <a:pt x="960" y="571"/>
                    <a:pt x="1188" y="206"/>
                  </a:cubicBezTo>
                  <a:cubicBezTo>
                    <a:pt x="1074" y="92"/>
                    <a:pt x="960" y="23"/>
                    <a:pt x="823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9" name="Google Shape;14399;p26"/>
            <p:cNvSpPr/>
            <p:nvPr/>
          </p:nvSpPr>
          <p:spPr>
            <a:xfrm>
              <a:off x="4626850" y="2042325"/>
              <a:ext cx="159225" cy="227150"/>
            </a:xfrm>
            <a:custGeom>
              <a:avLst/>
              <a:gdLst/>
              <a:ahLst/>
              <a:cxnLst/>
              <a:rect l="l" t="t" r="r" b="b"/>
              <a:pathLst>
                <a:path w="6369" h="9086" extrusionOk="0">
                  <a:moveTo>
                    <a:pt x="3364" y="0"/>
                  </a:moveTo>
                  <a:cubicBezTo>
                    <a:pt x="1565" y="0"/>
                    <a:pt x="69" y="2015"/>
                    <a:pt x="46" y="4498"/>
                  </a:cubicBezTo>
                  <a:cubicBezTo>
                    <a:pt x="0" y="7008"/>
                    <a:pt x="1461" y="9063"/>
                    <a:pt x="3287" y="9086"/>
                  </a:cubicBezTo>
                  <a:cubicBezTo>
                    <a:pt x="3301" y="9086"/>
                    <a:pt x="3315" y="9086"/>
                    <a:pt x="3329" y="9086"/>
                  </a:cubicBezTo>
                  <a:cubicBezTo>
                    <a:pt x="4635" y="9086"/>
                    <a:pt x="5781" y="8019"/>
                    <a:pt x="6323" y="6483"/>
                  </a:cubicBezTo>
                  <a:lnTo>
                    <a:pt x="6323" y="6483"/>
                  </a:lnTo>
                  <a:cubicBezTo>
                    <a:pt x="6049" y="6712"/>
                    <a:pt x="5752" y="6849"/>
                    <a:pt x="5410" y="6849"/>
                  </a:cubicBezTo>
                  <a:cubicBezTo>
                    <a:pt x="4497" y="6849"/>
                    <a:pt x="3767" y="5799"/>
                    <a:pt x="3767" y="4543"/>
                  </a:cubicBezTo>
                  <a:cubicBezTo>
                    <a:pt x="3789" y="3288"/>
                    <a:pt x="4543" y="2284"/>
                    <a:pt x="5479" y="2284"/>
                  </a:cubicBezTo>
                  <a:cubicBezTo>
                    <a:pt x="5798" y="2284"/>
                    <a:pt x="6118" y="2443"/>
                    <a:pt x="6369" y="2672"/>
                  </a:cubicBezTo>
                  <a:cubicBezTo>
                    <a:pt x="5867" y="1120"/>
                    <a:pt x="4748" y="1"/>
                    <a:pt x="3424" y="1"/>
                  </a:cubicBezTo>
                  <a:cubicBezTo>
                    <a:pt x="3404" y="1"/>
                    <a:pt x="3384" y="0"/>
                    <a:pt x="3364" y="0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0" name="Google Shape;14400;p26"/>
            <p:cNvSpPr/>
            <p:nvPr/>
          </p:nvSpPr>
          <p:spPr>
            <a:xfrm>
              <a:off x="4626850" y="2042325"/>
              <a:ext cx="93025" cy="227150"/>
            </a:xfrm>
            <a:custGeom>
              <a:avLst/>
              <a:gdLst/>
              <a:ahLst/>
              <a:cxnLst/>
              <a:rect l="l" t="t" r="r" b="b"/>
              <a:pathLst>
                <a:path w="3721" h="9086" extrusionOk="0">
                  <a:moveTo>
                    <a:pt x="3364" y="0"/>
                  </a:moveTo>
                  <a:cubicBezTo>
                    <a:pt x="1565" y="0"/>
                    <a:pt x="69" y="2015"/>
                    <a:pt x="46" y="4498"/>
                  </a:cubicBezTo>
                  <a:cubicBezTo>
                    <a:pt x="0" y="7008"/>
                    <a:pt x="1461" y="9063"/>
                    <a:pt x="3287" y="9086"/>
                  </a:cubicBezTo>
                  <a:cubicBezTo>
                    <a:pt x="3379" y="9086"/>
                    <a:pt x="3493" y="9086"/>
                    <a:pt x="3607" y="9063"/>
                  </a:cubicBezTo>
                  <a:cubicBezTo>
                    <a:pt x="1918" y="8812"/>
                    <a:pt x="640" y="6872"/>
                    <a:pt x="685" y="4498"/>
                  </a:cubicBezTo>
                  <a:cubicBezTo>
                    <a:pt x="708" y="2147"/>
                    <a:pt x="2055" y="229"/>
                    <a:pt x="3721" y="24"/>
                  </a:cubicBezTo>
                  <a:cubicBezTo>
                    <a:pt x="3630" y="1"/>
                    <a:pt x="3516" y="1"/>
                    <a:pt x="3424" y="1"/>
                  </a:cubicBezTo>
                  <a:cubicBezTo>
                    <a:pt x="3404" y="1"/>
                    <a:pt x="3384" y="0"/>
                    <a:pt x="3364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1" name="Google Shape;14401;p26"/>
            <p:cNvSpPr/>
            <p:nvPr/>
          </p:nvSpPr>
          <p:spPr>
            <a:xfrm>
              <a:off x="4655950" y="2080200"/>
              <a:ext cx="44525" cy="140800"/>
            </a:xfrm>
            <a:custGeom>
              <a:avLst/>
              <a:gdLst/>
              <a:ahLst/>
              <a:cxnLst/>
              <a:rect l="l" t="t" r="r" b="b"/>
              <a:pathLst>
                <a:path w="1781" h="5632" extrusionOk="0">
                  <a:moveTo>
                    <a:pt x="1545" y="0"/>
                  </a:moveTo>
                  <a:cubicBezTo>
                    <a:pt x="1518" y="0"/>
                    <a:pt x="1490" y="6"/>
                    <a:pt x="1461" y="15"/>
                  </a:cubicBezTo>
                  <a:cubicBezTo>
                    <a:pt x="708" y="130"/>
                    <a:pt x="389" y="1020"/>
                    <a:pt x="206" y="1659"/>
                  </a:cubicBezTo>
                  <a:cubicBezTo>
                    <a:pt x="160" y="1887"/>
                    <a:pt x="115" y="2115"/>
                    <a:pt x="92" y="2321"/>
                  </a:cubicBezTo>
                  <a:cubicBezTo>
                    <a:pt x="1" y="3006"/>
                    <a:pt x="92" y="3736"/>
                    <a:pt x="343" y="4352"/>
                  </a:cubicBezTo>
                  <a:cubicBezTo>
                    <a:pt x="418" y="4557"/>
                    <a:pt x="1163" y="5631"/>
                    <a:pt x="1532" y="5631"/>
                  </a:cubicBezTo>
                  <a:cubicBezTo>
                    <a:pt x="1615" y="5631"/>
                    <a:pt x="1679" y="5577"/>
                    <a:pt x="1712" y="5448"/>
                  </a:cubicBezTo>
                  <a:cubicBezTo>
                    <a:pt x="1781" y="5197"/>
                    <a:pt x="1598" y="4877"/>
                    <a:pt x="1507" y="4649"/>
                  </a:cubicBezTo>
                  <a:cubicBezTo>
                    <a:pt x="1393" y="4375"/>
                    <a:pt x="1324" y="4055"/>
                    <a:pt x="1279" y="3759"/>
                  </a:cubicBezTo>
                  <a:cubicBezTo>
                    <a:pt x="1187" y="3120"/>
                    <a:pt x="1096" y="2481"/>
                    <a:pt x="1142" y="1841"/>
                  </a:cubicBezTo>
                  <a:cubicBezTo>
                    <a:pt x="1165" y="1362"/>
                    <a:pt x="1279" y="883"/>
                    <a:pt x="1507" y="449"/>
                  </a:cubicBezTo>
                  <a:cubicBezTo>
                    <a:pt x="1553" y="381"/>
                    <a:pt x="1758" y="130"/>
                    <a:pt x="1644" y="38"/>
                  </a:cubicBezTo>
                  <a:cubicBezTo>
                    <a:pt x="1617" y="11"/>
                    <a:pt x="1583" y="0"/>
                    <a:pt x="1545" y="0"/>
                  </a:cubicBezTo>
                  <a:close/>
                </a:path>
              </a:pathLst>
            </a:custGeom>
            <a:solidFill>
              <a:srgbClr val="F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2" name="Google Shape;14402;p26"/>
            <p:cNvSpPr/>
            <p:nvPr/>
          </p:nvSpPr>
          <p:spPr>
            <a:xfrm>
              <a:off x="4706725" y="2048625"/>
              <a:ext cx="167225" cy="227700"/>
            </a:xfrm>
            <a:custGeom>
              <a:avLst/>
              <a:gdLst/>
              <a:ahLst/>
              <a:cxnLst/>
              <a:rect l="l" t="t" r="r" b="b"/>
              <a:pathLst>
                <a:path w="6689" h="9108" extrusionOk="0">
                  <a:moveTo>
                    <a:pt x="3371" y="0"/>
                  </a:moveTo>
                  <a:cubicBezTo>
                    <a:pt x="1559" y="0"/>
                    <a:pt x="69" y="2023"/>
                    <a:pt x="24" y="4520"/>
                  </a:cubicBezTo>
                  <a:cubicBezTo>
                    <a:pt x="1" y="7030"/>
                    <a:pt x="1439" y="9085"/>
                    <a:pt x="3265" y="9107"/>
                  </a:cubicBezTo>
                  <a:cubicBezTo>
                    <a:pt x="3275" y="9108"/>
                    <a:pt x="3286" y="9108"/>
                    <a:pt x="3296" y="9108"/>
                  </a:cubicBezTo>
                  <a:cubicBezTo>
                    <a:pt x="5108" y="9108"/>
                    <a:pt x="6620" y="7108"/>
                    <a:pt x="6643" y="4611"/>
                  </a:cubicBezTo>
                  <a:cubicBezTo>
                    <a:pt x="6689" y="2100"/>
                    <a:pt x="5228" y="46"/>
                    <a:pt x="3402" y="0"/>
                  </a:cubicBezTo>
                  <a:cubicBezTo>
                    <a:pt x="3392" y="0"/>
                    <a:pt x="3382" y="0"/>
                    <a:pt x="3371" y="0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3" name="Google Shape;14403;p26"/>
            <p:cNvSpPr/>
            <p:nvPr/>
          </p:nvSpPr>
          <p:spPr>
            <a:xfrm>
              <a:off x="4786050" y="2122800"/>
              <a:ext cx="40550" cy="85050"/>
            </a:xfrm>
            <a:custGeom>
              <a:avLst/>
              <a:gdLst/>
              <a:ahLst/>
              <a:cxnLst/>
              <a:rect l="l" t="t" r="r" b="b"/>
              <a:pathLst>
                <a:path w="1622" h="3402" extrusionOk="0">
                  <a:moveTo>
                    <a:pt x="845" y="0"/>
                  </a:moveTo>
                  <a:cubicBezTo>
                    <a:pt x="412" y="0"/>
                    <a:pt x="46" y="754"/>
                    <a:pt x="24" y="1690"/>
                  </a:cubicBezTo>
                  <a:cubicBezTo>
                    <a:pt x="1" y="2625"/>
                    <a:pt x="366" y="3401"/>
                    <a:pt x="800" y="3401"/>
                  </a:cubicBezTo>
                  <a:cubicBezTo>
                    <a:pt x="806" y="3402"/>
                    <a:pt x="812" y="3402"/>
                    <a:pt x="818" y="3402"/>
                  </a:cubicBezTo>
                  <a:cubicBezTo>
                    <a:pt x="1244" y="3402"/>
                    <a:pt x="1599" y="2635"/>
                    <a:pt x="1621" y="1712"/>
                  </a:cubicBezTo>
                  <a:cubicBezTo>
                    <a:pt x="1621" y="777"/>
                    <a:pt x="1279" y="23"/>
                    <a:pt x="845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4" name="Google Shape;14404;p26"/>
            <p:cNvSpPr/>
            <p:nvPr/>
          </p:nvSpPr>
          <p:spPr>
            <a:xfrm>
              <a:off x="4786050" y="2122800"/>
              <a:ext cx="30850" cy="85050"/>
            </a:xfrm>
            <a:custGeom>
              <a:avLst/>
              <a:gdLst/>
              <a:ahLst/>
              <a:cxnLst/>
              <a:rect l="l" t="t" r="r" b="b"/>
              <a:pathLst>
                <a:path w="1234" h="3402" extrusionOk="0">
                  <a:moveTo>
                    <a:pt x="845" y="0"/>
                  </a:moveTo>
                  <a:cubicBezTo>
                    <a:pt x="412" y="0"/>
                    <a:pt x="46" y="754"/>
                    <a:pt x="24" y="1690"/>
                  </a:cubicBezTo>
                  <a:cubicBezTo>
                    <a:pt x="1" y="2625"/>
                    <a:pt x="366" y="3401"/>
                    <a:pt x="800" y="3401"/>
                  </a:cubicBezTo>
                  <a:cubicBezTo>
                    <a:pt x="959" y="3401"/>
                    <a:pt x="1096" y="3310"/>
                    <a:pt x="1233" y="3150"/>
                  </a:cubicBezTo>
                  <a:cubicBezTo>
                    <a:pt x="959" y="2740"/>
                    <a:pt x="800" y="2192"/>
                    <a:pt x="800" y="1598"/>
                  </a:cubicBezTo>
                  <a:cubicBezTo>
                    <a:pt x="822" y="1073"/>
                    <a:pt x="959" y="571"/>
                    <a:pt x="1188" y="183"/>
                  </a:cubicBezTo>
                  <a:cubicBezTo>
                    <a:pt x="1096" y="92"/>
                    <a:pt x="959" y="0"/>
                    <a:pt x="845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5" name="Google Shape;14405;p26"/>
            <p:cNvSpPr/>
            <p:nvPr/>
          </p:nvSpPr>
          <p:spPr>
            <a:xfrm>
              <a:off x="4706725" y="2048625"/>
              <a:ext cx="159250" cy="227700"/>
            </a:xfrm>
            <a:custGeom>
              <a:avLst/>
              <a:gdLst/>
              <a:ahLst/>
              <a:cxnLst/>
              <a:rect l="l" t="t" r="r" b="b"/>
              <a:pathLst>
                <a:path w="6370" h="9108" extrusionOk="0">
                  <a:moveTo>
                    <a:pt x="3371" y="0"/>
                  </a:moveTo>
                  <a:cubicBezTo>
                    <a:pt x="1559" y="0"/>
                    <a:pt x="69" y="2023"/>
                    <a:pt x="24" y="4520"/>
                  </a:cubicBezTo>
                  <a:cubicBezTo>
                    <a:pt x="1" y="7030"/>
                    <a:pt x="1439" y="9085"/>
                    <a:pt x="3265" y="9107"/>
                  </a:cubicBezTo>
                  <a:cubicBezTo>
                    <a:pt x="3279" y="9108"/>
                    <a:pt x="3293" y="9108"/>
                    <a:pt x="3307" y="9108"/>
                  </a:cubicBezTo>
                  <a:cubicBezTo>
                    <a:pt x="4636" y="9108"/>
                    <a:pt x="5782" y="8041"/>
                    <a:pt x="6324" y="6505"/>
                  </a:cubicBezTo>
                  <a:lnTo>
                    <a:pt x="6324" y="6505"/>
                  </a:lnTo>
                  <a:cubicBezTo>
                    <a:pt x="6050" y="6734"/>
                    <a:pt x="5730" y="6871"/>
                    <a:pt x="5388" y="6871"/>
                  </a:cubicBezTo>
                  <a:cubicBezTo>
                    <a:pt x="4475" y="6871"/>
                    <a:pt x="3744" y="5821"/>
                    <a:pt x="3767" y="4565"/>
                  </a:cubicBezTo>
                  <a:cubicBezTo>
                    <a:pt x="3790" y="3324"/>
                    <a:pt x="4527" y="2305"/>
                    <a:pt x="5426" y="2305"/>
                  </a:cubicBezTo>
                  <a:cubicBezTo>
                    <a:pt x="5436" y="2305"/>
                    <a:pt x="5446" y="2305"/>
                    <a:pt x="5456" y="2306"/>
                  </a:cubicBezTo>
                  <a:cubicBezTo>
                    <a:pt x="5799" y="2306"/>
                    <a:pt x="6118" y="2465"/>
                    <a:pt x="6369" y="2694"/>
                  </a:cubicBezTo>
                  <a:cubicBezTo>
                    <a:pt x="5867" y="1141"/>
                    <a:pt x="4726" y="23"/>
                    <a:pt x="3402" y="0"/>
                  </a:cubicBezTo>
                  <a:cubicBezTo>
                    <a:pt x="3392" y="0"/>
                    <a:pt x="3382" y="0"/>
                    <a:pt x="3371" y="0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6" name="Google Shape;14406;p26"/>
            <p:cNvSpPr/>
            <p:nvPr/>
          </p:nvSpPr>
          <p:spPr>
            <a:xfrm>
              <a:off x="4706725" y="2048625"/>
              <a:ext cx="93050" cy="227700"/>
            </a:xfrm>
            <a:custGeom>
              <a:avLst/>
              <a:gdLst/>
              <a:ahLst/>
              <a:cxnLst/>
              <a:rect l="l" t="t" r="r" b="b"/>
              <a:pathLst>
                <a:path w="3722" h="9108" extrusionOk="0">
                  <a:moveTo>
                    <a:pt x="3371" y="0"/>
                  </a:moveTo>
                  <a:cubicBezTo>
                    <a:pt x="1559" y="0"/>
                    <a:pt x="69" y="2023"/>
                    <a:pt x="24" y="4520"/>
                  </a:cubicBezTo>
                  <a:cubicBezTo>
                    <a:pt x="1" y="7030"/>
                    <a:pt x="1439" y="9085"/>
                    <a:pt x="3265" y="9107"/>
                  </a:cubicBezTo>
                  <a:cubicBezTo>
                    <a:pt x="3379" y="9107"/>
                    <a:pt x="3493" y="9107"/>
                    <a:pt x="3585" y="9085"/>
                  </a:cubicBezTo>
                  <a:cubicBezTo>
                    <a:pt x="1918" y="8834"/>
                    <a:pt x="640" y="6893"/>
                    <a:pt x="663" y="4520"/>
                  </a:cubicBezTo>
                  <a:cubicBezTo>
                    <a:pt x="709" y="2169"/>
                    <a:pt x="2032" y="228"/>
                    <a:pt x="3722" y="46"/>
                  </a:cubicBezTo>
                  <a:cubicBezTo>
                    <a:pt x="3607" y="23"/>
                    <a:pt x="3516" y="23"/>
                    <a:pt x="3402" y="0"/>
                  </a:cubicBezTo>
                  <a:cubicBezTo>
                    <a:pt x="3392" y="0"/>
                    <a:pt x="3382" y="0"/>
                    <a:pt x="3371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7" name="Google Shape;14407;p26"/>
            <p:cNvSpPr/>
            <p:nvPr/>
          </p:nvSpPr>
          <p:spPr>
            <a:xfrm>
              <a:off x="4735850" y="2087050"/>
              <a:ext cx="43950" cy="140775"/>
            </a:xfrm>
            <a:custGeom>
              <a:avLst/>
              <a:gdLst/>
              <a:ahLst/>
              <a:cxnLst/>
              <a:rect l="l" t="t" r="r" b="b"/>
              <a:pathLst>
                <a:path w="1758" h="5631" extrusionOk="0">
                  <a:moveTo>
                    <a:pt x="1544" y="0"/>
                  </a:moveTo>
                  <a:cubicBezTo>
                    <a:pt x="1518" y="0"/>
                    <a:pt x="1489" y="6"/>
                    <a:pt x="1461" y="15"/>
                  </a:cubicBezTo>
                  <a:cubicBezTo>
                    <a:pt x="708" y="129"/>
                    <a:pt x="388" y="1020"/>
                    <a:pt x="205" y="1659"/>
                  </a:cubicBezTo>
                  <a:cubicBezTo>
                    <a:pt x="137" y="1887"/>
                    <a:pt x="91" y="2092"/>
                    <a:pt x="69" y="2321"/>
                  </a:cubicBezTo>
                  <a:cubicBezTo>
                    <a:pt x="0" y="3005"/>
                    <a:pt x="69" y="3736"/>
                    <a:pt x="320" y="4352"/>
                  </a:cubicBezTo>
                  <a:cubicBezTo>
                    <a:pt x="413" y="4557"/>
                    <a:pt x="1146" y="5631"/>
                    <a:pt x="1511" y="5631"/>
                  </a:cubicBezTo>
                  <a:cubicBezTo>
                    <a:pt x="1593" y="5631"/>
                    <a:pt x="1656" y="5577"/>
                    <a:pt x="1689" y="5448"/>
                  </a:cubicBezTo>
                  <a:cubicBezTo>
                    <a:pt x="1758" y="5197"/>
                    <a:pt x="1575" y="4877"/>
                    <a:pt x="1484" y="4649"/>
                  </a:cubicBezTo>
                  <a:cubicBezTo>
                    <a:pt x="1370" y="4375"/>
                    <a:pt x="1324" y="4055"/>
                    <a:pt x="1278" y="3759"/>
                  </a:cubicBezTo>
                  <a:cubicBezTo>
                    <a:pt x="1187" y="3120"/>
                    <a:pt x="1073" y="2480"/>
                    <a:pt x="1119" y="1841"/>
                  </a:cubicBezTo>
                  <a:cubicBezTo>
                    <a:pt x="1164" y="1362"/>
                    <a:pt x="1278" y="883"/>
                    <a:pt x="1507" y="449"/>
                  </a:cubicBezTo>
                  <a:cubicBezTo>
                    <a:pt x="1529" y="381"/>
                    <a:pt x="1758" y="129"/>
                    <a:pt x="1643" y="38"/>
                  </a:cubicBezTo>
                  <a:cubicBezTo>
                    <a:pt x="1617" y="11"/>
                    <a:pt x="1582" y="0"/>
                    <a:pt x="1544" y="0"/>
                  </a:cubicBezTo>
                  <a:close/>
                </a:path>
              </a:pathLst>
            </a:custGeom>
            <a:solidFill>
              <a:srgbClr val="F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8" name="Google Shape;14408;p26"/>
            <p:cNvSpPr/>
            <p:nvPr/>
          </p:nvSpPr>
          <p:spPr>
            <a:xfrm>
              <a:off x="4867075" y="2121650"/>
              <a:ext cx="30850" cy="85050"/>
            </a:xfrm>
            <a:custGeom>
              <a:avLst/>
              <a:gdLst/>
              <a:ahLst/>
              <a:cxnLst/>
              <a:rect l="l" t="t" r="r" b="b"/>
              <a:pathLst>
                <a:path w="1234" h="3402" extrusionOk="0">
                  <a:moveTo>
                    <a:pt x="827" y="0"/>
                  </a:moveTo>
                  <a:cubicBezTo>
                    <a:pt x="401" y="0"/>
                    <a:pt x="46" y="768"/>
                    <a:pt x="24" y="1690"/>
                  </a:cubicBezTo>
                  <a:cubicBezTo>
                    <a:pt x="1" y="2626"/>
                    <a:pt x="366" y="3379"/>
                    <a:pt x="800" y="3402"/>
                  </a:cubicBezTo>
                  <a:cubicBezTo>
                    <a:pt x="960" y="3402"/>
                    <a:pt x="1097" y="3288"/>
                    <a:pt x="1233" y="3128"/>
                  </a:cubicBezTo>
                  <a:cubicBezTo>
                    <a:pt x="960" y="2717"/>
                    <a:pt x="800" y="2192"/>
                    <a:pt x="800" y="1599"/>
                  </a:cubicBezTo>
                  <a:cubicBezTo>
                    <a:pt x="823" y="1051"/>
                    <a:pt x="960" y="571"/>
                    <a:pt x="1188" y="183"/>
                  </a:cubicBezTo>
                  <a:cubicBezTo>
                    <a:pt x="1097" y="69"/>
                    <a:pt x="960" y="1"/>
                    <a:pt x="845" y="1"/>
                  </a:cubicBezTo>
                  <a:cubicBezTo>
                    <a:pt x="839" y="1"/>
                    <a:pt x="833" y="0"/>
                    <a:pt x="827" y="0"/>
                  </a:cubicBezTo>
                  <a:close/>
                </a:path>
              </a:pathLst>
            </a:custGeom>
            <a:solidFill>
              <a:srgbClr val="C83F3D">
                <a:alpha val="4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9" name="Google Shape;14409;p26"/>
            <p:cNvSpPr/>
            <p:nvPr/>
          </p:nvSpPr>
          <p:spPr>
            <a:xfrm>
              <a:off x="4787775" y="2047475"/>
              <a:ext cx="159225" cy="227150"/>
            </a:xfrm>
            <a:custGeom>
              <a:avLst/>
              <a:gdLst/>
              <a:ahLst/>
              <a:cxnLst/>
              <a:rect l="l" t="t" r="r" b="b"/>
              <a:pathLst>
                <a:path w="6369" h="9086" extrusionOk="0">
                  <a:moveTo>
                    <a:pt x="3370" y="0"/>
                  </a:moveTo>
                  <a:cubicBezTo>
                    <a:pt x="1558" y="0"/>
                    <a:pt x="68" y="2000"/>
                    <a:pt x="23" y="4497"/>
                  </a:cubicBezTo>
                  <a:cubicBezTo>
                    <a:pt x="0" y="7008"/>
                    <a:pt x="1438" y="9062"/>
                    <a:pt x="3264" y="9085"/>
                  </a:cubicBezTo>
                  <a:cubicBezTo>
                    <a:pt x="3278" y="9085"/>
                    <a:pt x="3292" y="9085"/>
                    <a:pt x="3306" y="9085"/>
                  </a:cubicBezTo>
                  <a:cubicBezTo>
                    <a:pt x="4635" y="9085"/>
                    <a:pt x="5781" y="8019"/>
                    <a:pt x="6323" y="6483"/>
                  </a:cubicBezTo>
                  <a:lnTo>
                    <a:pt x="6323" y="6483"/>
                  </a:lnTo>
                  <a:cubicBezTo>
                    <a:pt x="6069" y="6716"/>
                    <a:pt x="5775" y="6851"/>
                    <a:pt x="5461" y="6851"/>
                  </a:cubicBezTo>
                  <a:cubicBezTo>
                    <a:pt x="5436" y="6851"/>
                    <a:pt x="5412" y="6850"/>
                    <a:pt x="5387" y="6848"/>
                  </a:cubicBezTo>
                  <a:cubicBezTo>
                    <a:pt x="4474" y="6848"/>
                    <a:pt x="3744" y="5821"/>
                    <a:pt x="3766" y="4543"/>
                  </a:cubicBezTo>
                  <a:cubicBezTo>
                    <a:pt x="3789" y="3287"/>
                    <a:pt x="4542" y="2283"/>
                    <a:pt x="5455" y="2283"/>
                  </a:cubicBezTo>
                  <a:cubicBezTo>
                    <a:pt x="5798" y="2306"/>
                    <a:pt x="6117" y="2443"/>
                    <a:pt x="6368" y="2694"/>
                  </a:cubicBezTo>
                  <a:cubicBezTo>
                    <a:pt x="5866" y="1119"/>
                    <a:pt x="4725" y="23"/>
                    <a:pt x="3401" y="1"/>
                  </a:cubicBezTo>
                  <a:cubicBezTo>
                    <a:pt x="3391" y="0"/>
                    <a:pt x="3381" y="0"/>
                    <a:pt x="3370" y="0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0" name="Google Shape;14410;p26"/>
            <p:cNvSpPr/>
            <p:nvPr/>
          </p:nvSpPr>
          <p:spPr>
            <a:xfrm>
              <a:off x="4787775" y="2047475"/>
              <a:ext cx="93025" cy="227125"/>
            </a:xfrm>
            <a:custGeom>
              <a:avLst/>
              <a:gdLst/>
              <a:ahLst/>
              <a:cxnLst/>
              <a:rect l="l" t="t" r="r" b="b"/>
              <a:pathLst>
                <a:path w="3721" h="9085" extrusionOk="0">
                  <a:moveTo>
                    <a:pt x="3370" y="0"/>
                  </a:moveTo>
                  <a:cubicBezTo>
                    <a:pt x="1558" y="0"/>
                    <a:pt x="68" y="2000"/>
                    <a:pt x="23" y="4497"/>
                  </a:cubicBezTo>
                  <a:cubicBezTo>
                    <a:pt x="0" y="7008"/>
                    <a:pt x="1438" y="9062"/>
                    <a:pt x="3264" y="9085"/>
                  </a:cubicBezTo>
                  <a:lnTo>
                    <a:pt x="3584" y="9085"/>
                  </a:lnTo>
                  <a:cubicBezTo>
                    <a:pt x="1917" y="8834"/>
                    <a:pt x="639" y="6871"/>
                    <a:pt x="662" y="4497"/>
                  </a:cubicBezTo>
                  <a:cubicBezTo>
                    <a:pt x="708" y="2146"/>
                    <a:pt x="2032" y="229"/>
                    <a:pt x="3721" y="23"/>
                  </a:cubicBezTo>
                  <a:cubicBezTo>
                    <a:pt x="3607" y="1"/>
                    <a:pt x="3515" y="1"/>
                    <a:pt x="3401" y="1"/>
                  </a:cubicBezTo>
                  <a:cubicBezTo>
                    <a:pt x="3391" y="0"/>
                    <a:pt x="3381" y="0"/>
                    <a:pt x="3370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1" name="Google Shape;14411;p26"/>
            <p:cNvSpPr/>
            <p:nvPr/>
          </p:nvSpPr>
          <p:spPr>
            <a:xfrm>
              <a:off x="4816875" y="2085575"/>
              <a:ext cx="43950" cy="140875"/>
            </a:xfrm>
            <a:custGeom>
              <a:avLst/>
              <a:gdLst/>
              <a:ahLst/>
              <a:cxnLst/>
              <a:rect l="l" t="t" r="r" b="b"/>
              <a:pathLst>
                <a:path w="1758" h="5635" extrusionOk="0">
                  <a:moveTo>
                    <a:pt x="1561" y="0"/>
                  </a:moveTo>
                  <a:cubicBezTo>
                    <a:pt x="1530" y="0"/>
                    <a:pt x="1495" y="6"/>
                    <a:pt x="1461" y="6"/>
                  </a:cubicBezTo>
                  <a:cubicBezTo>
                    <a:pt x="708" y="120"/>
                    <a:pt x="388" y="1010"/>
                    <a:pt x="206" y="1649"/>
                  </a:cubicBezTo>
                  <a:cubicBezTo>
                    <a:pt x="137" y="1878"/>
                    <a:pt x="92" y="2106"/>
                    <a:pt x="69" y="2334"/>
                  </a:cubicBezTo>
                  <a:cubicBezTo>
                    <a:pt x="0" y="2996"/>
                    <a:pt x="69" y="3726"/>
                    <a:pt x="320" y="4365"/>
                  </a:cubicBezTo>
                  <a:cubicBezTo>
                    <a:pt x="414" y="4553"/>
                    <a:pt x="1154" y="5634"/>
                    <a:pt x="1517" y="5634"/>
                  </a:cubicBezTo>
                  <a:cubicBezTo>
                    <a:pt x="1596" y="5634"/>
                    <a:pt x="1657" y="5583"/>
                    <a:pt x="1689" y="5461"/>
                  </a:cubicBezTo>
                  <a:cubicBezTo>
                    <a:pt x="1758" y="5187"/>
                    <a:pt x="1575" y="4890"/>
                    <a:pt x="1484" y="4662"/>
                  </a:cubicBezTo>
                  <a:cubicBezTo>
                    <a:pt x="1370" y="4365"/>
                    <a:pt x="1324" y="4069"/>
                    <a:pt x="1278" y="3749"/>
                  </a:cubicBezTo>
                  <a:cubicBezTo>
                    <a:pt x="1164" y="3133"/>
                    <a:pt x="1073" y="2494"/>
                    <a:pt x="1119" y="1855"/>
                  </a:cubicBezTo>
                  <a:cubicBezTo>
                    <a:pt x="1164" y="1353"/>
                    <a:pt x="1256" y="873"/>
                    <a:pt x="1507" y="462"/>
                  </a:cubicBezTo>
                  <a:cubicBezTo>
                    <a:pt x="1530" y="371"/>
                    <a:pt x="1758" y="120"/>
                    <a:pt x="1644" y="29"/>
                  </a:cubicBezTo>
                  <a:cubicBezTo>
                    <a:pt x="1621" y="6"/>
                    <a:pt x="1592" y="0"/>
                    <a:pt x="1561" y="0"/>
                  </a:cubicBezTo>
                  <a:close/>
                </a:path>
              </a:pathLst>
            </a:custGeom>
            <a:solidFill>
              <a:srgbClr val="F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2" name="Google Shape;14412;p26"/>
            <p:cNvSpPr/>
            <p:nvPr/>
          </p:nvSpPr>
          <p:spPr>
            <a:xfrm>
              <a:off x="5336150" y="2142775"/>
              <a:ext cx="30825" cy="85050"/>
            </a:xfrm>
            <a:custGeom>
              <a:avLst/>
              <a:gdLst/>
              <a:ahLst/>
              <a:cxnLst/>
              <a:rect l="l" t="t" r="r" b="b"/>
              <a:pathLst>
                <a:path w="1233" h="3402" extrusionOk="0">
                  <a:moveTo>
                    <a:pt x="845" y="0"/>
                  </a:moveTo>
                  <a:cubicBezTo>
                    <a:pt x="411" y="0"/>
                    <a:pt x="46" y="754"/>
                    <a:pt x="23" y="1689"/>
                  </a:cubicBezTo>
                  <a:cubicBezTo>
                    <a:pt x="0" y="2625"/>
                    <a:pt x="343" y="3401"/>
                    <a:pt x="799" y="3401"/>
                  </a:cubicBezTo>
                  <a:cubicBezTo>
                    <a:pt x="959" y="3401"/>
                    <a:pt x="1096" y="3310"/>
                    <a:pt x="1233" y="3127"/>
                  </a:cubicBezTo>
                  <a:cubicBezTo>
                    <a:pt x="959" y="2717"/>
                    <a:pt x="799" y="2192"/>
                    <a:pt x="799" y="1598"/>
                  </a:cubicBezTo>
                  <a:cubicBezTo>
                    <a:pt x="822" y="1050"/>
                    <a:pt x="959" y="571"/>
                    <a:pt x="1187" y="183"/>
                  </a:cubicBezTo>
                  <a:cubicBezTo>
                    <a:pt x="1096" y="69"/>
                    <a:pt x="959" y="0"/>
                    <a:pt x="845" y="0"/>
                  </a:cubicBezTo>
                  <a:close/>
                </a:path>
              </a:pathLst>
            </a:custGeom>
            <a:solidFill>
              <a:srgbClr val="C83F3D">
                <a:alpha val="4627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3" name="Google Shape;14413;p26"/>
            <p:cNvSpPr/>
            <p:nvPr/>
          </p:nvSpPr>
          <p:spPr>
            <a:xfrm>
              <a:off x="5256825" y="2068575"/>
              <a:ext cx="159225" cy="227725"/>
            </a:xfrm>
            <a:custGeom>
              <a:avLst/>
              <a:gdLst/>
              <a:ahLst/>
              <a:cxnLst/>
              <a:rect l="l" t="t" r="r" b="b"/>
              <a:pathLst>
                <a:path w="6369" h="9109" extrusionOk="0">
                  <a:moveTo>
                    <a:pt x="3371" y="1"/>
                  </a:moveTo>
                  <a:cubicBezTo>
                    <a:pt x="1559" y="1"/>
                    <a:pt x="69" y="2001"/>
                    <a:pt x="23" y="4498"/>
                  </a:cubicBezTo>
                  <a:cubicBezTo>
                    <a:pt x="1" y="7008"/>
                    <a:pt x="1439" y="9063"/>
                    <a:pt x="3265" y="9108"/>
                  </a:cubicBezTo>
                  <a:cubicBezTo>
                    <a:pt x="4611" y="9108"/>
                    <a:pt x="5775" y="8058"/>
                    <a:pt x="6323" y="6506"/>
                  </a:cubicBezTo>
                  <a:lnTo>
                    <a:pt x="6323" y="6506"/>
                  </a:lnTo>
                  <a:cubicBezTo>
                    <a:pt x="6049" y="6735"/>
                    <a:pt x="5730" y="6871"/>
                    <a:pt x="5387" y="6871"/>
                  </a:cubicBezTo>
                  <a:cubicBezTo>
                    <a:pt x="4474" y="6849"/>
                    <a:pt x="3744" y="5822"/>
                    <a:pt x="3767" y="4566"/>
                  </a:cubicBezTo>
                  <a:cubicBezTo>
                    <a:pt x="3789" y="3302"/>
                    <a:pt x="4526" y="2306"/>
                    <a:pt x="5425" y="2306"/>
                  </a:cubicBezTo>
                  <a:cubicBezTo>
                    <a:pt x="5435" y="2306"/>
                    <a:pt x="5446" y="2306"/>
                    <a:pt x="5456" y="2306"/>
                  </a:cubicBezTo>
                  <a:cubicBezTo>
                    <a:pt x="5798" y="2306"/>
                    <a:pt x="6118" y="2443"/>
                    <a:pt x="6369" y="2694"/>
                  </a:cubicBezTo>
                  <a:cubicBezTo>
                    <a:pt x="5867" y="1120"/>
                    <a:pt x="4725" y="24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4" name="Google Shape;14414;p26"/>
            <p:cNvSpPr/>
            <p:nvPr/>
          </p:nvSpPr>
          <p:spPr>
            <a:xfrm>
              <a:off x="5256825" y="2068575"/>
              <a:ext cx="93050" cy="227725"/>
            </a:xfrm>
            <a:custGeom>
              <a:avLst/>
              <a:gdLst/>
              <a:ahLst/>
              <a:cxnLst/>
              <a:rect l="l" t="t" r="r" b="b"/>
              <a:pathLst>
                <a:path w="3722" h="9109" extrusionOk="0">
                  <a:moveTo>
                    <a:pt x="3371" y="1"/>
                  </a:moveTo>
                  <a:cubicBezTo>
                    <a:pt x="1559" y="1"/>
                    <a:pt x="69" y="2001"/>
                    <a:pt x="23" y="4498"/>
                  </a:cubicBezTo>
                  <a:cubicBezTo>
                    <a:pt x="1" y="7008"/>
                    <a:pt x="1439" y="9063"/>
                    <a:pt x="3265" y="9108"/>
                  </a:cubicBezTo>
                  <a:cubicBezTo>
                    <a:pt x="3379" y="9108"/>
                    <a:pt x="3493" y="9086"/>
                    <a:pt x="3584" y="9086"/>
                  </a:cubicBezTo>
                  <a:cubicBezTo>
                    <a:pt x="1918" y="8834"/>
                    <a:pt x="640" y="6871"/>
                    <a:pt x="663" y="4520"/>
                  </a:cubicBezTo>
                  <a:cubicBezTo>
                    <a:pt x="708" y="2147"/>
                    <a:pt x="2032" y="229"/>
                    <a:pt x="3721" y="24"/>
                  </a:cubicBezTo>
                  <a:cubicBezTo>
                    <a:pt x="3607" y="24"/>
                    <a:pt x="3516" y="1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5" name="Google Shape;14415;p26"/>
            <p:cNvSpPr/>
            <p:nvPr/>
          </p:nvSpPr>
          <p:spPr>
            <a:xfrm>
              <a:off x="5285925" y="2106825"/>
              <a:ext cx="43975" cy="140950"/>
            </a:xfrm>
            <a:custGeom>
              <a:avLst/>
              <a:gdLst/>
              <a:ahLst/>
              <a:cxnLst/>
              <a:rect l="l" t="t" r="r" b="b"/>
              <a:pathLst>
                <a:path w="1759" h="5638" extrusionOk="0">
                  <a:moveTo>
                    <a:pt x="1461" y="0"/>
                  </a:moveTo>
                  <a:cubicBezTo>
                    <a:pt x="708" y="137"/>
                    <a:pt x="389" y="1005"/>
                    <a:pt x="206" y="1667"/>
                  </a:cubicBezTo>
                  <a:cubicBezTo>
                    <a:pt x="138" y="1872"/>
                    <a:pt x="92" y="2100"/>
                    <a:pt x="69" y="2329"/>
                  </a:cubicBezTo>
                  <a:cubicBezTo>
                    <a:pt x="1" y="3013"/>
                    <a:pt x="69" y="3721"/>
                    <a:pt x="320" y="4360"/>
                  </a:cubicBezTo>
                  <a:cubicBezTo>
                    <a:pt x="414" y="4547"/>
                    <a:pt x="1150" y="5637"/>
                    <a:pt x="1514" y="5637"/>
                  </a:cubicBezTo>
                  <a:cubicBezTo>
                    <a:pt x="1594" y="5637"/>
                    <a:pt x="1657" y="5584"/>
                    <a:pt x="1690" y="5456"/>
                  </a:cubicBezTo>
                  <a:cubicBezTo>
                    <a:pt x="1758" y="5182"/>
                    <a:pt x="1576" y="4885"/>
                    <a:pt x="1484" y="4657"/>
                  </a:cubicBezTo>
                  <a:cubicBezTo>
                    <a:pt x="1370" y="4360"/>
                    <a:pt x="1325" y="4063"/>
                    <a:pt x="1279" y="3767"/>
                  </a:cubicBezTo>
                  <a:cubicBezTo>
                    <a:pt x="1165" y="3127"/>
                    <a:pt x="1073" y="2488"/>
                    <a:pt x="1119" y="1849"/>
                  </a:cubicBezTo>
                  <a:cubicBezTo>
                    <a:pt x="1165" y="1370"/>
                    <a:pt x="1256" y="891"/>
                    <a:pt x="1507" y="457"/>
                  </a:cubicBezTo>
                  <a:cubicBezTo>
                    <a:pt x="1530" y="366"/>
                    <a:pt x="1758" y="115"/>
                    <a:pt x="1644" y="23"/>
                  </a:cubicBezTo>
                  <a:cubicBezTo>
                    <a:pt x="1598" y="0"/>
                    <a:pt x="1530" y="0"/>
                    <a:pt x="1461" y="0"/>
                  </a:cubicBezTo>
                  <a:close/>
                </a:path>
              </a:pathLst>
            </a:custGeom>
            <a:solidFill>
              <a:srgbClr val="FF70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6" name="Google Shape;14416;p26"/>
            <p:cNvSpPr/>
            <p:nvPr/>
          </p:nvSpPr>
          <p:spPr>
            <a:xfrm>
              <a:off x="5253975" y="1774125"/>
              <a:ext cx="167225" cy="227150"/>
            </a:xfrm>
            <a:custGeom>
              <a:avLst/>
              <a:gdLst/>
              <a:ahLst/>
              <a:cxnLst/>
              <a:rect l="l" t="t" r="r" b="b"/>
              <a:pathLst>
                <a:path w="6689" h="9086" extrusionOk="0">
                  <a:moveTo>
                    <a:pt x="3341" y="0"/>
                  </a:moveTo>
                  <a:cubicBezTo>
                    <a:pt x="1542" y="0"/>
                    <a:pt x="69" y="2015"/>
                    <a:pt x="46" y="4498"/>
                  </a:cubicBezTo>
                  <a:cubicBezTo>
                    <a:pt x="0" y="7009"/>
                    <a:pt x="1461" y="9063"/>
                    <a:pt x="3287" y="9086"/>
                  </a:cubicBezTo>
                  <a:cubicBezTo>
                    <a:pt x="3298" y="9086"/>
                    <a:pt x="3308" y="9086"/>
                    <a:pt x="3318" y="9086"/>
                  </a:cubicBezTo>
                  <a:cubicBezTo>
                    <a:pt x="5130" y="9086"/>
                    <a:pt x="6620" y="7086"/>
                    <a:pt x="6665" y="4589"/>
                  </a:cubicBezTo>
                  <a:cubicBezTo>
                    <a:pt x="6688" y="2078"/>
                    <a:pt x="5227" y="24"/>
                    <a:pt x="3401" y="1"/>
                  </a:cubicBezTo>
                  <a:cubicBezTo>
                    <a:pt x="3381" y="1"/>
                    <a:pt x="3361" y="0"/>
                    <a:pt x="3341" y="0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7" name="Google Shape;14417;p26"/>
            <p:cNvSpPr/>
            <p:nvPr/>
          </p:nvSpPr>
          <p:spPr>
            <a:xfrm>
              <a:off x="5333850" y="1848325"/>
              <a:ext cx="40550" cy="84500"/>
            </a:xfrm>
            <a:custGeom>
              <a:avLst/>
              <a:gdLst/>
              <a:ahLst/>
              <a:cxnLst/>
              <a:rect l="l" t="t" r="r" b="b"/>
              <a:pathLst>
                <a:path w="1622" h="3380" extrusionOk="0">
                  <a:moveTo>
                    <a:pt x="804" y="0"/>
                  </a:moveTo>
                  <a:cubicBezTo>
                    <a:pt x="378" y="0"/>
                    <a:pt x="23" y="745"/>
                    <a:pt x="1" y="1667"/>
                  </a:cubicBezTo>
                  <a:cubicBezTo>
                    <a:pt x="1" y="2625"/>
                    <a:pt x="343" y="3379"/>
                    <a:pt x="777" y="3379"/>
                  </a:cubicBezTo>
                  <a:cubicBezTo>
                    <a:pt x="783" y="3379"/>
                    <a:pt x="790" y="3379"/>
                    <a:pt x="796" y="3379"/>
                  </a:cubicBezTo>
                  <a:cubicBezTo>
                    <a:pt x="1221" y="3379"/>
                    <a:pt x="1576" y="2634"/>
                    <a:pt x="1599" y="1690"/>
                  </a:cubicBezTo>
                  <a:cubicBezTo>
                    <a:pt x="1622" y="754"/>
                    <a:pt x="1279" y="1"/>
                    <a:pt x="823" y="1"/>
                  </a:cubicBezTo>
                  <a:cubicBezTo>
                    <a:pt x="816" y="0"/>
                    <a:pt x="810" y="0"/>
                    <a:pt x="804" y="0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8" name="Google Shape;14418;p26"/>
            <p:cNvSpPr/>
            <p:nvPr/>
          </p:nvSpPr>
          <p:spPr>
            <a:xfrm>
              <a:off x="5050250" y="1752450"/>
              <a:ext cx="167225" cy="227725"/>
            </a:xfrm>
            <a:custGeom>
              <a:avLst/>
              <a:gdLst/>
              <a:ahLst/>
              <a:cxnLst/>
              <a:rect l="l" t="t" r="r" b="b"/>
              <a:pathLst>
                <a:path w="6689" h="9109" extrusionOk="0">
                  <a:moveTo>
                    <a:pt x="3394" y="1"/>
                  </a:moveTo>
                  <a:cubicBezTo>
                    <a:pt x="1582" y="1"/>
                    <a:pt x="69" y="2023"/>
                    <a:pt x="46" y="4520"/>
                  </a:cubicBezTo>
                  <a:cubicBezTo>
                    <a:pt x="1" y="7031"/>
                    <a:pt x="1462" y="9085"/>
                    <a:pt x="3288" y="9108"/>
                  </a:cubicBezTo>
                  <a:cubicBezTo>
                    <a:pt x="3298" y="9108"/>
                    <a:pt x="3308" y="9108"/>
                    <a:pt x="3318" y="9108"/>
                  </a:cubicBezTo>
                  <a:cubicBezTo>
                    <a:pt x="5131" y="9108"/>
                    <a:pt x="6620" y="7108"/>
                    <a:pt x="6666" y="4612"/>
                  </a:cubicBezTo>
                  <a:cubicBezTo>
                    <a:pt x="6689" y="2101"/>
                    <a:pt x="5251" y="47"/>
                    <a:pt x="3425" y="1"/>
                  </a:cubicBezTo>
                  <a:cubicBezTo>
                    <a:pt x="3414" y="1"/>
                    <a:pt x="3404" y="1"/>
                    <a:pt x="3394" y="1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9" name="Google Shape;14419;p26"/>
            <p:cNvSpPr/>
            <p:nvPr/>
          </p:nvSpPr>
          <p:spPr>
            <a:xfrm>
              <a:off x="5130150" y="1826650"/>
              <a:ext cx="40525" cy="85050"/>
            </a:xfrm>
            <a:custGeom>
              <a:avLst/>
              <a:gdLst/>
              <a:ahLst/>
              <a:cxnLst/>
              <a:rect l="l" t="t" r="r" b="b"/>
              <a:pathLst>
                <a:path w="1621" h="3402" extrusionOk="0">
                  <a:moveTo>
                    <a:pt x="845" y="0"/>
                  </a:moveTo>
                  <a:cubicBezTo>
                    <a:pt x="388" y="0"/>
                    <a:pt x="23" y="753"/>
                    <a:pt x="23" y="1689"/>
                  </a:cubicBezTo>
                  <a:cubicBezTo>
                    <a:pt x="0" y="2625"/>
                    <a:pt x="343" y="3401"/>
                    <a:pt x="776" y="3401"/>
                  </a:cubicBezTo>
                  <a:cubicBezTo>
                    <a:pt x="1233" y="3401"/>
                    <a:pt x="1598" y="2648"/>
                    <a:pt x="1598" y="1712"/>
                  </a:cubicBezTo>
                  <a:cubicBezTo>
                    <a:pt x="1621" y="776"/>
                    <a:pt x="1279" y="23"/>
                    <a:pt x="845" y="0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0" name="Google Shape;14420;p26"/>
            <p:cNvSpPr/>
            <p:nvPr/>
          </p:nvSpPr>
          <p:spPr>
            <a:xfrm>
              <a:off x="4459650" y="1748450"/>
              <a:ext cx="167225" cy="227725"/>
            </a:xfrm>
            <a:custGeom>
              <a:avLst/>
              <a:gdLst/>
              <a:ahLst/>
              <a:cxnLst/>
              <a:rect l="l" t="t" r="r" b="b"/>
              <a:pathLst>
                <a:path w="6689" h="9109" extrusionOk="0">
                  <a:moveTo>
                    <a:pt x="3371" y="1"/>
                  </a:moveTo>
                  <a:cubicBezTo>
                    <a:pt x="1559" y="1"/>
                    <a:pt x="69" y="2024"/>
                    <a:pt x="46" y="4521"/>
                  </a:cubicBezTo>
                  <a:cubicBezTo>
                    <a:pt x="1" y="7031"/>
                    <a:pt x="1461" y="9086"/>
                    <a:pt x="3287" y="9108"/>
                  </a:cubicBezTo>
                  <a:cubicBezTo>
                    <a:pt x="3298" y="9109"/>
                    <a:pt x="3308" y="9109"/>
                    <a:pt x="3318" y="9109"/>
                  </a:cubicBezTo>
                  <a:cubicBezTo>
                    <a:pt x="5130" y="9109"/>
                    <a:pt x="6620" y="7108"/>
                    <a:pt x="6666" y="4612"/>
                  </a:cubicBezTo>
                  <a:cubicBezTo>
                    <a:pt x="6688" y="2101"/>
                    <a:pt x="5250" y="47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1" name="Google Shape;14421;p26"/>
            <p:cNvSpPr/>
            <p:nvPr/>
          </p:nvSpPr>
          <p:spPr>
            <a:xfrm>
              <a:off x="4539550" y="1822650"/>
              <a:ext cx="40525" cy="85050"/>
            </a:xfrm>
            <a:custGeom>
              <a:avLst/>
              <a:gdLst/>
              <a:ahLst/>
              <a:cxnLst/>
              <a:rect l="l" t="t" r="r" b="b"/>
              <a:pathLst>
                <a:path w="1621" h="3402" extrusionOk="0">
                  <a:moveTo>
                    <a:pt x="822" y="0"/>
                  </a:moveTo>
                  <a:cubicBezTo>
                    <a:pt x="388" y="0"/>
                    <a:pt x="23" y="754"/>
                    <a:pt x="0" y="1689"/>
                  </a:cubicBezTo>
                  <a:cubicBezTo>
                    <a:pt x="0" y="2625"/>
                    <a:pt x="343" y="3401"/>
                    <a:pt x="776" y="3401"/>
                  </a:cubicBezTo>
                  <a:cubicBezTo>
                    <a:pt x="1210" y="3401"/>
                    <a:pt x="1598" y="2648"/>
                    <a:pt x="1598" y="1712"/>
                  </a:cubicBezTo>
                  <a:cubicBezTo>
                    <a:pt x="1621" y="776"/>
                    <a:pt x="1278" y="23"/>
                    <a:pt x="822" y="0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2" name="Google Shape;14422;p26"/>
            <p:cNvSpPr/>
            <p:nvPr/>
          </p:nvSpPr>
          <p:spPr>
            <a:xfrm>
              <a:off x="4378625" y="1750175"/>
              <a:ext cx="167225" cy="227725"/>
            </a:xfrm>
            <a:custGeom>
              <a:avLst/>
              <a:gdLst/>
              <a:ahLst/>
              <a:cxnLst/>
              <a:rect l="l" t="t" r="r" b="b"/>
              <a:pathLst>
                <a:path w="6689" h="9109" extrusionOk="0">
                  <a:moveTo>
                    <a:pt x="3371" y="0"/>
                  </a:moveTo>
                  <a:cubicBezTo>
                    <a:pt x="1558" y="0"/>
                    <a:pt x="69" y="2001"/>
                    <a:pt x="46" y="4497"/>
                  </a:cubicBezTo>
                  <a:cubicBezTo>
                    <a:pt x="0" y="7008"/>
                    <a:pt x="1461" y="9062"/>
                    <a:pt x="3287" y="9108"/>
                  </a:cubicBezTo>
                  <a:cubicBezTo>
                    <a:pt x="3297" y="9108"/>
                    <a:pt x="3308" y="9108"/>
                    <a:pt x="3318" y="9108"/>
                  </a:cubicBezTo>
                  <a:cubicBezTo>
                    <a:pt x="5130" y="9108"/>
                    <a:pt x="6620" y="7085"/>
                    <a:pt x="6665" y="4588"/>
                  </a:cubicBezTo>
                  <a:cubicBezTo>
                    <a:pt x="6688" y="2078"/>
                    <a:pt x="5250" y="23"/>
                    <a:pt x="3401" y="1"/>
                  </a:cubicBezTo>
                  <a:cubicBezTo>
                    <a:pt x="3391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3" name="Google Shape;14423;p26"/>
            <p:cNvSpPr/>
            <p:nvPr/>
          </p:nvSpPr>
          <p:spPr>
            <a:xfrm>
              <a:off x="4458500" y="1824350"/>
              <a:ext cx="40550" cy="85050"/>
            </a:xfrm>
            <a:custGeom>
              <a:avLst/>
              <a:gdLst/>
              <a:ahLst/>
              <a:cxnLst/>
              <a:rect l="l" t="t" r="r" b="b"/>
              <a:pathLst>
                <a:path w="1622" h="3402" extrusionOk="0">
                  <a:moveTo>
                    <a:pt x="823" y="1"/>
                  </a:moveTo>
                  <a:cubicBezTo>
                    <a:pt x="389" y="1"/>
                    <a:pt x="24" y="754"/>
                    <a:pt x="1" y="1690"/>
                  </a:cubicBezTo>
                  <a:cubicBezTo>
                    <a:pt x="1" y="2626"/>
                    <a:pt x="343" y="3402"/>
                    <a:pt x="777" y="3402"/>
                  </a:cubicBezTo>
                  <a:cubicBezTo>
                    <a:pt x="1211" y="3402"/>
                    <a:pt x="1599" y="2649"/>
                    <a:pt x="1599" y="1713"/>
                  </a:cubicBezTo>
                  <a:cubicBezTo>
                    <a:pt x="1622" y="777"/>
                    <a:pt x="1279" y="1"/>
                    <a:pt x="823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4" name="Google Shape;14424;p26"/>
            <p:cNvSpPr/>
            <p:nvPr/>
          </p:nvSpPr>
          <p:spPr>
            <a:xfrm>
              <a:off x="4403150" y="1844325"/>
              <a:ext cx="1115050" cy="77075"/>
            </a:xfrm>
            <a:custGeom>
              <a:avLst/>
              <a:gdLst/>
              <a:ahLst/>
              <a:cxnLst/>
              <a:rect l="l" t="t" r="r" b="b"/>
              <a:pathLst>
                <a:path w="44602" h="3083" extrusionOk="0">
                  <a:moveTo>
                    <a:pt x="1" y="1"/>
                  </a:moveTo>
                  <a:lnTo>
                    <a:pt x="1" y="1553"/>
                  </a:lnTo>
                  <a:lnTo>
                    <a:pt x="44556" y="3082"/>
                  </a:lnTo>
                  <a:lnTo>
                    <a:pt x="44602" y="157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7C2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5" name="Google Shape;14425;p26"/>
            <p:cNvSpPr/>
            <p:nvPr/>
          </p:nvSpPr>
          <p:spPr>
            <a:xfrm>
              <a:off x="4408300" y="1850050"/>
              <a:ext cx="1104775" cy="49075"/>
            </a:xfrm>
            <a:custGeom>
              <a:avLst/>
              <a:gdLst/>
              <a:ahLst/>
              <a:cxnLst/>
              <a:rect l="l" t="t" r="r" b="b"/>
              <a:pathLst>
                <a:path w="44191" h="1963" extrusionOk="0">
                  <a:moveTo>
                    <a:pt x="0" y="0"/>
                  </a:moveTo>
                  <a:lnTo>
                    <a:pt x="0" y="434"/>
                  </a:lnTo>
                  <a:lnTo>
                    <a:pt x="44190" y="1963"/>
                  </a:lnTo>
                  <a:lnTo>
                    <a:pt x="44190" y="1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D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6" name="Google Shape;14426;p26"/>
            <p:cNvSpPr/>
            <p:nvPr/>
          </p:nvSpPr>
          <p:spPr>
            <a:xfrm>
              <a:off x="4458500" y="1824350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23" y="1"/>
                  </a:moveTo>
                  <a:cubicBezTo>
                    <a:pt x="389" y="1"/>
                    <a:pt x="24" y="754"/>
                    <a:pt x="1" y="1690"/>
                  </a:cubicBezTo>
                  <a:cubicBezTo>
                    <a:pt x="1" y="2626"/>
                    <a:pt x="343" y="3402"/>
                    <a:pt x="777" y="3402"/>
                  </a:cubicBezTo>
                  <a:cubicBezTo>
                    <a:pt x="937" y="3402"/>
                    <a:pt x="1074" y="3311"/>
                    <a:pt x="1211" y="3128"/>
                  </a:cubicBezTo>
                  <a:cubicBezTo>
                    <a:pt x="937" y="2717"/>
                    <a:pt x="777" y="2192"/>
                    <a:pt x="800" y="1599"/>
                  </a:cubicBezTo>
                  <a:cubicBezTo>
                    <a:pt x="800" y="1051"/>
                    <a:pt x="937" y="572"/>
                    <a:pt x="1188" y="183"/>
                  </a:cubicBezTo>
                  <a:cubicBezTo>
                    <a:pt x="1074" y="69"/>
                    <a:pt x="960" y="1"/>
                    <a:pt x="823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7" name="Google Shape;14427;p26"/>
            <p:cNvSpPr/>
            <p:nvPr/>
          </p:nvSpPr>
          <p:spPr>
            <a:xfrm>
              <a:off x="4378625" y="1750175"/>
              <a:ext cx="159225" cy="227700"/>
            </a:xfrm>
            <a:custGeom>
              <a:avLst/>
              <a:gdLst/>
              <a:ahLst/>
              <a:cxnLst/>
              <a:rect l="l" t="t" r="r" b="b"/>
              <a:pathLst>
                <a:path w="6369" h="9108" extrusionOk="0">
                  <a:moveTo>
                    <a:pt x="3393" y="0"/>
                  </a:moveTo>
                  <a:cubicBezTo>
                    <a:pt x="1558" y="0"/>
                    <a:pt x="69" y="2001"/>
                    <a:pt x="46" y="4497"/>
                  </a:cubicBezTo>
                  <a:cubicBezTo>
                    <a:pt x="0" y="7008"/>
                    <a:pt x="1461" y="9062"/>
                    <a:pt x="3287" y="9108"/>
                  </a:cubicBezTo>
                  <a:cubicBezTo>
                    <a:pt x="4611" y="9108"/>
                    <a:pt x="5775" y="8058"/>
                    <a:pt x="6323" y="6506"/>
                  </a:cubicBezTo>
                  <a:lnTo>
                    <a:pt x="6323" y="6506"/>
                  </a:lnTo>
                  <a:cubicBezTo>
                    <a:pt x="6049" y="6734"/>
                    <a:pt x="5752" y="6871"/>
                    <a:pt x="5410" y="6871"/>
                  </a:cubicBezTo>
                  <a:cubicBezTo>
                    <a:pt x="4497" y="6848"/>
                    <a:pt x="3767" y="5821"/>
                    <a:pt x="3767" y="4566"/>
                  </a:cubicBezTo>
                  <a:cubicBezTo>
                    <a:pt x="3789" y="3302"/>
                    <a:pt x="4526" y="2306"/>
                    <a:pt x="5447" y="2306"/>
                  </a:cubicBezTo>
                  <a:cubicBezTo>
                    <a:pt x="5458" y="2306"/>
                    <a:pt x="5468" y="2306"/>
                    <a:pt x="5478" y="2306"/>
                  </a:cubicBezTo>
                  <a:cubicBezTo>
                    <a:pt x="5798" y="2306"/>
                    <a:pt x="6118" y="2443"/>
                    <a:pt x="6369" y="2694"/>
                  </a:cubicBezTo>
                  <a:cubicBezTo>
                    <a:pt x="5867" y="1119"/>
                    <a:pt x="4748" y="23"/>
                    <a:pt x="3424" y="1"/>
                  </a:cubicBezTo>
                  <a:cubicBezTo>
                    <a:pt x="3414" y="0"/>
                    <a:pt x="3403" y="0"/>
                    <a:pt x="3393" y="0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8" name="Google Shape;14428;p26"/>
            <p:cNvSpPr/>
            <p:nvPr/>
          </p:nvSpPr>
          <p:spPr>
            <a:xfrm>
              <a:off x="4378625" y="1750175"/>
              <a:ext cx="93025" cy="227700"/>
            </a:xfrm>
            <a:custGeom>
              <a:avLst/>
              <a:gdLst/>
              <a:ahLst/>
              <a:cxnLst/>
              <a:rect l="l" t="t" r="r" b="b"/>
              <a:pathLst>
                <a:path w="3721" h="9108" extrusionOk="0">
                  <a:moveTo>
                    <a:pt x="3371" y="0"/>
                  </a:moveTo>
                  <a:cubicBezTo>
                    <a:pt x="1558" y="0"/>
                    <a:pt x="69" y="2001"/>
                    <a:pt x="46" y="4497"/>
                  </a:cubicBezTo>
                  <a:cubicBezTo>
                    <a:pt x="0" y="7008"/>
                    <a:pt x="1461" y="9062"/>
                    <a:pt x="3287" y="9108"/>
                  </a:cubicBezTo>
                  <a:cubicBezTo>
                    <a:pt x="3379" y="9108"/>
                    <a:pt x="3493" y="9085"/>
                    <a:pt x="3584" y="9085"/>
                  </a:cubicBezTo>
                  <a:cubicBezTo>
                    <a:pt x="1918" y="8834"/>
                    <a:pt x="640" y="6871"/>
                    <a:pt x="685" y="4520"/>
                  </a:cubicBezTo>
                  <a:cubicBezTo>
                    <a:pt x="708" y="2146"/>
                    <a:pt x="2055" y="229"/>
                    <a:pt x="3721" y="23"/>
                  </a:cubicBezTo>
                  <a:cubicBezTo>
                    <a:pt x="3630" y="23"/>
                    <a:pt x="3516" y="1"/>
                    <a:pt x="3401" y="1"/>
                  </a:cubicBezTo>
                  <a:cubicBezTo>
                    <a:pt x="3391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9" name="Google Shape;14429;p26"/>
            <p:cNvSpPr/>
            <p:nvPr/>
          </p:nvSpPr>
          <p:spPr>
            <a:xfrm>
              <a:off x="4407725" y="1788400"/>
              <a:ext cx="44525" cy="140750"/>
            </a:xfrm>
            <a:custGeom>
              <a:avLst/>
              <a:gdLst/>
              <a:ahLst/>
              <a:cxnLst/>
              <a:rect l="l" t="t" r="r" b="b"/>
              <a:pathLst>
                <a:path w="1781" h="5630" extrusionOk="0">
                  <a:moveTo>
                    <a:pt x="1461" y="1"/>
                  </a:moveTo>
                  <a:cubicBezTo>
                    <a:pt x="708" y="115"/>
                    <a:pt x="389" y="1005"/>
                    <a:pt x="206" y="1667"/>
                  </a:cubicBezTo>
                  <a:cubicBezTo>
                    <a:pt x="160" y="1873"/>
                    <a:pt x="115" y="2101"/>
                    <a:pt x="92" y="2329"/>
                  </a:cubicBezTo>
                  <a:cubicBezTo>
                    <a:pt x="1" y="3014"/>
                    <a:pt x="92" y="3721"/>
                    <a:pt x="343" y="4361"/>
                  </a:cubicBezTo>
                  <a:cubicBezTo>
                    <a:pt x="418" y="4548"/>
                    <a:pt x="1171" y="5629"/>
                    <a:pt x="1538" y="5629"/>
                  </a:cubicBezTo>
                  <a:cubicBezTo>
                    <a:pt x="1618" y="5629"/>
                    <a:pt x="1680" y="5578"/>
                    <a:pt x="1712" y="5456"/>
                  </a:cubicBezTo>
                  <a:cubicBezTo>
                    <a:pt x="1781" y="5182"/>
                    <a:pt x="1598" y="4885"/>
                    <a:pt x="1507" y="4657"/>
                  </a:cubicBezTo>
                  <a:cubicBezTo>
                    <a:pt x="1393" y="4361"/>
                    <a:pt x="1324" y="4064"/>
                    <a:pt x="1279" y="3767"/>
                  </a:cubicBezTo>
                  <a:cubicBezTo>
                    <a:pt x="1187" y="3128"/>
                    <a:pt x="1096" y="2489"/>
                    <a:pt x="1142" y="1850"/>
                  </a:cubicBezTo>
                  <a:cubicBezTo>
                    <a:pt x="1165" y="1370"/>
                    <a:pt x="1279" y="868"/>
                    <a:pt x="1507" y="457"/>
                  </a:cubicBezTo>
                  <a:cubicBezTo>
                    <a:pt x="1553" y="366"/>
                    <a:pt x="1758" y="115"/>
                    <a:pt x="1644" y="24"/>
                  </a:cubicBezTo>
                  <a:cubicBezTo>
                    <a:pt x="1598" y="1"/>
                    <a:pt x="1530" y="1"/>
                    <a:pt x="1461" y="1"/>
                  </a:cubicBezTo>
                  <a:close/>
                </a:path>
              </a:pathLst>
            </a:custGeom>
            <a:solidFill>
              <a:srgbClr val="92B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0" name="Google Shape;14430;p26"/>
            <p:cNvSpPr/>
            <p:nvPr/>
          </p:nvSpPr>
          <p:spPr>
            <a:xfrm>
              <a:off x="4539550" y="1822650"/>
              <a:ext cx="30250" cy="85050"/>
            </a:xfrm>
            <a:custGeom>
              <a:avLst/>
              <a:gdLst/>
              <a:ahLst/>
              <a:cxnLst/>
              <a:rect l="l" t="t" r="r" b="b"/>
              <a:pathLst>
                <a:path w="1210" h="3402" extrusionOk="0">
                  <a:moveTo>
                    <a:pt x="822" y="0"/>
                  </a:moveTo>
                  <a:cubicBezTo>
                    <a:pt x="388" y="0"/>
                    <a:pt x="23" y="754"/>
                    <a:pt x="0" y="1689"/>
                  </a:cubicBezTo>
                  <a:cubicBezTo>
                    <a:pt x="0" y="2625"/>
                    <a:pt x="343" y="3401"/>
                    <a:pt x="776" y="3401"/>
                  </a:cubicBezTo>
                  <a:cubicBezTo>
                    <a:pt x="936" y="3401"/>
                    <a:pt x="1073" y="3310"/>
                    <a:pt x="1210" y="3150"/>
                  </a:cubicBezTo>
                  <a:cubicBezTo>
                    <a:pt x="936" y="2739"/>
                    <a:pt x="776" y="2192"/>
                    <a:pt x="799" y="1598"/>
                  </a:cubicBezTo>
                  <a:cubicBezTo>
                    <a:pt x="799" y="1073"/>
                    <a:pt x="936" y="571"/>
                    <a:pt x="1187" y="183"/>
                  </a:cubicBezTo>
                  <a:cubicBezTo>
                    <a:pt x="1073" y="69"/>
                    <a:pt x="959" y="0"/>
                    <a:pt x="822" y="0"/>
                  </a:cubicBezTo>
                  <a:close/>
                </a:path>
              </a:pathLst>
            </a:custGeom>
            <a:solidFill>
              <a:srgbClr val="275F69">
                <a:alpha val="50196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1" name="Google Shape;14431;p26"/>
            <p:cNvSpPr/>
            <p:nvPr/>
          </p:nvSpPr>
          <p:spPr>
            <a:xfrm>
              <a:off x="4459650" y="1748450"/>
              <a:ext cx="159225" cy="227725"/>
            </a:xfrm>
            <a:custGeom>
              <a:avLst/>
              <a:gdLst/>
              <a:ahLst/>
              <a:cxnLst/>
              <a:rect l="l" t="t" r="r" b="b"/>
              <a:pathLst>
                <a:path w="6369" h="9109" extrusionOk="0">
                  <a:moveTo>
                    <a:pt x="3371" y="1"/>
                  </a:moveTo>
                  <a:cubicBezTo>
                    <a:pt x="1559" y="1"/>
                    <a:pt x="69" y="2024"/>
                    <a:pt x="46" y="4521"/>
                  </a:cubicBezTo>
                  <a:cubicBezTo>
                    <a:pt x="1" y="7031"/>
                    <a:pt x="1461" y="9086"/>
                    <a:pt x="3287" y="9108"/>
                  </a:cubicBezTo>
                  <a:cubicBezTo>
                    <a:pt x="3301" y="9109"/>
                    <a:pt x="3315" y="9109"/>
                    <a:pt x="3329" y="9109"/>
                  </a:cubicBezTo>
                  <a:cubicBezTo>
                    <a:pt x="4636" y="9109"/>
                    <a:pt x="5781" y="8042"/>
                    <a:pt x="6323" y="6506"/>
                  </a:cubicBezTo>
                  <a:lnTo>
                    <a:pt x="6323" y="6506"/>
                  </a:lnTo>
                  <a:cubicBezTo>
                    <a:pt x="6049" y="6735"/>
                    <a:pt x="5730" y="6872"/>
                    <a:pt x="5410" y="6872"/>
                  </a:cubicBezTo>
                  <a:cubicBezTo>
                    <a:pt x="4474" y="6849"/>
                    <a:pt x="3767" y="5822"/>
                    <a:pt x="3767" y="4566"/>
                  </a:cubicBezTo>
                  <a:cubicBezTo>
                    <a:pt x="3789" y="3324"/>
                    <a:pt x="4526" y="2306"/>
                    <a:pt x="5448" y="2306"/>
                  </a:cubicBezTo>
                  <a:cubicBezTo>
                    <a:pt x="5458" y="2306"/>
                    <a:pt x="5468" y="2306"/>
                    <a:pt x="5479" y="2306"/>
                  </a:cubicBezTo>
                  <a:cubicBezTo>
                    <a:pt x="5798" y="2306"/>
                    <a:pt x="6118" y="2466"/>
                    <a:pt x="6369" y="2694"/>
                  </a:cubicBezTo>
                  <a:cubicBezTo>
                    <a:pt x="5867" y="1120"/>
                    <a:pt x="4748" y="24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2" name="Google Shape;14432;p26"/>
            <p:cNvSpPr/>
            <p:nvPr/>
          </p:nvSpPr>
          <p:spPr>
            <a:xfrm>
              <a:off x="4459650" y="1748450"/>
              <a:ext cx="93050" cy="227725"/>
            </a:xfrm>
            <a:custGeom>
              <a:avLst/>
              <a:gdLst/>
              <a:ahLst/>
              <a:cxnLst/>
              <a:rect l="l" t="t" r="r" b="b"/>
              <a:pathLst>
                <a:path w="3722" h="9109" extrusionOk="0">
                  <a:moveTo>
                    <a:pt x="3371" y="1"/>
                  </a:moveTo>
                  <a:cubicBezTo>
                    <a:pt x="1559" y="1"/>
                    <a:pt x="69" y="2024"/>
                    <a:pt x="46" y="4521"/>
                  </a:cubicBezTo>
                  <a:cubicBezTo>
                    <a:pt x="1" y="7031"/>
                    <a:pt x="1461" y="9086"/>
                    <a:pt x="3287" y="9108"/>
                  </a:cubicBezTo>
                  <a:cubicBezTo>
                    <a:pt x="3379" y="9108"/>
                    <a:pt x="3493" y="9108"/>
                    <a:pt x="3584" y="9086"/>
                  </a:cubicBezTo>
                  <a:cubicBezTo>
                    <a:pt x="1918" y="8834"/>
                    <a:pt x="640" y="6872"/>
                    <a:pt x="685" y="4521"/>
                  </a:cubicBezTo>
                  <a:cubicBezTo>
                    <a:pt x="708" y="2170"/>
                    <a:pt x="2055" y="229"/>
                    <a:pt x="3721" y="47"/>
                  </a:cubicBezTo>
                  <a:cubicBezTo>
                    <a:pt x="3630" y="24"/>
                    <a:pt x="3516" y="1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3" name="Google Shape;14433;p26"/>
            <p:cNvSpPr/>
            <p:nvPr/>
          </p:nvSpPr>
          <p:spPr>
            <a:xfrm>
              <a:off x="4488750" y="1786900"/>
              <a:ext cx="44550" cy="140775"/>
            </a:xfrm>
            <a:custGeom>
              <a:avLst/>
              <a:gdLst/>
              <a:ahLst/>
              <a:cxnLst/>
              <a:rect l="l" t="t" r="r" b="b"/>
              <a:pathLst>
                <a:path w="1782" h="5631" extrusionOk="0">
                  <a:moveTo>
                    <a:pt x="1545" y="0"/>
                  </a:moveTo>
                  <a:cubicBezTo>
                    <a:pt x="1518" y="0"/>
                    <a:pt x="1490" y="6"/>
                    <a:pt x="1462" y="15"/>
                  </a:cubicBezTo>
                  <a:cubicBezTo>
                    <a:pt x="708" y="129"/>
                    <a:pt x="389" y="1020"/>
                    <a:pt x="206" y="1659"/>
                  </a:cubicBezTo>
                  <a:cubicBezTo>
                    <a:pt x="160" y="1887"/>
                    <a:pt x="115" y="2092"/>
                    <a:pt x="92" y="2321"/>
                  </a:cubicBezTo>
                  <a:cubicBezTo>
                    <a:pt x="1" y="3005"/>
                    <a:pt x="92" y="3736"/>
                    <a:pt x="343" y="4352"/>
                  </a:cubicBezTo>
                  <a:cubicBezTo>
                    <a:pt x="418" y="4557"/>
                    <a:pt x="1148" y="5631"/>
                    <a:pt x="1524" y="5631"/>
                  </a:cubicBezTo>
                  <a:cubicBezTo>
                    <a:pt x="1608" y="5631"/>
                    <a:pt x="1675" y="5577"/>
                    <a:pt x="1713" y="5448"/>
                  </a:cubicBezTo>
                  <a:cubicBezTo>
                    <a:pt x="1781" y="5197"/>
                    <a:pt x="1598" y="4877"/>
                    <a:pt x="1507" y="4649"/>
                  </a:cubicBezTo>
                  <a:cubicBezTo>
                    <a:pt x="1370" y="4375"/>
                    <a:pt x="1325" y="4055"/>
                    <a:pt x="1279" y="3759"/>
                  </a:cubicBezTo>
                  <a:cubicBezTo>
                    <a:pt x="1188" y="3119"/>
                    <a:pt x="1096" y="2480"/>
                    <a:pt x="1142" y="1841"/>
                  </a:cubicBezTo>
                  <a:cubicBezTo>
                    <a:pt x="1165" y="1362"/>
                    <a:pt x="1279" y="883"/>
                    <a:pt x="1507" y="449"/>
                  </a:cubicBezTo>
                  <a:cubicBezTo>
                    <a:pt x="1553" y="380"/>
                    <a:pt x="1758" y="129"/>
                    <a:pt x="1644" y="38"/>
                  </a:cubicBezTo>
                  <a:cubicBezTo>
                    <a:pt x="1617" y="11"/>
                    <a:pt x="1583" y="0"/>
                    <a:pt x="1545" y="0"/>
                  </a:cubicBezTo>
                  <a:close/>
                </a:path>
              </a:pathLst>
            </a:custGeom>
            <a:solidFill>
              <a:srgbClr val="92B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4" name="Google Shape;14434;p26"/>
            <p:cNvSpPr/>
            <p:nvPr/>
          </p:nvSpPr>
          <p:spPr>
            <a:xfrm>
              <a:off x="4889900" y="1747325"/>
              <a:ext cx="167225" cy="227700"/>
            </a:xfrm>
            <a:custGeom>
              <a:avLst/>
              <a:gdLst/>
              <a:ahLst/>
              <a:cxnLst/>
              <a:rect l="l" t="t" r="r" b="b"/>
              <a:pathLst>
                <a:path w="6689" h="9108" extrusionOk="0">
                  <a:moveTo>
                    <a:pt x="3371" y="0"/>
                  </a:moveTo>
                  <a:cubicBezTo>
                    <a:pt x="1559" y="0"/>
                    <a:pt x="69" y="2000"/>
                    <a:pt x="24" y="4497"/>
                  </a:cubicBezTo>
                  <a:cubicBezTo>
                    <a:pt x="1" y="7008"/>
                    <a:pt x="1439" y="9062"/>
                    <a:pt x="3265" y="9108"/>
                  </a:cubicBezTo>
                  <a:cubicBezTo>
                    <a:pt x="3275" y="9108"/>
                    <a:pt x="3286" y="9108"/>
                    <a:pt x="3296" y="9108"/>
                  </a:cubicBezTo>
                  <a:cubicBezTo>
                    <a:pt x="5131" y="9108"/>
                    <a:pt x="6620" y="7108"/>
                    <a:pt x="6643" y="4588"/>
                  </a:cubicBezTo>
                  <a:cubicBezTo>
                    <a:pt x="6689" y="2078"/>
                    <a:pt x="5228" y="23"/>
                    <a:pt x="3402" y="0"/>
                  </a:cubicBezTo>
                  <a:cubicBezTo>
                    <a:pt x="3392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5" name="Google Shape;14435;p26"/>
            <p:cNvSpPr/>
            <p:nvPr/>
          </p:nvSpPr>
          <p:spPr>
            <a:xfrm>
              <a:off x="4969225" y="1821500"/>
              <a:ext cx="40550" cy="85050"/>
            </a:xfrm>
            <a:custGeom>
              <a:avLst/>
              <a:gdLst/>
              <a:ahLst/>
              <a:cxnLst/>
              <a:rect l="l" t="t" r="r" b="b"/>
              <a:pathLst>
                <a:path w="1622" h="3402" extrusionOk="0">
                  <a:moveTo>
                    <a:pt x="845" y="1"/>
                  </a:moveTo>
                  <a:cubicBezTo>
                    <a:pt x="411" y="1"/>
                    <a:pt x="46" y="754"/>
                    <a:pt x="23" y="1690"/>
                  </a:cubicBezTo>
                  <a:cubicBezTo>
                    <a:pt x="1" y="2626"/>
                    <a:pt x="366" y="3402"/>
                    <a:pt x="800" y="3402"/>
                  </a:cubicBezTo>
                  <a:cubicBezTo>
                    <a:pt x="1233" y="3402"/>
                    <a:pt x="1598" y="2648"/>
                    <a:pt x="1621" y="1713"/>
                  </a:cubicBezTo>
                  <a:cubicBezTo>
                    <a:pt x="1621" y="777"/>
                    <a:pt x="1279" y="1"/>
                    <a:pt x="845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6" name="Google Shape;14436;p26"/>
            <p:cNvSpPr/>
            <p:nvPr/>
          </p:nvSpPr>
          <p:spPr>
            <a:xfrm>
              <a:off x="4808875" y="1749025"/>
              <a:ext cx="167225" cy="227150"/>
            </a:xfrm>
            <a:custGeom>
              <a:avLst/>
              <a:gdLst/>
              <a:ahLst/>
              <a:cxnLst/>
              <a:rect l="l" t="t" r="r" b="b"/>
              <a:pathLst>
                <a:path w="6689" h="9086" extrusionOk="0">
                  <a:moveTo>
                    <a:pt x="3371" y="1"/>
                  </a:moveTo>
                  <a:cubicBezTo>
                    <a:pt x="1559" y="1"/>
                    <a:pt x="69" y="2001"/>
                    <a:pt x="24" y="4498"/>
                  </a:cubicBezTo>
                  <a:cubicBezTo>
                    <a:pt x="1" y="7008"/>
                    <a:pt x="1439" y="9063"/>
                    <a:pt x="3288" y="9085"/>
                  </a:cubicBezTo>
                  <a:cubicBezTo>
                    <a:pt x="3298" y="9086"/>
                    <a:pt x="3308" y="9086"/>
                    <a:pt x="3318" y="9086"/>
                  </a:cubicBezTo>
                  <a:cubicBezTo>
                    <a:pt x="5130" y="9086"/>
                    <a:pt x="6620" y="7085"/>
                    <a:pt x="6643" y="4589"/>
                  </a:cubicBezTo>
                  <a:cubicBezTo>
                    <a:pt x="6689" y="2078"/>
                    <a:pt x="5228" y="24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7" name="Google Shape;14437;p26"/>
            <p:cNvSpPr/>
            <p:nvPr/>
          </p:nvSpPr>
          <p:spPr>
            <a:xfrm>
              <a:off x="4888775" y="1823200"/>
              <a:ext cx="39975" cy="84500"/>
            </a:xfrm>
            <a:custGeom>
              <a:avLst/>
              <a:gdLst/>
              <a:ahLst/>
              <a:cxnLst/>
              <a:rect l="l" t="t" r="r" b="b"/>
              <a:pathLst>
                <a:path w="1599" h="3380" extrusionOk="0">
                  <a:moveTo>
                    <a:pt x="803" y="1"/>
                  </a:moveTo>
                  <a:cubicBezTo>
                    <a:pt x="378" y="1"/>
                    <a:pt x="23" y="746"/>
                    <a:pt x="0" y="1690"/>
                  </a:cubicBezTo>
                  <a:cubicBezTo>
                    <a:pt x="0" y="2626"/>
                    <a:pt x="343" y="3379"/>
                    <a:pt x="776" y="3379"/>
                  </a:cubicBezTo>
                  <a:cubicBezTo>
                    <a:pt x="783" y="3380"/>
                    <a:pt x="789" y="3380"/>
                    <a:pt x="796" y="3380"/>
                  </a:cubicBezTo>
                  <a:cubicBezTo>
                    <a:pt x="1221" y="3380"/>
                    <a:pt x="1576" y="2635"/>
                    <a:pt x="1598" y="1713"/>
                  </a:cubicBezTo>
                  <a:cubicBezTo>
                    <a:pt x="1598" y="754"/>
                    <a:pt x="1256" y="1"/>
                    <a:pt x="822" y="1"/>
                  </a:cubicBezTo>
                  <a:cubicBezTo>
                    <a:pt x="816" y="1"/>
                    <a:pt x="809" y="1"/>
                    <a:pt x="803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8" name="Google Shape;14438;p26"/>
            <p:cNvSpPr/>
            <p:nvPr/>
          </p:nvSpPr>
          <p:spPr>
            <a:xfrm>
              <a:off x="4888775" y="1823200"/>
              <a:ext cx="30250" cy="84575"/>
            </a:xfrm>
            <a:custGeom>
              <a:avLst/>
              <a:gdLst/>
              <a:ahLst/>
              <a:cxnLst/>
              <a:rect l="l" t="t" r="r" b="b"/>
              <a:pathLst>
                <a:path w="1210" h="3383" extrusionOk="0">
                  <a:moveTo>
                    <a:pt x="803" y="1"/>
                  </a:moveTo>
                  <a:cubicBezTo>
                    <a:pt x="378" y="1"/>
                    <a:pt x="23" y="746"/>
                    <a:pt x="0" y="1690"/>
                  </a:cubicBezTo>
                  <a:cubicBezTo>
                    <a:pt x="0" y="2626"/>
                    <a:pt x="343" y="3379"/>
                    <a:pt x="776" y="3379"/>
                  </a:cubicBezTo>
                  <a:cubicBezTo>
                    <a:pt x="790" y="3381"/>
                    <a:pt x="804" y="3382"/>
                    <a:pt x="817" y="3382"/>
                  </a:cubicBezTo>
                  <a:cubicBezTo>
                    <a:pt x="960" y="3382"/>
                    <a:pt x="1085" y="3274"/>
                    <a:pt x="1210" y="3128"/>
                  </a:cubicBezTo>
                  <a:cubicBezTo>
                    <a:pt x="936" y="2717"/>
                    <a:pt x="776" y="2170"/>
                    <a:pt x="776" y="1576"/>
                  </a:cubicBezTo>
                  <a:cubicBezTo>
                    <a:pt x="799" y="1051"/>
                    <a:pt x="936" y="572"/>
                    <a:pt x="1164" y="184"/>
                  </a:cubicBezTo>
                  <a:cubicBezTo>
                    <a:pt x="1073" y="70"/>
                    <a:pt x="959" y="1"/>
                    <a:pt x="822" y="1"/>
                  </a:cubicBezTo>
                  <a:cubicBezTo>
                    <a:pt x="816" y="1"/>
                    <a:pt x="809" y="1"/>
                    <a:pt x="803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9" name="Google Shape;14439;p26"/>
            <p:cNvSpPr/>
            <p:nvPr/>
          </p:nvSpPr>
          <p:spPr>
            <a:xfrm>
              <a:off x="4808875" y="1749025"/>
              <a:ext cx="159225" cy="227150"/>
            </a:xfrm>
            <a:custGeom>
              <a:avLst/>
              <a:gdLst/>
              <a:ahLst/>
              <a:cxnLst/>
              <a:rect l="l" t="t" r="r" b="b"/>
              <a:pathLst>
                <a:path w="6369" h="9086" extrusionOk="0">
                  <a:moveTo>
                    <a:pt x="3371" y="1"/>
                  </a:moveTo>
                  <a:cubicBezTo>
                    <a:pt x="1559" y="1"/>
                    <a:pt x="69" y="2001"/>
                    <a:pt x="24" y="4498"/>
                  </a:cubicBezTo>
                  <a:cubicBezTo>
                    <a:pt x="1" y="7008"/>
                    <a:pt x="1439" y="9063"/>
                    <a:pt x="3288" y="9085"/>
                  </a:cubicBezTo>
                  <a:cubicBezTo>
                    <a:pt x="3301" y="9086"/>
                    <a:pt x="3315" y="9086"/>
                    <a:pt x="3329" y="9086"/>
                  </a:cubicBezTo>
                  <a:cubicBezTo>
                    <a:pt x="4636" y="9086"/>
                    <a:pt x="5781" y="8019"/>
                    <a:pt x="6323" y="6483"/>
                  </a:cubicBezTo>
                  <a:lnTo>
                    <a:pt x="6323" y="6483"/>
                  </a:lnTo>
                  <a:cubicBezTo>
                    <a:pt x="6069" y="6716"/>
                    <a:pt x="5776" y="6851"/>
                    <a:pt x="5461" y="6851"/>
                  </a:cubicBezTo>
                  <a:cubicBezTo>
                    <a:pt x="5437" y="6851"/>
                    <a:pt x="5412" y="6850"/>
                    <a:pt x="5387" y="6849"/>
                  </a:cubicBezTo>
                  <a:cubicBezTo>
                    <a:pt x="4474" y="6849"/>
                    <a:pt x="3744" y="5799"/>
                    <a:pt x="3767" y="4543"/>
                  </a:cubicBezTo>
                  <a:cubicBezTo>
                    <a:pt x="3790" y="3288"/>
                    <a:pt x="4543" y="2283"/>
                    <a:pt x="5456" y="2283"/>
                  </a:cubicBezTo>
                  <a:cubicBezTo>
                    <a:pt x="5798" y="2283"/>
                    <a:pt x="6118" y="2443"/>
                    <a:pt x="6369" y="2671"/>
                  </a:cubicBezTo>
                  <a:cubicBezTo>
                    <a:pt x="5867" y="1119"/>
                    <a:pt x="4748" y="24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0" name="Google Shape;14440;p26"/>
            <p:cNvSpPr/>
            <p:nvPr/>
          </p:nvSpPr>
          <p:spPr>
            <a:xfrm>
              <a:off x="4808875" y="1749025"/>
              <a:ext cx="93050" cy="227150"/>
            </a:xfrm>
            <a:custGeom>
              <a:avLst/>
              <a:gdLst/>
              <a:ahLst/>
              <a:cxnLst/>
              <a:rect l="l" t="t" r="r" b="b"/>
              <a:pathLst>
                <a:path w="3722" h="9086" extrusionOk="0">
                  <a:moveTo>
                    <a:pt x="3371" y="1"/>
                  </a:moveTo>
                  <a:cubicBezTo>
                    <a:pt x="1559" y="1"/>
                    <a:pt x="69" y="2001"/>
                    <a:pt x="24" y="4498"/>
                  </a:cubicBezTo>
                  <a:cubicBezTo>
                    <a:pt x="1" y="7008"/>
                    <a:pt x="1439" y="9063"/>
                    <a:pt x="3288" y="9085"/>
                  </a:cubicBezTo>
                  <a:cubicBezTo>
                    <a:pt x="3379" y="9085"/>
                    <a:pt x="3493" y="9085"/>
                    <a:pt x="3584" y="9063"/>
                  </a:cubicBezTo>
                  <a:cubicBezTo>
                    <a:pt x="1918" y="8834"/>
                    <a:pt x="640" y="6871"/>
                    <a:pt x="663" y="4498"/>
                  </a:cubicBezTo>
                  <a:cubicBezTo>
                    <a:pt x="708" y="2147"/>
                    <a:pt x="2032" y="229"/>
                    <a:pt x="3721" y="24"/>
                  </a:cubicBezTo>
                  <a:cubicBezTo>
                    <a:pt x="3607" y="1"/>
                    <a:pt x="3516" y="1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1" name="Google Shape;14441;p26"/>
            <p:cNvSpPr/>
            <p:nvPr/>
          </p:nvSpPr>
          <p:spPr>
            <a:xfrm>
              <a:off x="4837975" y="1786900"/>
              <a:ext cx="44550" cy="141100"/>
            </a:xfrm>
            <a:custGeom>
              <a:avLst/>
              <a:gdLst/>
              <a:ahLst/>
              <a:cxnLst/>
              <a:rect l="l" t="t" r="r" b="b"/>
              <a:pathLst>
                <a:path w="1782" h="5644" extrusionOk="0">
                  <a:moveTo>
                    <a:pt x="1545" y="0"/>
                  </a:moveTo>
                  <a:cubicBezTo>
                    <a:pt x="1518" y="0"/>
                    <a:pt x="1490" y="6"/>
                    <a:pt x="1462" y="15"/>
                  </a:cubicBezTo>
                  <a:cubicBezTo>
                    <a:pt x="708" y="129"/>
                    <a:pt x="389" y="1020"/>
                    <a:pt x="206" y="1659"/>
                  </a:cubicBezTo>
                  <a:cubicBezTo>
                    <a:pt x="138" y="1887"/>
                    <a:pt x="115" y="2115"/>
                    <a:pt x="69" y="2343"/>
                  </a:cubicBezTo>
                  <a:cubicBezTo>
                    <a:pt x="1" y="3005"/>
                    <a:pt x="69" y="3736"/>
                    <a:pt x="343" y="4375"/>
                  </a:cubicBezTo>
                  <a:cubicBezTo>
                    <a:pt x="418" y="4562"/>
                    <a:pt x="1156" y="5644"/>
                    <a:pt x="1518" y="5644"/>
                  </a:cubicBezTo>
                  <a:cubicBezTo>
                    <a:pt x="1596" y="5644"/>
                    <a:pt x="1657" y="5593"/>
                    <a:pt x="1690" y="5470"/>
                  </a:cubicBezTo>
                  <a:cubicBezTo>
                    <a:pt x="1781" y="5197"/>
                    <a:pt x="1576" y="4900"/>
                    <a:pt x="1484" y="4649"/>
                  </a:cubicBezTo>
                  <a:cubicBezTo>
                    <a:pt x="1370" y="4375"/>
                    <a:pt x="1325" y="4078"/>
                    <a:pt x="1279" y="3759"/>
                  </a:cubicBezTo>
                  <a:cubicBezTo>
                    <a:pt x="1188" y="3142"/>
                    <a:pt x="1096" y="2480"/>
                    <a:pt x="1119" y="1841"/>
                  </a:cubicBezTo>
                  <a:cubicBezTo>
                    <a:pt x="1165" y="1362"/>
                    <a:pt x="1279" y="883"/>
                    <a:pt x="1507" y="449"/>
                  </a:cubicBezTo>
                  <a:cubicBezTo>
                    <a:pt x="1553" y="380"/>
                    <a:pt x="1758" y="129"/>
                    <a:pt x="1644" y="38"/>
                  </a:cubicBezTo>
                  <a:cubicBezTo>
                    <a:pt x="1617" y="11"/>
                    <a:pt x="1583" y="0"/>
                    <a:pt x="1545" y="0"/>
                  </a:cubicBezTo>
                  <a:close/>
                </a:path>
              </a:pathLst>
            </a:custGeom>
            <a:solidFill>
              <a:srgbClr val="92B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2" name="Google Shape;14442;p26"/>
            <p:cNvSpPr/>
            <p:nvPr/>
          </p:nvSpPr>
          <p:spPr>
            <a:xfrm>
              <a:off x="4969800" y="1821500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22" y="1"/>
                  </a:moveTo>
                  <a:cubicBezTo>
                    <a:pt x="388" y="1"/>
                    <a:pt x="23" y="754"/>
                    <a:pt x="0" y="1690"/>
                  </a:cubicBezTo>
                  <a:cubicBezTo>
                    <a:pt x="0" y="2626"/>
                    <a:pt x="343" y="3402"/>
                    <a:pt x="777" y="3402"/>
                  </a:cubicBezTo>
                  <a:cubicBezTo>
                    <a:pt x="936" y="3402"/>
                    <a:pt x="1073" y="3310"/>
                    <a:pt x="1210" y="3128"/>
                  </a:cubicBezTo>
                  <a:cubicBezTo>
                    <a:pt x="936" y="2717"/>
                    <a:pt x="777" y="2192"/>
                    <a:pt x="777" y="1599"/>
                  </a:cubicBezTo>
                  <a:cubicBezTo>
                    <a:pt x="799" y="1051"/>
                    <a:pt x="936" y="571"/>
                    <a:pt x="1165" y="183"/>
                  </a:cubicBezTo>
                  <a:cubicBezTo>
                    <a:pt x="1073" y="69"/>
                    <a:pt x="959" y="1"/>
                    <a:pt x="822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3" name="Google Shape;14443;p26"/>
            <p:cNvSpPr/>
            <p:nvPr/>
          </p:nvSpPr>
          <p:spPr>
            <a:xfrm>
              <a:off x="4889900" y="1747325"/>
              <a:ext cx="159250" cy="227700"/>
            </a:xfrm>
            <a:custGeom>
              <a:avLst/>
              <a:gdLst/>
              <a:ahLst/>
              <a:cxnLst/>
              <a:rect l="l" t="t" r="r" b="b"/>
              <a:pathLst>
                <a:path w="6370" h="9108" extrusionOk="0">
                  <a:moveTo>
                    <a:pt x="3371" y="0"/>
                  </a:moveTo>
                  <a:cubicBezTo>
                    <a:pt x="1559" y="0"/>
                    <a:pt x="69" y="2000"/>
                    <a:pt x="24" y="4497"/>
                  </a:cubicBezTo>
                  <a:cubicBezTo>
                    <a:pt x="1" y="7008"/>
                    <a:pt x="1439" y="9062"/>
                    <a:pt x="3265" y="9108"/>
                  </a:cubicBezTo>
                  <a:cubicBezTo>
                    <a:pt x="4612" y="9108"/>
                    <a:pt x="5776" y="8058"/>
                    <a:pt x="6324" y="6506"/>
                  </a:cubicBezTo>
                  <a:lnTo>
                    <a:pt x="6324" y="6506"/>
                  </a:lnTo>
                  <a:cubicBezTo>
                    <a:pt x="6050" y="6734"/>
                    <a:pt x="5730" y="6871"/>
                    <a:pt x="5388" y="6871"/>
                  </a:cubicBezTo>
                  <a:cubicBezTo>
                    <a:pt x="4475" y="6848"/>
                    <a:pt x="3744" y="5821"/>
                    <a:pt x="3767" y="4566"/>
                  </a:cubicBezTo>
                  <a:cubicBezTo>
                    <a:pt x="3790" y="3302"/>
                    <a:pt x="4526" y="2305"/>
                    <a:pt x="5426" y="2305"/>
                  </a:cubicBezTo>
                  <a:cubicBezTo>
                    <a:pt x="5436" y="2305"/>
                    <a:pt x="5446" y="2306"/>
                    <a:pt x="5456" y="2306"/>
                  </a:cubicBezTo>
                  <a:cubicBezTo>
                    <a:pt x="5799" y="2306"/>
                    <a:pt x="6118" y="2443"/>
                    <a:pt x="6369" y="2694"/>
                  </a:cubicBezTo>
                  <a:cubicBezTo>
                    <a:pt x="5867" y="1119"/>
                    <a:pt x="4749" y="23"/>
                    <a:pt x="3402" y="0"/>
                  </a:cubicBezTo>
                  <a:cubicBezTo>
                    <a:pt x="3392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4" name="Google Shape;14444;p26"/>
            <p:cNvSpPr/>
            <p:nvPr/>
          </p:nvSpPr>
          <p:spPr>
            <a:xfrm>
              <a:off x="4889900" y="1747325"/>
              <a:ext cx="93050" cy="227700"/>
            </a:xfrm>
            <a:custGeom>
              <a:avLst/>
              <a:gdLst/>
              <a:ahLst/>
              <a:cxnLst/>
              <a:rect l="l" t="t" r="r" b="b"/>
              <a:pathLst>
                <a:path w="3722" h="9108" extrusionOk="0">
                  <a:moveTo>
                    <a:pt x="3371" y="0"/>
                  </a:moveTo>
                  <a:cubicBezTo>
                    <a:pt x="1559" y="0"/>
                    <a:pt x="69" y="2000"/>
                    <a:pt x="24" y="4497"/>
                  </a:cubicBezTo>
                  <a:cubicBezTo>
                    <a:pt x="1" y="7008"/>
                    <a:pt x="1439" y="9062"/>
                    <a:pt x="3265" y="9108"/>
                  </a:cubicBezTo>
                  <a:cubicBezTo>
                    <a:pt x="3379" y="9108"/>
                    <a:pt x="3493" y="9085"/>
                    <a:pt x="3584" y="9085"/>
                  </a:cubicBezTo>
                  <a:cubicBezTo>
                    <a:pt x="1918" y="8834"/>
                    <a:pt x="640" y="6871"/>
                    <a:pt x="663" y="4520"/>
                  </a:cubicBezTo>
                  <a:cubicBezTo>
                    <a:pt x="708" y="2146"/>
                    <a:pt x="2032" y="229"/>
                    <a:pt x="3721" y="23"/>
                  </a:cubicBezTo>
                  <a:cubicBezTo>
                    <a:pt x="3607" y="23"/>
                    <a:pt x="3516" y="0"/>
                    <a:pt x="3402" y="0"/>
                  </a:cubicBezTo>
                  <a:cubicBezTo>
                    <a:pt x="3392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5" name="Google Shape;14445;p26"/>
            <p:cNvSpPr/>
            <p:nvPr/>
          </p:nvSpPr>
          <p:spPr>
            <a:xfrm>
              <a:off x="4919000" y="1785550"/>
              <a:ext cx="44550" cy="140950"/>
            </a:xfrm>
            <a:custGeom>
              <a:avLst/>
              <a:gdLst/>
              <a:ahLst/>
              <a:cxnLst/>
              <a:rect l="l" t="t" r="r" b="b"/>
              <a:pathLst>
                <a:path w="1782" h="5638" extrusionOk="0">
                  <a:moveTo>
                    <a:pt x="1462" y="1"/>
                  </a:moveTo>
                  <a:cubicBezTo>
                    <a:pt x="709" y="138"/>
                    <a:pt x="389" y="1005"/>
                    <a:pt x="206" y="1667"/>
                  </a:cubicBezTo>
                  <a:cubicBezTo>
                    <a:pt x="138" y="1872"/>
                    <a:pt x="115" y="2101"/>
                    <a:pt x="69" y="2329"/>
                  </a:cubicBezTo>
                  <a:cubicBezTo>
                    <a:pt x="1" y="3014"/>
                    <a:pt x="69" y="3721"/>
                    <a:pt x="343" y="4360"/>
                  </a:cubicBezTo>
                  <a:cubicBezTo>
                    <a:pt x="418" y="4547"/>
                    <a:pt x="1151" y="5637"/>
                    <a:pt x="1514" y="5637"/>
                  </a:cubicBezTo>
                  <a:cubicBezTo>
                    <a:pt x="1595" y="5637"/>
                    <a:pt x="1657" y="5584"/>
                    <a:pt x="1690" y="5456"/>
                  </a:cubicBezTo>
                  <a:cubicBezTo>
                    <a:pt x="1781" y="5182"/>
                    <a:pt x="1576" y="4885"/>
                    <a:pt x="1485" y="4657"/>
                  </a:cubicBezTo>
                  <a:cubicBezTo>
                    <a:pt x="1371" y="4360"/>
                    <a:pt x="1325" y="4064"/>
                    <a:pt x="1279" y="3767"/>
                  </a:cubicBezTo>
                  <a:cubicBezTo>
                    <a:pt x="1188" y="3128"/>
                    <a:pt x="1097" y="2489"/>
                    <a:pt x="1119" y="1850"/>
                  </a:cubicBezTo>
                  <a:cubicBezTo>
                    <a:pt x="1165" y="1370"/>
                    <a:pt x="1279" y="891"/>
                    <a:pt x="1507" y="457"/>
                  </a:cubicBezTo>
                  <a:cubicBezTo>
                    <a:pt x="1553" y="366"/>
                    <a:pt x="1759" y="115"/>
                    <a:pt x="1644" y="24"/>
                  </a:cubicBezTo>
                  <a:cubicBezTo>
                    <a:pt x="1599" y="1"/>
                    <a:pt x="1530" y="1"/>
                    <a:pt x="1462" y="1"/>
                  </a:cubicBezTo>
                  <a:close/>
                </a:path>
              </a:pathLst>
            </a:custGeom>
            <a:solidFill>
              <a:srgbClr val="92B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6" name="Google Shape;14446;p26"/>
            <p:cNvSpPr/>
            <p:nvPr/>
          </p:nvSpPr>
          <p:spPr>
            <a:xfrm>
              <a:off x="4969225" y="1754175"/>
              <a:ext cx="167225" cy="227700"/>
            </a:xfrm>
            <a:custGeom>
              <a:avLst/>
              <a:gdLst/>
              <a:ahLst/>
              <a:cxnLst/>
              <a:rect l="l" t="t" r="r" b="b"/>
              <a:pathLst>
                <a:path w="6689" h="9108" extrusionOk="0">
                  <a:moveTo>
                    <a:pt x="3394" y="0"/>
                  </a:moveTo>
                  <a:cubicBezTo>
                    <a:pt x="1581" y="0"/>
                    <a:pt x="69" y="2000"/>
                    <a:pt x="46" y="4497"/>
                  </a:cubicBezTo>
                  <a:cubicBezTo>
                    <a:pt x="1" y="7008"/>
                    <a:pt x="1461" y="9062"/>
                    <a:pt x="3287" y="9108"/>
                  </a:cubicBezTo>
                  <a:cubicBezTo>
                    <a:pt x="3298" y="9108"/>
                    <a:pt x="3308" y="9108"/>
                    <a:pt x="3318" y="9108"/>
                  </a:cubicBezTo>
                  <a:cubicBezTo>
                    <a:pt x="5130" y="9108"/>
                    <a:pt x="6620" y="7085"/>
                    <a:pt x="6666" y="4588"/>
                  </a:cubicBezTo>
                  <a:cubicBezTo>
                    <a:pt x="6688" y="2077"/>
                    <a:pt x="5250" y="23"/>
                    <a:pt x="3424" y="0"/>
                  </a:cubicBezTo>
                  <a:cubicBezTo>
                    <a:pt x="3414" y="0"/>
                    <a:pt x="3404" y="0"/>
                    <a:pt x="3394" y="0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7" name="Google Shape;14447;p26"/>
            <p:cNvSpPr/>
            <p:nvPr/>
          </p:nvSpPr>
          <p:spPr>
            <a:xfrm>
              <a:off x="5049125" y="1828350"/>
              <a:ext cx="40525" cy="85050"/>
            </a:xfrm>
            <a:custGeom>
              <a:avLst/>
              <a:gdLst/>
              <a:ahLst/>
              <a:cxnLst/>
              <a:rect l="l" t="t" r="r" b="b"/>
              <a:pathLst>
                <a:path w="1621" h="3402" extrusionOk="0">
                  <a:moveTo>
                    <a:pt x="845" y="1"/>
                  </a:moveTo>
                  <a:cubicBezTo>
                    <a:pt x="388" y="1"/>
                    <a:pt x="23" y="754"/>
                    <a:pt x="23" y="1690"/>
                  </a:cubicBezTo>
                  <a:cubicBezTo>
                    <a:pt x="0" y="2626"/>
                    <a:pt x="343" y="3402"/>
                    <a:pt x="776" y="3402"/>
                  </a:cubicBezTo>
                  <a:cubicBezTo>
                    <a:pt x="1233" y="3402"/>
                    <a:pt x="1598" y="2648"/>
                    <a:pt x="1598" y="1713"/>
                  </a:cubicBezTo>
                  <a:cubicBezTo>
                    <a:pt x="1621" y="777"/>
                    <a:pt x="1278" y="1"/>
                    <a:pt x="845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8" name="Google Shape;14448;p26"/>
            <p:cNvSpPr/>
            <p:nvPr/>
          </p:nvSpPr>
          <p:spPr>
            <a:xfrm>
              <a:off x="5049125" y="1828350"/>
              <a:ext cx="30250" cy="85050"/>
            </a:xfrm>
            <a:custGeom>
              <a:avLst/>
              <a:gdLst/>
              <a:ahLst/>
              <a:cxnLst/>
              <a:rect l="l" t="t" r="r" b="b"/>
              <a:pathLst>
                <a:path w="1210" h="3402" extrusionOk="0">
                  <a:moveTo>
                    <a:pt x="845" y="1"/>
                  </a:moveTo>
                  <a:cubicBezTo>
                    <a:pt x="388" y="1"/>
                    <a:pt x="23" y="754"/>
                    <a:pt x="23" y="1690"/>
                  </a:cubicBezTo>
                  <a:cubicBezTo>
                    <a:pt x="0" y="2626"/>
                    <a:pt x="343" y="3402"/>
                    <a:pt x="776" y="3402"/>
                  </a:cubicBezTo>
                  <a:cubicBezTo>
                    <a:pt x="936" y="3402"/>
                    <a:pt x="1096" y="3310"/>
                    <a:pt x="1210" y="3128"/>
                  </a:cubicBezTo>
                  <a:cubicBezTo>
                    <a:pt x="959" y="2717"/>
                    <a:pt x="799" y="2192"/>
                    <a:pt x="799" y="1598"/>
                  </a:cubicBezTo>
                  <a:cubicBezTo>
                    <a:pt x="799" y="1051"/>
                    <a:pt x="959" y="571"/>
                    <a:pt x="1187" y="183"/>
                  </a:cubicBezTo>
                  <a:cubicBezTo>
                    <a:pt x="1073" y="69"/>
                    <a:pt x="959" y="1"/>
                    <a:pt x="845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9" name="Google Shape;14449;p26"/>
            <p:cNvSpPr/>
            <p:nvPr/>
          </p:nvSpPr>
          <p:spPr>
            <a:xfrm>
              <a:off x="4969225" y="1754175"/>
              <a:ext cx="159800" cy="227700"/>
            </a:xfrm>
            <a:custGeom>
              <a:avLst/>
              <a:gdLst/>
              <a:ahLst/>
              <a:cxnLst/>
              <a:rect l="l" t="t" r="r" b="b"/>
              <a:pathLst>
                <a:path w="6392" h="9108" extrusionOk="0">
                  <a:moveTo>
                    <a:pt x="3394" y="0"/>
                  </a:moveTo>
                  <a:cubicBezTo>
                    <a:pt x="1581" y="0"/>
                    <a:pt x="69" y="2000"/>
                    <a:pt x="46" y="4497"/>
                  </a:cubicBezTo>
                  <a:cubicBezTo>
                    <a:pt x="1" y="7008"/>
                    <a:pt x="1461" y="9062"/>
                    <a:pt x="3287" y="9108"/>
                  </a:cubicBezTo>
                  <a:cubicBezTo>
                    <a:pt x="4611" y="9108"/>
                    <a:pt x="5775" y="8058"/>
                    <a:pt x="6323" y="6506"/>
                  </a:cubicBezTo>
                  <a:lnTo>
                    <a:pt x="6323" y="6506"/>
                  </a:lnTo>
                  <a:cubicBezTo>
                    <a:pt x="6072" y="6734"/>
                    <a:pt x="5753" y="6871"/>
                    <a:pt x="5410" y="6871"/>
                  </a:cubicBezTo>
                  <a:cubicBezTo>
                    <a:pt x="4497" y="6848"/>
                    <a:pt x="3767" y="5821"/>
                    <a:pt x="3790" y="4565"/>
                  </a:cubicBezTo>
                  <a:cubicBezTo>
                    <a:pt x="3790" y="3301"/>
                    <a:pt x="4548" y="2305"/>
                    <a:pt x="5448" y="2305"/>
                  </a:cubicBezTo>
                  <a:cubicBezTo>
                    <a:pt x="5458" y="2305"/>
                    <a:pt x="5469" y="2305"/>
                    <a:pt x="5479" y="2306"/>
                  </a:cubicBezTo>
                  <a:cubicBezTo>
                    <a:pt x="5821" y="2306"/>
                    <a:pt x="6118" y="2443"/>
                    <a:pt x="6392" y="2694"/>
                  </a:cubicBezTo>
                  <a:cubicBezTo>
                    <a:pt x="5890" y="1119"/>
                    <a:pt x="4748" y="23"/>
                    <a:pt x="3424" y="0"/>
                  </a:cubicBezTo>
                  <a:cubicBezTo>
                    <a:pt x="3414" y="0"/>
                    <a:pt x="3404" y="0"/>
                    <a:pt x="3394" y="0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0" name="Google Shape;14450;p26"/>
            <p:cNvSpPr/>
            <p:nvPr/>
          </p:nvSpPr>
          <p:spPr>
            <a:xfrm>
              <a:off x="4969225" y="1754175"/>
              <a:ext cx="93050" cy="227700"/>
            </a:xfrm>
            <a:custGeom>
              <a:avLst/>
              <a:gdLst/>
              <a:ahLst/>
              <a:cxnLst/>
              <a:rect l="l" t="t" r="r" b="b"/>
              <a:pathLst>
                <a:path w="3722" h="9108" extrusionOk="0">
                  <a:moveTo>
                    <a:pt x="3394" y="0"/>
                  </a:moveTo>
                  <a:cubicBezTo>
                    <a:pt x="1581" y="0"/>
                    <a:pt x="69" y="2000"/>
                    <a:pt x="46" y="4497"/>
                  </a:cubicBezTo>
                  <a:cubicBezTo>
                    <a:pt x="1" y="7008"/>
                    <a:pt x="1461" y="9062"/>
                    <a:pt x="3287" y="9108"/>
                  </a:cubicBezTo>
                  <a:cubicBezTo>
                    <a:pt x="3402" y="9108"/>
                    <a:pt x="3493" y="9085"/>
                    <a:pt x="3607" y="9085"/>
                  </a:cubicBezTo>
                  <a:cubicBezTo>
                    <a:pt x="1918" y="8834"/>
                    <a:pt x="640" y="6871"/>
                    <a:pt x="685" y="4520"/>
                  </a:cubicBezTo>
                  <a:cubicBezTo>
                    <a:pt x="708" y="2146"/>
                    <a:pt x="2055" y="229"/>
                    <a:pt x="3721" y="23"/>
                  </a:cubicBezTo>
                  <a:cubicBezTo>
                    <a:pt x="3630" y="23"/>
                    <a:pt x="3516" y="0"/>
                    <a:pt x="3424" y="0"/>
                  </a:cubicBezTo>
                  <a:cubicBezTo>
                    <a:pt x="3414" y="0"/>
                    <a:pt x="3404" y="0"/>
                    <a:pt x="3394" y="0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1" name="Google Shape;14451;p26"/>
            <p:cNvSpPr/>
            <p:nvPr/>
          </p:nvSpPr>
          <p:spPr>
            <a:xfrm>
              <a:off x="4998900" y="1792400"/>
              <a:ext cx="43975" cy="140750"/>
            </a:xfrm>
            <a:custGeom>
              <a:avLst/>
              <a:gdLst/>
              <a:ahLst/>
              <a:cxnLst/>
              <a:rect l="l" t="t" r="r" b="b"/>
              <a:pathLst>
                <a:path w="1759" h="5630" extrusionOk="0">
                  <a:moveTo>
                    <a:pt x="1461" y="1"/>
                  </a:moveTo>
                  <a:cubicBezTo>
                    <a:pt x="708" y="115"/>
                    <a:pt x="366" y="1005"/>
                    <a:pt x="206" y="1667"/>
                  </a:cubicBezTo>
                  <a:cubicBezTo>
                    <a:pt x="137" y="1872"/>
                    <a:pt x="92" y="2101"/>
                    <a:pt x="69" y="2329"/>
                  </a:cubicBezTo>
                  <a:cubicBezTo>
                    <a:pt x="1" y="3014"/>
                    <a:pt x="69" y="3721"/>
                    <a:pt x="320" y="4360"/>
                  </a:cubicBezTo>
                  <a:cubicBezTo>
                    <a:pt x="395" y="4548"/>
                    <a:pt x="1148" y="5629"/>
                    <a:pt x="1516" y="5629"/>
                  </a:cubicBezTo>
                  <a:cubicBezTo>
                    <a:pt x="1595" y="5629"/>
                    <a:pt x="1657" y="5578"/>
                    <a:pt x="1690" y="5456"/>
                  </a:cubicBezTo>
                  <a:cubicBezTo>
                    <a:pt x="1758" y="5182"/>
                    <a:pt x="1575" y="4885"/>
                    <a:pt x="1484" y="4657"/>
                  </a:cubicBezTo>
                  <a:cubicBezTo>
                    <a:pt x="1370" y="4360"/>
                    <a:pt x="1324" y="4064"/>
                    <a:pt x="1279" y="3767"/>
                  </a:cubicBezTo>
                  <a:cubicBezTo>
                    <a:pt x="1165" y="3128"/>
                    <a:pt x="1073" y="2489"/>
                    <a:pt x="1119" y="1850"/>
                  </a:cubicBezTo>
                  <a:cubicBezTo>
                    <a:pt x="1142" y="1370"/>
                    <a:pt x="1256" y="868"/>
                    <a:pt x="1484" y="457"/>
                  </a:cubicBezTo>
                  <a:cubicBezTo>
                    <a:pt x="1530" y="366"/>
                    <a:pt x="1735" y="115"/>
                    <a:pt x="1621" y="23"/>
                  </a:cubicBezTo>
                  <a:cubicBezTo>
                    <a:pt x="1575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92B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2" name="Google Shape;14452;p26"/>
            <p:cNvSpPr/>
            <p:nvPr/>
          </p:nvSpPr>
          <p:spPr>
            <a:xfrm>
              <a:off x="5130150" y="1826650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45" y="0"/>
                  </a:moveTo>
                  <a:cubicBezTo>
                    <a:pt x="388" y="0"/>
                    <a:pt x="23" y="753"/>
                    <a:pt x="23" y="1689"/>
                  </a:cubicBezTo>
                  <a:cubicBezTo>
                    <a:pt x="0" y="2625"/>
                    <a:pt x="343" y="3401"/>
                    <a:pt x="776" y="3401"/>
                  </a:cubicBezTo>
                  <a:cubicBezTo>
                    <a:pt x="936" y="3401"/>
                    <a:pt x="1096" y="3310"/>
                    <a:pt x="1210" y="3150"/>
                  </a:cubicBezTo>
                  <a:cubicBezTo>
                    <a:pt x="959" y="2739"/>
                    <a:pt x="776" y="2191"/>
                    <a:pt x="799" y="1598"/>
                  </a:cubicBezTo>
                  <a:cubicBezTo>
                    <a:pt x="799" y="1073"/>
                    <a:pt x="959" y="571"/>
                    <a:pt x="1187" y="183"/>
                  </a:cubicBezTo>
                  <a:cubicBezTo>
                    <a:pt x="1073" y="69"/>
                    <a:pt x="959" y="0"/>
                    <a:pt x="845" y="0"/>
                  </a:cubicBezTo>
                  <a:close/>
                </a:path>
              </a:pathLst>
            </a:custGeom>
            <a:solidFill>
              <a:srgbClr val="275F69">
                <a:alpha val="50196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3" name="Google Shape;14453;p26"/>
            <p:cNvSpPr/>
            <p:nvPr/>
          </p:nvSpPr>
          <p:spPr>
            <a:xfrm>
              <a:off x="5050250" y="1752450"/>
              <a:ext cx="159800" cy="227725"/>
            </a:xfrm>
            <a:custGeom>
              <a:avLst/>
              <a:gdLst/>
              <a:ahLst/>
              <a:cxnLst/>
              <a:rect l="l" t="t" r="r" b="b"/>
              <a:pathLst>
                <a:path w="6392" h="9109" extrusionOk="0">
                  <a:moveTo>
                    <a:pt x="3394" y="1"/>
                  </a:moveTo>
                  <a:cubicBezTo>
                    <a:pt x="1582" y="1"/>
                    <a:pt x="69" y="2023"/>
                    <a:pt x="46" y="4520"/>
                  </a:cubicBezTo>
                  <a:cubicBezTo>
                    <a:pt x="1" y="7031"/>
                    <a:pt x="1462" y="9085"/>
                    <a:pt x="3288" y="9108"/>
                  </a:cubicBezTo>
                  <a:cubicBezTo>
                    <a:pt x="3301" y="9108"/>
                    <a:pt x="3315" y="9109"/>
                    <a:pt x="3329" y="9109"/>
                  </a:cubicBezTo>
                  <a:cubicBezTo>
                    <a:pt x="4636" y="9109"/>
                    <a:pt x="5781" y="8042"/>
                    <a:pt x="6323" y="6506"/>
                  </a:cubicBezTo>
                  <a:lnTo>
                    <a:pt x="6323" y="6506"/>
                  </a:lnTo>
                  <a:cubicBezTo>
                    <a:pt x="6072" y="6734"/>
                    <a:pt x="5753" y="6871"/>
                    <a:pt x="5410" y="6871"/>
                  </a:cubicBezTo>
                  <a:cubicBezTo>
                    <a:pt x="4497" y="6848"/>
                    <a:pt x="3767" y="5821"/>
                    <a:pt x="3790" y="4566"/>
                  </a:cubicBezTo>
                  <a:cubicBezTo>
                    <a:pt x="3790" y="3324"/>
                    <a:pt x="4549" y="2306"/>
                    <a:pt x="5449" y="2306"/>
                  </a:cubicBezTo>
                  <a:cubicBezTo>
                    <a:pt x="5459" y="2306"/>
                    <a:pt x="5469" y="2306"/>
                    <a:pt x="5479" y="2306"/>
                  </a:cubicBezTo>
                  <a:cubicBezTo>
                    <a:pt x="5821" y="2306"/>
                    <a:pt x="6118" y="2466"/>
                    <a:pt x="6392" y="2694"/>
                  </a:cubicBezTo>
                  <a:cubicBezTo>
                    <a:pt x="5890" y="1119"/>
                    <a:pt x="4748" y="24"/>
                    <a:pt x="3425" y="1"/>
                  </a:cubicBezTo>
                  <a:cubicBezTo>
                    <a:pt x="3414" y="1"/>
                    <a:pt x="3404" y="1"/>
                    <a:pt x="3394" y="1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4" name="Google Shape;14454;p26"/>
            <p:cNvSpPr/>
            <p:nvPr/>
          </p:nvSpPr>
          <p:spPr>
            <a:xfrm>
              <a:off x="5050250" y="1752450"/>
              <a:ext cx="93050" cy="227725"/>
            </a:xfrm>
            <a:custGeom>
              <a:avLst/>
              <a:gdLst/>
              <a:ahLst/>
              <a:cxnLst/>
              <a:rect l="l" t="t" r="r" b="b"/>
              <a:pathLst>
                <a:path w="3722" h="9109" extrusionOk="0">
                  <a:moveTo>
                    <a:pt x="3394" y="1"/>
                  </a:moveTo>
                  <a:cubicBezTo>
                    <a:pt x="1582" y="1"/>
                    <a:pt x="69" y="2023"/>
                    <a:pt x="46" y="4520"/>
                  </a:cubicBezTo>
                  <a:cubicBezTo>
                    <a:pt x="1" y="7031"/>
                    <a:pt x="1462" y="9085"/>
                    <a:pt x="3288" y="9108"/>
                  </a:cubicBezTo>
                  <a:cubicBezTo>
                    <a:pt x="3402" y="9108"/>
                    <a:pt x="3493" y="9108"/>
                    <a:pt x="3607" y="9085"/>
                  </a:cubicBezTo>
                  <a:cubicBezTo>
                    <a:pt x="1918" y="8834"/>
                    <a:pt x="640" y="6871"/>
                    <a:pt x="686" y="4520"/>
                  </a:cubicBezTo>
                  <a:cubicBezTo>
                    <a:pt x="708" y="2169"/>
                    <a:pt x="2055" y="229"/>
                    <a:pt x="3721" y="47"/>
                  </a:cubicBezTo>
                  <a:cubicBezTo>
                    <a:pt x="3630" y="24"/>
                    <a:pt x="3516" y="1"/>
                    <a:pt x="3425" y="1"/>
                  </a:cubicBezTo>
                  <a:cubicBezTo>
                    <a:pt x="3414" y="1"/>
                    <a:pt x="3404" y="1"/>
                    <a:pt x="3394" y="1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5" name="Google Shape;14455;p26"/>
            <p:cNvSpPr/>
            <p:nvPr/>
          </p:nvSpPr>
          <p:spPr>
            <a:xfrm>
              <a:off x="5079925" y="1790900"/>
              <a:ext cx="43975" cy="140775"/>
            </a:xfrm>
            <a:custGeom>
              <a:avLst/>
              <a:gdLst/>
              <a:ahLst/>
              <a:cxnLst/>
              <a:rect l="l" t="t" r="r" b="b"/>
              <a:pathLst>
                <a:path w="1759" h="5631" extrusionOk="0">
                  <a:moveTo>
                    <a:pt x="1527" y="0"/>
                  </a:moveTo>
                  <a:cubicBezTo>
                    <a:pt x="1503" y="0"/>
                    <a:pt x="1480" y="6"/>
                    <a:pt x="1462" y="15"/>
                  </a:cubicBezTo>
                  <a:cubicBezTo>
                    <a:pt x="708" y="129"/>
                    <a:pt x="366" y="1019"/>
                    <a:pt x="183" y="1658"/>
                  </a:cubicBezTo>
                  <a:cubicBezTo>
                    <a:pt x="138" y="1887"/>
                    <a:pt x="92" y="2092"/>
                    <a:pt x="69" y="2320"/>
                  </a:cubicBezTo>
                  <a:cubicBezTo>
                    <a:pt x="1" y="3005"/>
                    <a:pt x="69" y="3736"/>
                    <a:pt x="320" y="4352"/>
                  </a:cubicBezTo>
                  <a:cubicBezTo>
                    <a:pt x="395" y="4557"/>
                    <a:pt x="1140" y="5631"/>
                    <a:pt x="1510" y="5631"/>
                  </a:cubicBezTo>
                  <a:cubicBezTo>
                    <a:pt x="1592" y="5631"/>
                    <a:pt x="1656" y="5577"/>
                    <a:pt x="1690" y="5447"/>
                  </a:cubicBezTo>
                  <a:cubicBezTo>
                    <a:pt x="1758" y="5196"/>
                    <a:pt x="1576" y="4877"/>
                    <a:pt x="1484" y="4649"/>
                  </a:cubicBezTo>
                  <a:cubicBezTo>
                    <a:pt x="1370" y="4375"/>
                    <a:pt x="1325" y="4055"/>
                    <a:pt x="1256" y="3758"/>
                  </a:cubicBezTo>
                  <a:cubicBezTo>
                    <a:pt x="1165" y="3119"/>
                    <a:pt x="1074" y="2480"/>
                    <a:pt x="1119" y="1841"/>
                  </a:cubicBezTo>
                  <a:cubicBezTo>
                    <a:pt x="1142" y="1362"/>
                    <a:pt x="1256" y="882"/>
                    <a:pt x="1484" y="449"/>
                  </a:cubicBezTo>
                  <a:cubicBezTo>
                    <a:pt x="1530" y="380"/>
                    <a:pt x="1735" y="129"/>
                    <a:pt x="1621" y="38"/>
                  </a:cubicBezTo>
                  <a:cubicBezTo>
                    <a:pt x="1595" y="11"/>
                    <a:pt x="1560" y="0"/>
                    <a:pt x="1527" y="0"/>
                  </a:cubicBezTo>
                  <a:close/>
                </a:path>
              </a:pathLst>
            </a:custGeom>
            <a:solidFill>
              <a:srgbClr val="92B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6" name="Google Shape;14456;p26"/>
            <p:cNvSpPr/>
            <p:nvPr/>
          </p:nvSpPr>
          <p:spPr>
            <a:xfrm>
              <a:off x="5333850" y="1848325"/>
              <a:ext cx="30275" cy="84475"/>
            </a:xfrm>
            <a:custGeom>
              <a:avLst/>
              <a:gdLst/>
              <a:ahLst/>
              <a:cxnLst/>
              <a:rect l="l" t="t" r="r" b="b"/>
              <a:pathLst>
                <a:path w="1211" h="3379" extrusionOk="0">
                  <a:moveTo>
                    <a:pt x="804" y="0"/>
                  </a:moveTo>
                  <a:cubicBezTo>
                    <a:pt x="378" y="0"/>
                    <a:pt x="23" y="745"/>
                    <a:pt x="1" y="1667"/>
                  </a:cubicBezTo>
                  <a:cubicBezTo>
                    <a:pt x="1" y="2625"/>
                    <a:pt x="343" y="3379"/>
                    <a:pt x="777" y="3379"/>
                  </a:cubicBezTo>
                  <a:cubicBezTo>
                    <a:pt x="937" y="3379"/>
                    <a:pt x="1074" y="3287"/>
                    <a:pt x="1211" y="3128"/>
                  </a:cubicBezTo>
                  <a:cubicBezTo>
                    <a:pt x="937" y="2717"/>
                    <a:pt x="777" y="2169"/>
                    <a:pt x="800" y="1575"/>
                  </a:cubicBezTo>
                  <a:cubicBezTo>
                    <a:pt x="800" y="1050"/>
                    <a:pt x="937" y="571"/>
                    <a:pt x="1165" y="183"/>
                  </a:cubicBezTo>
                  <a:cubicBezTo>
                    <a:pt x="1074" y="69"/>
                    <a:pt x="960" y="1"/>
                    <a:pt x="823" y="1"/>
                  </a:cubicBezTo>
                  <a:cubicBezTo>
                    <a:pt x="816" y="0"/>
                    <a:pt x="810" y="0"/>
                    <a:pt x="804" y="0"/>
                  </a:cubicBezTo>
                  <a:close/>
                </a:path>
              </a:pathLst>
            </a:custGeom>
            <a:solidFill>
              <a:srgbClr val="275F69">
                <a:alpha val="50196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7" name="Google Shape;14457;p26"/>
            <p:cNvSpPr/>
            <p:nvPr/>
          </p:nvSpPr>
          <p:spPr>
            <a:xfrm>
              <a:off x="5253975" y="1774125"/>
              <a:ext cx="159225" cy="227175"/>
            </a:xfrm>
            <a:custGeom>
              <a:avLst/>
              <a:gdLst/>
              <a:ahLst/>
              <a:cxnLst/>
              <a:rect l="l" t="t" r="r" b="b"/>
              <a:pathLst>
                <a:path w="6369" h="9087" extrusionOk="0">
                  <a:moveTo>
                    <a:pt x="3341" y="0"/>
                  </a:moveTo>
                  <a:cubicBezTo>
                    <a:pt x="1542" y="0"/>
                    <a:pt x="69" y="2015"/>
                    <a:pt x="46" y="4498"/>
                  </a:cubicBezTo>
                  <a:cubicBezTo>
                    <a:pt x="0" y="7009"/>
                    <a:pt x="1461" y="9063"/>
                    <a:pt x="3287" y="9086"/>
                  </a:cubicBezTo>
                  <a:cubicBezTo>
                    <a:pt x="3301" y="9086"/>
                    <a:pt x="3315" y="9086"/>
                    <a:pt x="3329" y="9086"/>
                  </a:cubicBezTo>
                  <a:cubicBezTo>
                    <a:pt x="4635" y="9086"/>
                    <a:pt x="5781" y="8020"/>
                    <a:pt x="6323" y="6484"/>
                  </a:cubicBezTo>
                  <a:lnTo>
                    <a:pt x="6323" y="6484"/>
                  </a:lnTo>
                  <a:cubicBezTo>
                    <a:pt x="6049" y="6712"/>
                    <a:pt x="5730" y="6849"/>
                    <a:pt x="5410" y="6849"/>
                  </a:cubicBezTo>
                  <a:cubicBezTo>
                    <a:pt x="4474" y="6849"/>
                    <a:pt x="3744" y="5799"/>
                    <a:pt x="3767" y="4543"/>
                  </a:cubicBezTo>
                  <a:cubicBezTo>
                    <a:pt x="3789" y="3288"/>
                    <a:pt x="4543" y="2284"/>
                    <a:pt x="5456" y="2284"/>
                  </a:cubicBezTo>
                  <a:cubicBezTo>
                    <a:pt x="5798" y="2284"/>
                    <a:pt x="6118" y="2444"/>
                    <a:pt x="6369" y="2672"/>
                  </a:cubicBezTo>
                  <a:cubicBezTo>
                    <a:pt x="5867" y="1120"/>
                    <a:pt x="4748" y="1"/>
                    <a:pt x="3401" y="1"/>
                  </a:cubicBezTo>
                  <a:cubicBezTo>
                    <a:pt x="3381" y="1"/>
                    <a:pt x="3361" y="0"/>
                    <a:pt x="3341" y="0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8" name="Google Shape;14458;p26"/>
            <p:cNvSpPr/>
            <p:nvPr/>
          </p:nvSpPr>
          <p:spPr>
            <a:xfrm>
              <a:off x="5253975" y="1774125"/>
              <a:ext cx="93025" cy="227150"/>
            </a:xfrm>
            <a:custGeom>
              <a:avLst/>
              <a:gdLst/>
              <a:ahLst/>
              <a:cxnLst/>
              <a:rect l="l" t="t" r="r" b="b"/>
              <a:pathLst>
                <a:path w="3721" h="9086" extrusionOk="0">
                  <a:moveTo>
                    <a:pt x="3341" y="0"/>
                  </a:moveTo>
                  <a:cubicBezTo>
                    <a:pt x="1542" y="0"/>
                    <a:pt x="69" y="2015"/>
                    <a:pt x="46" y="4498"/>
                  </a:cubicBezTo>
                  <a:cubicBezTo>
                    <a:pt x="0" y="7009"/>
                    <a:pt x="1461" y="9063"/>
                    <a:pt x="3287" y="9086"/>
                  </a:cubicBezTo>
                  <a:cubicBezTo>
                    <a:pt x="3379" y="9086"/>
                    <a:pt x="3493" y="9086"/>
                    <a:pt x="3584" y="9063"/>
                  </a:cubicBezTo>
                  <a:cubicBezTo>
                    <a:pt x="1918" y="8812"/>
                    <a:pt x="640" y="6872"/>
                    <a:pt x="662" y="4498"/>
                  </a:cubicBezTo>
                  <a:cubicBezTo>
                    <a:pt x="708" y="2147"/>
                    <a:pt x="2055" y="230"/>
                    <a:pt x="3721" y="24"/>
                  </a:cubicBezTo>
                  <a:cubicBezTo>
                    <a:pt x="3630" y="1"/>
                    <a:pt x="3516" y="1"/>
                    <a:pt x="3401" y="1"/>
                  </a:cubicBezTo>
                  <a:cubicBezTo>
                    <a:pt x="3381" y="1"/>
                    <a:pt x="3361" y="0"/>
                    <a:pt x="3341" y="0"/>
                  </a:cubicBezTo>
                  <a:close/>
                </a:path>
              </a:pathLst>
            </a:custGeom>
            <a:solidFill>
              <a:srgbClr val="27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9" name="Google Shape;14459;p26"/>
            <p:cNvSpPr/>
            <p:nvPr/>
          </p:nvSpPr>
          <p:spPr>
            <a:xfrm>
              <a:off x="5283075" y="1812000"/>
              <a:ext cx="44525" cy="141100"/>
            </a:xfrm>
            <a:custGeom>
              <a:avLst/>
              <a:gdLst/>
              <a:ahLst/>
              <a:cxnLst/>
              <a:rect l="l" t="t" r="r" b="b"/>
              <a:pathLst>
                <a:path w="1781" h="5644" extrusionOk="0">
                  <a:moveTo>
                    <a:pt x="1545" y="1"/>
                  </a:moveTo>
                  <a:cubicBezTo>
                    <a:pt x="1518" y="1"/>
                    <a:pt x="1490" y="6"/>
                    <a:pt x="1461" y="16"/>
                  </a:cubicBezTo>
                  <a:cubicBezTo>
                    <a:pt x="708" y="130"/>
                    <a:pt x="389" y="1020"/>
                    <a:pt x="206" y="1659"/>
                  </a:cubicBezTo>
                  <a:cubicBezTo>
                    <a:pt x="160" y="1887"/>
                    <a:pt x="115" y="2115"/>
                    <a:pt x="92" y="2344"/>
                  </a:cubicBezTo>
                  <a:cubicBezTo>
                    <a:pt x="1" y="3006"/>
                    <a:pt x="69" y="3736"/>
                    <a:pt x="343" y="4375"/>
                  </a:cubicBezTo>
                  <a:cubicBezTo>
                    <a:pt x="418" y="4563"/>
                    <a:pt x="1155" y="5644"/>
                    <a:pt x="1530" y="5644"/>
                  </a:cubicBezTo>
                  <a:cubicBezTo>
                    <a:pt x="1612" y="5644"/>
                    <a:pt x="1676" y="5593"/>
                    <a:pt x="1712" y="5471"/>
                  </a:cubicBezTo>
                  <a:cubicBezTo>
                    <a:pt x="1781" y="5197"/>
                    <a:pt x="1598" y="4900"/>
                    <a:pt x="1507" y="4649"/>
                  </a:cubicBezTo>
                  <a:cubicBezTo>
                    <a:pt x="1370" y="4375"/>
                    <a:pt x="1324" y="4056"/>
                    <a:pt x="1279" y="3759"/>
                  </a:cubicBezTo>
                  <a:cubicBezTo>
                    <a:pt x="1187" y="3120"/>
                    <a:pt x="1096" y="2481"/>
                    <a:pt x="1142" y="1842"/>
                  </a:cubicBezTo>
                  <a:cubicBezTo>
                    <a:pt x="1165" y="1362"/>
                    <a:pt x="1279" y="883"/>
                    <a:pt x="1507" y="449"/>
                  </a:cubicBezTo>
                  <a:cubicBezTo>
                    <a:pt x="1553" y="381"/>
                    <a:pt x="1758" y="130"/>
                    <a:pt x="1644" y="38"/>
                  </a:cubicBezTo>
                  <a:cubicBezTo>
                    <a:pt x="1617" y="12"/>
                    <a:pt x="1583" y="1"/>
                    <a:pt x="1545" y="1"/>
                  </a:cubicBezTo>
                  <a:close/>
                </a:path>
              </a:pathLst>
            </a:custGeom>
            <a:solidFill>
              <a:srgbClr val="92B7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0" name="Google Shape;14460;p26"/>
            <p:cNvSpPr/>
            <p:nvPr/>
          </p:nvSpPr>
          <p:spPr>
            <a:xfrm>
              <a:off x="4705600" y="1442600"/>
              <a:ext cx="167225" cy="227725"/>
            </a:xfrm>
            <a:custGeom>
              <a:avLst/>
              <a:gdLst/>
              <a:ahLst/>
              <a:cxnLst/>
              <a:rect l="l" t="t" r="r" b="b"/>
              <a:pathLst>
                <a:path w="6689" h="9109" extrusionOk="0">
                  <a:moveTo>
                    <a:pt x="3393" y="1"/>
                  </a:moveTo>
                  <a:cubicBezTo>
                    <a:pt x="1558" y="1"/>
                    <a:pt x="69" y="2001"/>
                    <a:pt x="46" y="4497"/>
                  </a:cubicBezTo>
                  <a:cubicBezTo>
                    <a:pt x="0" y="7008"/>
                    <a:pt x="1461" y="9062"/>
                    <a:pt x="3287" y="9108"/>
                  </a:cubicBezTo>
                  <a:cubicBezTo>
                    <a:pt x="3297" y="9108"/>
                    <a:pt x="3308" y="9108"/>
                    <a:pt x="3318" y="9108"/>
                  </a:cubicBezTo>
                  <a:cubicBezTo>
                    <a:pt x="5130" y="9108"/>
                    <a:pt x="6620" y="7108"/>
                    <a:pt x="6665" y="4589"/>
                  </a:cubicBezTo>
                  <a:cubicBezTo>
                    <a:pt x="6688" y="2078"/>
                    <a:pt x="5250" y="24"/>
                    <a:pt x="3424" y="1"/>
                  </a:cubicBezTo>
                  <a:cubicBezTo>
                    <a:pt x="3414" y="1"/>
                    <a:pt x="3403" y="1"/>
                    <a:pt x="3393" y="1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1" name="Google Shape;14461;p26"/>
            <p:cNvSpPr/>
            <p:nvPr/>
          </p:nvSpPr>
          <p:spPr>
            <a:xfrm>
              <a:off x="4785475" y="1516800"/>
              <a:ext cx="40550" cy="85050"/>
            </a:xfrm>
            <a:custGeom>
              <a:avLst/>
              <a:gdLst/>
              <a:ahLst/>
              <a:cxnLst/>
              <a:rect l="l" t="t" r="r" b="b"/>
              <a:pathLst>
                <a:path w="1622" h="3402" extrusionOk="0">
                  <a:moveTo>
                    <a:pt x="823" y="0"/>
                  </a:moveTo>
                  <a:cubicBezTo>
                    <a:pt x="389" y="0"/>
                    <a:pt x="24" y="753"/>
                    <a:pt x="1" y="1689"/>
                  </a:cubicBezTo>
                  <a:cubicBezTo>
                    <a:pt x="1" y="2625"/>
                    <a:pt x="343" y="3401"/>
                    <a:pt x="777" y="3401"/>
                  </a:cubicBezTo>
                  <a:cubicBezTo>
                    <a:pt x="1233" y="3401"/>
                    <a:pt x="1599" y="2648"/>
                    <a:pt x="1599" y="1712"/>
                  </a:cubicBezTo>
                  <a:cubicBezTo>
                    <a:pt x="1621" y="776"/>
                    <a:pt x="1279" y="0"/>
                    <a:pt x="823" y="0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2" name="Google Shape;14462;p26"/>
            <p:cNvSpPr/>
            <p:nvPr/>
          </p:nvSpPr>
          <p:spPr>
            <a:xfrm>
              <a:off x="5261950" y="1460850"/>
              <a:ext cx="167225" cy="227150"/>
            </a:xfrm>
            <a:custGeom>
              <a:avLst/>
              <a:gdLst/>
              <a:ahLst/>
              <a:cxnLst/>
              <a:rect l="l" t="t" r="r" b="b"/>
              <a:pathLst>
                <a:path w="6689" h="9086" extrusionOk="0">
                  <a:moveTo>
                    <a:pt x="3342" y="0"/>
                  </a:moveTo>
                  <a:cubicBezTo>
                    <a:pt x="1543" y="0"/>
                    <a:pt x="69" y="2015"/>
                    <a:pt x="47" y="4498"/>
                  </a:cubicBezTo>
                  <a:cubicBezTo>
                    <a:pt x="1" y="7009"/>
                    <a:pt x="1462" y="9063"/>
                    <a:pt x="3288" y="9086"/>
                  </a:cubicBezTo>
                  <a:cubicBezTo>
                    <a:pt x="3298" y="9086"/>
                    <a:pt x="3308" y="9086"/>
                    <a:pt x="3319" y="9086"/>
                  </a:cubicBezTo>
                  <a:cubicBezTo>
                    <a:pt x="5131" y="9086"/>
                    <a:pt x="6621" y="7086"/>
                    <a:pt x="6666" y="4589"/>
                  </a:cubicBezTo>
                  <a:cubicBezTo>
                    <a:pt x="6689" y="2078"/>
                    <a:pt x="5228" y="24"/>
                    <a:pt x="3402" y="1"/>
                  </a:cubicBezTo>
                  <a:cubicBezTo>
                    <a:pt x="3382" y="1"/>
                    <a:pt x="3362" y="0"/>
                    <a:pt x="3342" y="0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3" name="Google Shape;14463;p26"/>
            <p:cNvSpPr/>
            <p:nvPr/>
          </p:nvSpPr>
          <p:spPr>
            <a:xfrm>
              <a:off x="5341850" y="1534475"/>
              <a:ext cx="40550" cy="85075"/>
            </a:xfrm>
            <a:custGeom>
              <a:avLst/>
              <a:gdLst/>
              <a:ahLst/>
              <a:cxnLst/>
              <a:rect l="l" t="t" r="r" b="b"/>
              <a:pathLst>
                <a:path w="1622" h="3403" extrusionOk="0">
                  <a:moveTo>
                    <a:pt x="822" y="1"/>
                  </a:moveTo>
                  <a:cubicBezTo>
                    <a:pt x="389" y="1"/>
                    <a:pt x="23" y="754"/>
                    <a:pt x="1" y="1690"/>
                  </a:cubicBezTo>
                  <a:cubicBezTo>
                    <a:pt x="1" y="2648"/>
                    <a:pt x="343" y="3402"/>
                    <a:pt x="777" y="3402"/>
                  </a:cubicBezTo>
                  <a:cubicBezTo>
                    <a:pt x="783" y="3402"/>
                    <a:pt x="789" y="3402"/>
                    <a:pt x="796" y="3402"/>
                  </a:cubicBezTo>
                  <a:cubicBezTo>
                    <a:pt x="1221" y="3402"/>
                    <a:pt x="1576" y="2657"/>
                    <a:pt x="1598" y="1713"/>
                  </a:cubicBezTo>
                  <a:cubicBezTo>
                    <a:pt x="1621" y="777"/>
                    <a:pt x="1256" y="23"/>
                    <a:pt x="822" y="1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4" name="Google Shape;14464;p26"/>
            <p:cNvSpPr/>
            <p:nvPr/>
          </p:nvSpPr>
          <p:spPr>
            <a:xfrm>
              <a:off x="5058250" y="1439175"/>
              <a:ext cx="167225" cy="227725"/>
            </a:xfrm>
            <a:custGeom>
              <a:avLst/>
              <a:gdLst/>
              <a:ahLst/>
              <a:cxnLst/>
              <a:rect l="l" t="t" r="r" b="b"/>
              <a:pathLst>
                <a:path w="6689" h="9109" extrusionOk="0">
                  <a:moveTo>
                    <a:pt x="3394" y="1"/>
                  </a:moveTo>
                  <a:cubicBezTo>
                    <a:pt x="1581" y="1"/>
                    <a:pt x="69" y="2023"/>
                    <a:pt x="46" y="4520"/>
                  </a:cubicBezTo>
                  <a:cubicBezTo>
                    <a:pt x="0" y="7031"/>
                    <a:pt x="1461" y="9085"/>
                    <a:pt x="3287" y="9108"/>
                  </a:cubicBezTo>
                  <a:cubicBezTo>
                    <a:pt x="3297" y="9108"/>
                    <a:pt x="3308" y="9108"/>
                    <a:pt x="3318" y="9108"/>
                  </a:cubicBezTo>
                  <a:cubicBezTo>
                    <a:pt x="5130" y="9108"/>
                    <a:pt x="6620" y="7108"/>
                    <a:pt x="6665" y="4612"/>
                  </a:cubicBezTo>
                  <a:cubicBezTo>
                    <a:pt x="6688" y="2101"/>
                    <a:pt x="5250" y="46"/>
                    <a:pt x="3424" y="1"/>
                  </a:cubicBezTo>
                  <a:cubicBezTo>
                    <a:pt x="3414" y="1"/>
                    <a:pt x="3404" y="1"/>
                    <a:pt x="3394" y="1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5" name="Google Shape;14465;p26"/>
            <p:cNvSpPr/>
            <p:nvPr/>
          </p:nvSpPr>
          <p:spPr>
            <a:xfrm>
              <a:off x="5138125" y="1513375"/>
              <a:ext cx="40550" cy="85050"/>
            </a:xfrm>
            <a:custGeom>
              <a:avLst/>
              <a:gdLst/>
              <a:ahLst/>
              <a:cxnLst/>
              <a:rect l="l" t="t" r="r" b="b"/>
              <a:pathLst>
                <a:path w="1622" h="3402" extrusionOk="0">
                  <a:moveTo>
                    <a:pt x="845" y="0"/>
                  </a:moveTo>
                  <a:cubicBezTo>
                    <a:pt x="389" y="0"/>
                    <a:pt x="24" y="753"/>
                    <a:pt x="24" y="1689"/>
                  </a:cubicBezTo>
                  <a:cubicBezTo>
                    <a:pt x="1" y="2625"/>
                    <a:pt x="343" y="3401"/>
                    <a:pt x="777" y="3401"/>
                  </a:cubicBezTo>
                  <a:cubicBezTo>
                    <a:pt x="1233" y="3401"/>
                    <a:pt x="1599" y="2648"/>
                    <a:pt x="1599" y="1712"/>
                  </a:cubicBezTo>
                  <a:cubicBezTo>
                    <a:pt x="1622" y="776"/>
                    <a:pt x="1279" y="23"/>
                    <a:pt x="845" y="0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6" name="Google Shape;14466;p26"/>
            <p:cNvSpPr/>
            <p:nvPr/>
          </p:nvSpPr>
          <p:spPr>
            <a:xfrm>
              <a:off x="4467650" y="1435175"/>
              <a:ext cx="167200" cy="227725"/>
            </a:xfrm>
            <a:custGeom>
              <a:avLst/>
              <a:gdLst/>
              <a:ahLst/>
              <a:cxnLst/>
              <a:rect l="l" t="t" r="r" b="b"/>
              <a:pathLst>
                <a:path w="6688" h="9109" extrusionOk="0">
                  <a:moveTo>
                    <a:pt x="3371" y="1"/>
                  </a:moveTo>
                  <a:cubicBezTo>
                    <a:pt x="1558" y="1"/>
                    <a:pt x="69" y="2024"/>
                    <a:pt x="46" y="4520"/>
                  </a:cubicBezTo>
                  <a:cubicBezTo>
                    <a:pt x="0" y="7031"/>
                    <a:pt x="1461" y="9085"/>
                    <a:pt x="3287" y="9108"/>
                  </a:cubicBezTo>
                  <a:cubicBezTo>
                    <a:pt x="3297" y="9108"/>
                    <a:pt x="3308" y="9109"/>
                    <a:pt x="3318" y="9109"/>
                  </a:cubicBezTo>
                  <a:cubicBezTo>
                    <a:pt x="5130" y="9109"/>
                    <a:pt x="6620" y="7108"/>
                    <a:pt x="6665" y="4612"/>
                  </a:cubicBezTo>
                  <a:cubicBezTo>
                    <a:pt x="6688" y="2101"/>
                    <a:pt x="5227" y="47"/>
                    <a:pt x="3401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418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7" name="Google Shape;14467;p26"/>
            <p:cNvSpPr/>
            <p:nvPr/>
          </p:nvSpPr>
          <p:spPr>
            <a:xfrm>
              <a:off x="4547525" y="1509375"/>
              <a:ext cx="40550" cy="85050"/>
            </a:xfrm>
            <a:custGeom>
              <a:avLst/>
              <a:gdLst/>
              <a:ahLst/>
              <a:cxnLst/>
              <a:rect l="l" t="t" r="r" b="b"/>
              <a:pathLst>
                <a:path w="1622" h="3402" extrusionOk="0">
                  <a:moveTo>
                    <a:pt x="822" y="0"/>
                  </a:moveTo>
                  <a:cubicBezTo>
                    <a:pt x="389" y="0"/>
                    <a:pt x="24" y="754"/>
                    <a:pt x="1" y="1689"/>
                  </a:cubicBezTo>
                  <a:cubicBezTo>
                    <a:pt x="1" y="2625"/>
                    <a:pt x="343" y="3401"/>
                    <a:pt x="777" y="3401"/>
                  </a:cubicBezTo>
                  <a:cubicBezTo>
                    <a:pt x="1210" y="3401"/>
                    <a:pt x="1576" y="2648"/>
                    <a:pt x="1598" y="1712"/>
                  </a:cubicBezTo>
                  <a:cubicBezTo>
                    <a:pt x="1621" y="776"/>
                    <a:pt x="1279" y="23"/>
                    <a:pt x="822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8" name="Google Shape;14468;p26"/>
            <p:cNvSpPr/>
            <p:nvPr/>
          </p:nvSpPr>
          <p:spPr>
            <a:xfrm>
              <a:off x="4386600" y="1436900"/>
              <a:ext cx="167225" cy="227700"/>
            </a:xfrm>
            <a:custGeom>
              <a:avLst/>
              <a:gdLst/>
              <a:ahLst/>
              <a:cxnLst/>
              <a:rect l="l" t="t" r="r" b="b"/>
              <a:pathLst>
                <a:path w="6689" h="9108" extrusionOk="0">
                  <a:moveTo>
                    <a:pt x="3371" y="0"/>
                  </a:moveTo>
                  <a:cubicBezTo>
                    <a:pt x="1559" y="0"/>
                    <a:pt x="69" y="2000"/>
                    <a:pt x="47" y="4497"/>
                  </a:cubicBezTo>
                  <a:cubicBezTo>
                    <a:pt x="1" y="7008"/>
                    <a:pt x="1462" y="9062"/>
                    <a:pt x="3288" y="9108"/>
                  </a:cubicBezTo>
                  <a:cubicBezTo>
                    <a:pt x="3298" y="9108"/>
                    <a:pt x="3308" y="9108"/>
                    <a:pt x="3318" y="9108"/>
                  </a:cubicBezTo>
                  <a:cubicBezTo>
                    <a:pt x="5131" y="9108"/>
                    <a:pt x="6621" y="7085"/>
                    <a:pt x="6666" y="4588"/>
                  </a:cubicBezTo>
                  <a:cubicBezTo>
                    <a:pt x="6689" y="2078"/>
                    <a:pt x="5251" y="23"/>
                    <a:pt x="3402" y="1"/>
                  </a:cubicBezTo>
                  <a:cubicBezTo>
                    <a:pt x="3392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9" name="Google Shape;14469;p26"/>
            <p:cNvSpPr/>
            <p:nvPr/>
          </p:nvSpPr>
          <p:spPr>
            <a:xfrm>
              <a:off x="4466500" y="1511075"/>
              <a:ext cx="40550" cy="85050"/>
            </a:xfrm>
            <a:custGeom>
              <a:avLst/>
              <a:gdLst/>
              <a:ahLst/>
              <a:cxnLst/>
              <a:rect l="l" t="t" r="r" b="b"/>
              <a:pathLst>
                <a:path w="1622" h="3402" extrusionOk="0">
                  <a:moveTo>
                    <a:pt x="822" y="1"/>
                  </a:moveTo>
                  <a:cubicBezTo>
                    <a:pt x="389" y="1"/>
                    <a:pt x="23" y="754"/>
                    <a:pt x="1" y="1690"/>
                  </a:cubicBezTo>
                  <a:cubicBezTo>
                    <a:pt x="1" y="2626"/>
                    <a:pt x="343" y="3402"/>
                    <a:pt x="777" y="3402"/>
                  </a:cubicBezTo>
                  <a:cubicBezTo>
                    <a:pt x="1210" y="3402"/>
                    <a:pt x="1598" y="2649"/>
                    <a:pt x="1598" y="1713"/>
                  </a:cubicBezTo>
                  <a:cubicBezTo>
                    <a:pt x="1621" y="777"/>
                    <a:pt x="1279" y="1"/>
                    <a:pt x="822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0" name="Google Shape;14470;p26"/>
            <p:cNvSpPr/>
            <p:nvPr/>
          </p:nvSpPr>
          <p:spPr>
            <a:xfrm>
              <a:off x="4411150" y="1531050"/>
              <a:ext cx="1115050" cy="77075"/>
            </a:xfrm>
            <a:custGeom>
              <a:avLst/>
              <a:gdLst/>
              <a:ahLst/>
              <a:cxnLst/>
              <a:rect l="l" t="t" r="r" b="b"/>
              <a:pathLst>
                <a:path w="44602" h="3083" extrusionOk="0">
                  <a:moveTo>
                    <a:pt x="0" y="1"/>
                  </a:moveTo>
                  <a:lnTo>
                    <a:pt x="0" y="1553"/>
                  </a:lnTo>
                  <a:lnTo>
                    <a:pt x="44533" y="3082"/>
                  </a:lnTo>
                  <a:lnTo>
                    <a:pt x="44601" y="15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C2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1" name="Google Shape;14471;p26"/>
            <p:cNvSpPr/>
            <p:nvPr/>
          </p:nvSpPr>
          <p:spPr>
            <a:xfrm>
              <a:off x="4416275" y="1536750"/>
              <a:ext cx="1104775" cy="49100"/>
            </a:xfrm>
            <a:custGeom>
              <a:avLst/>
              <a:gdLst/>
              <a:ahLst/>
              <a:cxnLst/>
              <a:rect l="l" t="t" r="r" b="b"/>
              <a:pathLst>
                <a:path w="44191" h="1964" extrusionOk="0">
                  <a:moveTo>
                    <a:pt x="1" y="1"/>
                  </a:moveTo>
                  <a:lnTo>
                    <a:pt x="1" y="435"/>
                  </a:lnTo>
                  <a:lnTo>
                    <a:pt x="44191" y="1964"/>
                  </a:lnTo>
                  <a:lnTo>
                    <a:pt x="44191" y="15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ED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2" name="Google Shape;14472;p26"/>
            <p:cNvSpPr/>
            <p:nvPr/>
          </p:nvSpPr>
          <p:spPr>
            <a:xfrm>
              <a:off x="4466500" y="1511075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22" y="1"/>
                  </a:moveTo>
                  <a:cubicBezTo>
                    <a:pt x="389" y="1"/>
                    <a:pt x="23" y="754"/>
                    <a:pt x="1" y="1690"/>
                  </a:cubicBezTo>
                  <a:cubicBezTo>
                    <a:pt x="1" y="2626"/>
                    <a:pt x="343" y="3402"/>
                    <a:pt x="777" y="3402"/>
                  </a:cubicBezTo>
                  <a:cubicBezTo>
                    <a:pt x="936" y="3402"/>
                    <a:pt x="1073" y="3310"/>
                    <a:pt x="1210" y="3128"/>
                  </a:cubicBezTo>
                  <a:cubicBezTo>
                    <a:pt x="936" y="2717"/>
                    <a:pt x="777" y="2192"/>
                    <a:pt x="799" y="1599"/>
                  </a:cubicBezTo>
                  <a:cubicBezTo>
                    <a:pt x="799" y="1051"/>
                    <a:pt x="936" y="571"/>
                    <a:pt x="1187" y="183"/>
                  </a:cubicBezTo>
                  <a:cubicBezTo>
                    <a:pt x="1073" y="69"/>
                    <a:pt x="959" y="1"/>
                    <a:pt x="822" y="1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3" name="Google Shape;14473;p26"/>
            <p:cNvSpPr/>
            <p:nvPr/>
          </p:nvSpPr>
          <p:spPr>
            <a:xfrm>
              <a:off x="4386600" y="1436900"/>
              <a:ext cx="159250" cy="227700"/>
            </a:xfrm>
            <a:custGeom>
              <a:avLst/>
              <a:gdLst/>
              <a:ahLst/>
              <a:cxnLst/>
              <a:rect l="l" t="t" r="r" b="b"/>
              <a:pathLst>
                <a:path w="6370" h="9108" extrusionOk="0">
                  <a:moveTo>
                    <a:pt x="3371" y="0"/>
                  </a:moveTo>
                  <a:cubicBezTo>
                    <a:pt x="1559" y="0"/>
                    <a:pt x="69" y="2000"/>
                    <a:pt x="47" y="4497"/>
                  </a:cubicBezTo>
                  <a:cubicBezTo>
                    <a:pt x="1" y="7008"/>
                    <a:pt x="1462" y="9062"/>
                    <a:pt x="3288" y="9108"/>
                  </a:cubicBezTo>
                  <a:cubicBezTo>
                    <a:pt x="4612" y="9108"/>
                    <a:pt x="5776" y="8058"/>
                    <a:pt x="6324" y="6506"/>
                  </a:cubicBezTo>
                  <a:lnTo>
                    <a:pt x="6324" y="6506"/>
                  </a:lnTo>
                  <a:cubicBezTo>
                    <a:pt x="6050" y="6734"/>
                    <a:pt x="5730" y="6871"/>
                    <a:pt x="5411" y="6871"/>
                  </a:cubicBezTo>
                  <a:cubicBezTo>
                    <a:pt x="4475" y="6848"/>
                    <a:pt x="3767" y="5821"/>
                    <a:pt x="3767" y="4566"/>
                  </a:cubicBezTo>
                  <a:cubicBezTo>
                    <a:pt x="3790" y="3302"/>
                    <a:pt x="4526" y="2305"/>
                    <a:pt x="5448" y="2305"/>
                  </a:cubicBezTo>
                  <a:cubicBezTo>
                    <a:pt x="5458" y="2305"/>
                    <a:pt x="5469" y="2306"/>
                    <a:pt x="5479" y="2306"/>
                  </a:cubicBezTo>
                  <a:cubicBezTo>
                    <a:pt x="5799" y="2306"/>
                    <a:pt x="6118" y="2443"/>
                    <a:pt x="6369" y="2694"/>
                  </a:cubicBezTo>
                  <a:cubicBezTo>
                    <a:pt x="5867" y="1119"/>
                    <a:pt x="4749" y="23"/>
                    <a:pt x="3402" y="1"/>
                  </a:cubicBezTo>
                  <a:cubicBezTo>
                    <a:pt x="3392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4" name="Google Shape;14474;p26"/>
            <p:cNvSpPr/>
            <p:nvPr/>
          </p:nvSpPr>
          <p:spPr>
            <a:xfrm>
              <a:off x="4386600" y="1436900"/>
              <a:ext cx="93050" cy="227700"/>
            </a:xfrm>
            <a:custGeom>
              <a:avLst/>
              <a:gdLst/>
              <a:ahLst/>
              <a:cxnLst/>
              <a:rect l="l" t="t" r="r" b="b"/>
              <a:pathLst>
                <a:path w="3722" h="9108" extrusionOk="0">
                  <a:moveTo>
                    <a:pt x="3371" y="0"/>
                  </a:moveTo>
                  <a:cubicBezTo>
                    <a:pt x="1559" y="0"/>
                    <a:pt x="69" y="2000"/>
                    <a:pt x="47" y="4497"/>
                  </a:cubicBezTo>
                  <a:cubicBezTo>
                    <a:pt x="1" y="7008"/>
                    <a:pt x="1462" y="9062"/>
                    <a:pt x="3288" y="9108"/>
                  </a:cubicBezTo>
                  <a:cubicBezTo>
                    <a:pt x="3379" y="9108"/>
                    <a:pt x="3493" y="9085"/>
                    <a:pt x="3585" y="9085"/>
                  </a:cubicBezTo>
                  <a:cubicBezTo>
                    <a:pt x="1918" y="8834"/>
                    <a:pt x="640" y="6871"/>
                    <a:pt x="686" y="4520"/>
                  </a:cubicBezTo>
                  <a:cubicBezTo>
                    <a:pt x="709" y="2146"/>
                    <a:pt x="2055" y="229"/>
                    <a:pt x="3722" y="23"/>
                  </a:cubicBezTo>
                  <a:cubicBezTo>
                    <a:pt x="3630" y="23"/>
                    <a:pt x="3516" y="1"/>
                    <a:pt x="3402" y="1"/>
                  </a:cubicBezTo>
                  <a:cubicBezTo>
                    <a:pt x="3392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5" name="Google Shape;14475;p26"/>
            <p:cNvSpPr/>
            <p:nvPr/>
          </p:nvSpPr>
          <p:spPr>
            <a:xfrm>
              <a:off x="4415725" y="1475125"/>
              <a:ext cx="44525" cy="140750"/>
            </a:xfrm>
            <a:custGeom>
              <a:avLst/>
              <a:gdLst/>
              <a:ahLst/>
              <a:cxnLst/>
              <a:rect l="l" t="t" r="r" b="b"/>
              <a:pathLst>
                <a:path w="1781" h="5630" extrusionOk="0">
                  <a:moveTo>
                    <a:pt x="1461" y="1"/>
                  </a:moveTo>
                  <a:cubicBezTo>
                    <a:pt x="708" y="115"/>
                    <a:pt x="388" y="1005"/>
                    <a:pt x="205" y="1667"/>
                  </a:cubicBezTo>
                  <a:cubicBezTo>
                    <a:pt x="160" y="1872"/>
                    <a:pt x="114" y="2101"/>
                    <a:pt x="91" y="2329"/>
                  </a:cubicBezTo>
                  <a:cubicBezTo>
                    <a:pt x="0" y="3014"/>
                    <a:pt x="91" y="3721"/>
                    <a:pt x="342" y="4360"/>
                  </a:cubicBezTo>
                  <a:cubicBezTo>
                    <a:pt x="417" y="4548"/>
                    <a:pt x="1155" y="5629"/>
                    <a:pt x="1530" y="5629"/>
                  </a:cubicBezTo>
                  <a:cubicBezTo>
                    <a:pt x="1611" y="5629"/>
                    <a:pt x="1675" y="5578"/>
                    <a:pt x="1712" y="5456"/>
                  </a:cubicBezTo>
                  <a:cubicBezTo>
                    <a:pt x="1780" y="5182"/>
                    <a:pt x="1598" y="4885"/>
                    <a:pt x="1507" y="4657"/>
                  </a:cubicBezTo>
                  <a:cubicBezTo>
                    <a:pt x="1392" y="4360"/>
                    <a:pt x="1324" y="4064"/>
                    <a:pt x="1278" y="3767"/>
                  </a:cubicBezTo>
                  <a:cubicBezTo>
                    <a:pt x="1187" y="3128"/>
                    <a:pt x="1096" y="2489"/>
                    <a:pt x="1141" y="1850"/>
                  </a:cubicBezTo>
                  <a:cubicBezTo>
                    <a:pt x="1164" y="1370"/>
                    <a:pt x="1278" y="868"/>
                    <a:pt x="1507" y="457"/>
                  </a:cubicBezTo>
                  <a:cubicBezTo>
                    <a:pt x="1552" y="366"/>
                    <a:pt x="1758" y="115"/>
                    <a:pt x="1643" y="24"/>
                  </a:cubicBezTo>
                  <a:cubicBezTo>
                    <a:pt x="1598" y="1"/>
                    <a:pt x="1529" y="1"/>
                    <a:pt x="1461" y="1"/>
                  </a:cubicBezTo>
                  <a:close/>
                </a:path>
              </a:pathLst>
            </a:custGeom>
            <a:solidFill>
              <a:srgbClr val="9BD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6" name="Google Shape;14476;p26"/>
            <p:cNvSpPr/>
            <p:nvPr/>
          </p:nvSpPr>
          <p:spPr>
            <a:xfrm>
              <a:off x="4547525" y="1509375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22" y="0"/>
                  </a:moveTo>
                  <a:cubicBezTo>
                    <a:pt x="389" y="0"/>
                    <a:pt x="24" y="754"/>
                    <a:pt x="1" y="1689"/>
                  </a:cubicBezTo>
                  <a:cubicBezTo>
                    <a:pt x="1" y="2625"/>
                    <a:pt x="343" y="3401"/>
                    <a:pt x="777" y="3401"/>
                  </a:cubicBezTo>
                  <a:cubicBezTo>
                    <a:pt x="937" y="3401"/>
                    <a:pt x="1074" y="3310"/>
                    <a:pt x="1210" y="3150"/>
                  </a:cubicBezTo>
                  <a:cubicBezTo>
                    <a:pt x="937" y="2739"/>
                    <a:pt x="777" y="2192"/>
                    <a:pt x="800" y="1598"/>
                  </a:cubicBezTo>
                  <a:cubicBezTo>
                    <a:pt x="800" y="1073"/>
                    <a:pt x="937" y="571"/>
                    <a:pt x="1165" y="183"/>
                  </a:cubicBezTo>
                  <a:cubicBezTo>
                    <a:pt x="1074" y="69"/>
                    <a:pt x="959" y="0"/>
                    <a:pt x="822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7" name="Google Shape;14477;p26"/>
            <p:cNvSpPr/>
            <p:nvPr/>
          </p:nvSpPr>
          <p:spPr>
            <a:xfrm>
              <a:off x="4467650" y="1435175"/>
              <a:ext cx="159225" cy="227725"/>
            </a:xfrm>
            <a:custGeom>
              <a:avLst/>
              <a:gdLst/>
              <a:ahLst/>
              <a:cxnLst/>
              <a:rect l="l" t="t" r="r" b="b"/>
              <a:pathLst>
                <a:path w="6369" h="9109" extrusionOk="0">
                  <a:moveTo>
                    <a:pt x="3371" y="1"/>
                  </a:moveTo>
                  <a:cubicBezTo>
                    <a:pt x="1558" y="1"/>
                    <a:pt x="69" y="2024"/>
                    <a:pt x="46" y="4520"/>
                  </a:cubicBezTo>
                  <a:cubicBezTo>
                    <a:pt x="0" y="7031"/>
                    <a:pt x="1461" y="9085"/>
                    <a:pt x="3287" y="9108"/>
                  </a:cubicBezTo>
                  <a:cubicBezTo>
                    <a:pt x="3301" y="9109"/>
                    <a:pt x="3315" y="9109"/>
                    <a:pt x="3328" y="9109"/>
                  </a:cubicBezTo>
                  <a:cubicBezTo>
                    <a:pt x="4635" y="9109"/>
                    <a:pt x="5781" y="8042"/>
                    <a:pt x="6323" y="6506"/>
                  </a:cubicBezTo>
                  <a:lnTo>
                    <a:pt x="6323" y="6506"/>
                  </a:lnTo>
                  <a:cubicBezTo>
                    <a:pt x="6049" y="6734"/>
                    <a:pt x="5729" y="6871"/>
                    <a:pt x="5410" y="6871"/>
                  </a:cubicBezTo>
                  <a:cubicBezTo>
                    <a:pt x="4474" y="6849"/>
                    <a:pt x="3744" y="5821"/>
                    <a:pt x="3766" y="4566"/>
                  </a:cubicBezTo>
                  <a:cubicBezTo>
                    <a:pt x="3789" y="3324"/>
                    <a:pt x="4526" y="2306"/>
                    <a:pt x="5426" y="2306"/>
                  </a:cubicBezTo>
                  <a:cubicBezTo>
                    <a:pt x="5436" y="2306"/>
                    <a:pt x="5445" y="2306"/>
                    <a:pt x="5455" y="2306"/>
                  </a:cubicBezTo>
                  <a:cubicBezTo>
                    <a:pt x="5798" y="2306"/>
                    <a:pt x="6117" y="2466"/>
                    <a:pt x="6368" y="2694"/>
                  </a:cubicBezTo>
                  <a:cubicBezTo>
                    <a:pt x="5866" y="1119"/>
                    <a:pt x="4748" y="24"/>
                    <a:pt x="3401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8" name="Google Shape;14478;p26"/>
            <p:cNvSpPr/>
            <p:nvPr/>
          </p:nvSpPr>
          <p:spPr>
            <a:xfrm>
              <a:off x="4467650" y="1435175"/>
              <a:ext cx="93025" cy="227725"/>
            </a:xfrm>
            <a:custGeom>
              <a:avLst/>
              <a:gdLst/>
              <a:ahLst/>
              <a:cxnLst/>
              <a:rect l="l" t="t" r="r" b="b"/>
              <a:pathLst>
                <a:path w="3721" h="9109" extrusionOk="0">
                  <a:moveTo>
                    <a:pt x="3371" y="1"/>
                  </a:moveTo>
                  <a:cubicBezTo>
                    <a:pt x="1558" y="1"/>
                    <a:pt x="69" y="2024"/>
                    <a:pt x="46" y="4520"/>
                  </a:cubicBezTo>
                  <a:cubicBezTo>
                    <a:pt x="0" y="7031"/>
                    <a:pt x="1461" y="9085"/>
                    <a:pt x="3287" y="9108"/>
                  </a:cubicBezTo>
                  <a:cubicBezTo>
                    <a:pt x="3378" y="9108"/>
                    <a:pt x="3492" y="9108"/>
                    <a:pt x="3584" y="9085"/>
                  </a:cubicBezTo>
                  <a:cubicBezTo>
                    <a:pt x="1917" y="8834"/>
                    <a:pt x="639" y="6871"/>
                    <a:pt x="662" y="4520"/>
                  </a:cubicBezTo>
                  <a:cubicBezTo>
                    <a:pt x="708" y="2169"/>
                    <a:pt x="2054" y="229"/>
                    <a:pt x="3721" y="47"/>
                  </a:cubicBezTo>
                  <a:cubicBezTo>
                    <a:pt x="3629" y="24"/>
                    <a:pt x="3515" y="1"/>
                    <a:pt x="3401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9" name="Google Shape;14479;p26"/>
            <p:cNvSpPr/>
            <p:nvPr/>
          </p:nvSpPr>
          <p:spPr>
            <a:xfrm>
              <a:off x="4496750" y="1473625"/>
              <a:ext cx="44525" cy="140775"/>
            </a:xfrm>
            <a:custGeom>
              <a:avLst/>
              <a:gdLst/>
              <a:ahLst/>
              <a:cxnLst/>
              <a:rect l="l" t="t" r="r" b="b"/>
              <a:pathLst>
                <a:path w="1781" h="5631" extrusionOk="0">
                  <a:moveTo>
                    <a:pt x="1545" y="0"/>
                  </a:moveTo>
                  <a:cubicBezTo>
                    <a:pt x="1518" y="0"/>
                    <a:pt x="1489" y="6"/>
                    <a:pt x="1461" y="15"/>
                  </a:cubicBezTo>
                  <a:cubicBezTo>
                    <a:pt x="708" y="129"/>
                    <a:pt x="388" y="1019"/>
                    <a:pt x="206" y="1659"/>
                  </a:cubicBezTo>
                  <a:cubicBezTo>
                    <a:pt x="160" y="1887"/>
                    <a:pt x="114" y="2092"/>
                    <a:pt x="92" y="2321"/>
                  </a:cubicBezTo>
                  <a:cubicBezTo>
                    <a:pt x="0" y="3005"/>
                    <a:pt x="69" y="3736"/>
                    <a:pt x="343" y="4352"/>
                  </a:cubicBezTo>
                  <a:cubicBezTo>
                    <a:pt x="417" y="4557"/>
                    <a:pt x="1147" y="5631"/>
                    <a:pt x="1524" y="5631"/>
                  </a:cubicBezTo>
                  <a:cubicBezTo>
                    <a:pt x="1608" y="5631"/>
                    <a:pt x="1675" y="5577"/>
                    <a:pt x="1712" y="5448"/>
                  </a:cubicBezTo>
                  <a:cubicBezTo>
                    <a:pt x="1781" y="5196"/>
                    <a:pt x="1598" y="4877"/>
                    <a:pt x="1507" y="4649"/>
                  </a:cubicBezTo>
                  <a:cubicBezTo>
                    <a:pt x="1370" y="4375"/>
                    <a:pt x="1324" y="4055"/>
                    <a:pt x="1278" y="3759"/>
                  </a:cubicBezTo>
                  <a:cubicBezTo>
                    <a:pt x="1187" y="3119"/>
                    <a:pt x="1096" y="2480"/>
                    <a:pt x="1142" y="1841"/>
                  </a:cubicBezTo>
                  <a:cubicBezTo>
                    <a:pt x="1164" y="1362"/>
                    <a:pt x="1278" y="883"/>
                    <a:pt x="1507" y="449"/>
                  </a:cubicBezTo>
                  <a:cubicBezTo>
                    <a:pt x="1552" y="380"/>
                    <a:pt x="1758" y="129"/>
                    <a:pt x="1644" y="38"/>
                  </a:cubicBezTo>
                  <a:cubicBezTo>
                    <a:pt x="1617" y="11"/>
                    <a:pt x="1582" y="0"/>
                    <a:pt x="1545" y="0"/>
                  </a:cubicBezTo>
                  <a:close/>
                </a:path>
              </a:pathLst>
            </a:custGeom>
            <a:solidFill>
              <a:srgbClr val="9BD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0" name="Google Shape;14480;p26"/>
            <p:cNvSpPr/>
            <p:nvPr/>
          </p:nvSpPr>
          <p:spPr>
            <a:xfrm>
              <a:off x="4626275" y="1435750"/>
              <a:ext cx="167225" cy="227725"/>
            </a:xfrm>
            <a:custGeom>
              <a:avLst/>
              <a:gdLst/>
              <a:ahLst/>
              <a:cxnLst/>
              <a:rect l="l" t="t" r="r" b="b"/>
              <a:pathLst>
                <a:path w="6689" h="9109" extrusionOk="0">
                  <a:moveTo>
                    <a:pt x="3371" y="1"/>
                  </a:moveTo>
                  <a:cubicBezTo>
                    <a:pt x="1559" y="1"/>
                    <a:pt x="69" y="2001"/>
                    <a:pt x="23" y="4497"/>
                  </a:cubicBezTo>
                  <a:cubicBezTo>
                    <a:pt x="1" y="7008"/>
                    <a:pt x="1439" y="9085"/>
                    <a:pt x="3265" y="9108"/>
                  </a:cubicBezTo>
                  <a:cubicBezTo>
                    <a:pt x="3275" y="9108"/>
                    <a:pt x="3285" y="9108"/>
                    <a:pt x="3295" y="9108"/>
                  </a:cubicBezTo>
                  <a:cubicBezTo>
                    <a:pt x="5108" y="9108"/>
                    <a:pt x="6620" y="7108"/>
                    <a:pt x="6643" y="4612"/>
                  </a:cubicBezTo>
                  <a:cubicBezTo>
                    <a:pt x="6688" y="2078"/>
                    <a:pt x="5228" y="24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1" name="Google Shape;14481;p26"/>
            <p:cNvSpPr/>
            <p:nvPr/>
          </p:nvSpPr>
          <p:spPr>
            <a:xfrm>
              <a:off x="4705600" y="1509950"/>
              <a:ext cx="40525" cy="85050"/>
            </a:xfrm>
            <a:custGeom>
              <a:avLst/>
              <a:gdLst/>
              <a:ahLst/>
              <a:cxnLst/>
              <a:rect l="l" t="t" r="r" b="b"/>
              <a:pathLst>
                <a:path w="1621" h="3402" extrusionOk="0">
                  <a:moveTo>
                    <a:pt x="845" y="0"/>
                  </a:moveTo>
                  <a:cubicBezTo>
                    <a:pt x="411" y="0"/>
                    <a:pt x="23" y="753"/>
                    <a:pt x="23" y="1689"/>
                  </a:cubicBezTo>
                  <a:cubicBezTo>
                    <a:pt x="0" y="2625"/>
                    <a:pt x="343" y="3401"/>
                    <a:pt x="799" y="3401"/>
                  </a:cubicBezTo>
                  <a:cubicBezTo>
                    <a:pt x="1233" y="3401"/>
                    <a:pt x="1598" y="2648"/>
                    <a:pt x="1621" y="1712"/>
                  </a:cubicBezTo>
                  <a:cubicBezTo>
                    <a:pt x="1621" y="776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2" name="Google Shape;14482;p26"/>
            <p:cNvSpPr/>
            <p:nvPr/>
          </p:nvSpPr>
          <p:spPr>
            <a:xfrm>
              <a:off x="4545250" y="1437475"/>
              <a:ext cx="167225" cy="227125"/>
            </a:xfrm>
            <a:custGeom>
              <a:avLst/>
              <a:gdLst/>
              <a:ahLst/>
              <a:cxnLst/>
              <a:rect l="l" t="t" r="r" b="b"/>
              <a:pathLst>
                <a:path w="6689" h="9085" extrusionOk="0">
                  <a:moveTo>
                    <a:pt x="3371" y="0"/>
                  </a:moveTo>
                  <a:cubicBezTo>
                    <a:pt x="1558" y="0"/>
                    <a:pt x="69" y="2000"/>
                    <a:pt x="23" y="4497"/>
                  </a:cubicBezTo>
                  <a:cubicBezTo>
                    <a:pt x="0" y="7008"/>
                    <a:pt x="1438" y="9062"/>
                    <a:pt x="3264" y="9085"/>
                  </a:cubicBezTo>
                  <a:cubicBezTo>
                    <a:pt x="3275" y="9085"/>
                    <a:pt x="3285" y="9085"/>
                    <a:pt x="3295" y="9085"/>
                  </a:cubicBezTo>
                  <a:cubicBezTo>
                    <a:pt x="5108" y="9085"/>
                    <a:pt x="6620" y="7085"/>
                    <a:pt x="6643" y="4588"/>
                  </a:cubicBezTo>
                  <a:cubicBezTo>
                    <a:pt x="6688" y="2077"/>
                    <a:pt x="5227" y="23"/>
                    <a:pt x="3401" y="0"/>
                  </a:cubicBezTo>
                  <a:cubicBezTo>
                    <a:pt x="3391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F0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3" name="Google Shape;14483;p26"/>
            <p:cNvSpPr/>
            <p:nvPr/>
          </p:nvSpPr>
          <p:spPr>
            <a:xfrm>
              <a:off x="4624575" y="1511650"/>
              <a:ext cx="40525" cy="85050"/>
            </a:xfrm>
            <a:custGeom>
              <a:avLst/>
              <a:gdLst/>
              <a:ahLst/>
              <a:cxnLst/>
              <a:rect l="l" t="t" r="r" b="b"/>
              <a:pathLst>
                <a:path w="1621" h="3402" extrusionOk="0">
                  <a:moveTo>
                    <a:pt x="826" y="0"/>
                  </a:moveTo>
                  <a:cubicBezTo>
                    <a:pt x="401" y="0"/>
                    <a:pt x="45" y="767"/>
                    <a:pt x="23" y="1690"/>
                  </a:cubicBezTo>
                  <a:cubicBezTo>
                    <a:pt x="0" y="2626"/>
                    <a:pt x="365" y="3379"/>
                    <a:pt x="799" y="3402"/>
                  </a:cubicBezTo>
                  <a:cubicBezTo>
                    <a:pt x="1233" y="3402"/>
                    <a:pt x="1598" y="2648"/>
                    <a:pt x="1621" y="1713"/>
                  </a:cubicBezTo>
                  <a:cubicBezTo>
                    <a:pt x="1621" y="777"/>
                    <a:pt x="1278" y="1"/>
                    <a:pt x="845" y="1"/>
                  </a:cubicBezTo>
                  <a:cubicBezTo>
                    <a:pt x="838" y="0"/>
                    <a:pt x="832" y="0"/>
                    <a:pt x="826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4" name="Google Shape;14484;p26"/>
            <p:cNvSpPr/>
            <p:nvPr/>
          </p:nvSpPr>
          <p:spPr>
            <a:xfrm>
              <a:off x="4624575" y="1511650"/>
              <a:ext cx="30825" cy="85050"/>
            </a:xfrm>
            <a:custGeom>
              <a:avLst/>
              <a:gdLst/>
              <a:ahLst/>
              <a:cxnLst/>
              <a:rect l="l" t="t" r="r" b="b"/>
              <a:pathLst>
                <a:path w="1233" h="3402" extrusionOk="0">
                  <a:moveTo>
                    <a:pt x="826" y="0"/>
                  </a:moveTo>
                  <a:cubicBezTo>
                    <a:pt x="401" y="0"/>
                    <a:pt x="45" y="767"/>
                    <a:pt x="23" y="1690"/>
                  </a:cubicBezTo>
                  <a:cubicBezTo>
                    <a:pt x="0" y="2626"/>
                    <a:pt x="365" y="3379"/>
                    <a:pt x="799" y="3402"/>
                  </a:cubicBezTo>
                  <a:cubicBezTo>
                    <a:pt x="959" y="3402"/>
                    <a:pt x="1096" y="3287"/>
                    <a:pt x="1233" y="3128"/>
                  </a:cubicBezTo>
                  <a:cubicBezTo>
                    <a:pt x="959" y="2717"/>
                    <a:pt x="799" y="2192"/>
                    <a:pt x="799" y="1576"/>
                  </a:cubicBezTo>
                  <a:cubicBezTo>
                    <a:pt x="822" y="1051"/>
                    <a:pt x="959" y="571"/>
                    <a:pt x="1187" y="183"/>
                  </a:cubicBezTo>
                  <a:cubicBezTo>
                    <a:pt x="1096" y="69"/>
                    <a:pt x="959" y="1"/>
                    <a:pt x="845" y="1"/>
                  </a:cubicBezTo>
                  <a:cubicBezTo>
                    <a:pt x="838" y="0"/>
                    <a:pt x="832" y="0"/>
                    <a:pt x="826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5" name="Google Shape;14485;p26"/>
            <p:cNvSpPr/>
            <p:nvPr/>
          </p:nvSpPr>
          <p:spPr>
            <a:xfrm>
              <a:off x="4545250" y="1437475"/>
              <a:ext cx="159225" cy="227150"/>
            </a:xfrm>
            <a:custGeom>
              <a:avLst/>
              <a:gdLst/>
              <a:ahLst/>
              <a:cxnLst/>
              <a:rect l="l" t="t" r="r" b="b"/>
              <a:pathLst>
                <a:path w="6369" h="9086" extrusionOk="0">
                  <a:moveTo>
                    <a:pt x="3371" y="0"/>
                  </a:moveTo>
                  <a:cubicBezTo>
                    <a:pt x="1558" y="0"/>
                    <a:pt x="69" y="2000"/>
                    <a:pt x="23" y="4497"/>
                  </a:cubicBezTo>
                  <a:cubicBezTo>
                    <a:pt x="0" y="7008"/>
                    <a:pt x="1438" y="9062"/>
                    <a:pt x="3264" y="9085"/>
                  </a:cubicBezTo>
                  <a:cubicBezTo>
                    <a:pt x="3279" y="9085"/>
                    <a:pt x="3293" y="9085"/>
                    <a:pt x="3307" y="9085"/>
                  </a:cubicBezTo>
                  <a:cubicBezTo>
                    <a:pt x="4635" y="9085"/>
                    <a:pt x="5781" y="8019"/>
                    <a:pt x="6323" y="6483"/>
                  </a:cubicBezTo>
                  <a:lnTo>
                    <a:pt x="6323" y="6483"/>
                  </a:lnTo>
                  <a:cubicBezTo>
                    <a:pt x="6069" y="6716"/>
                    <a:pt x="5775" y="6850"/>
                    <a:pt x="5461" y="6850"/>
                  </a:cubicBezTo>
                  <a:cubicBezTo>
                    <a:pt x="5436" y="6850"/>
                    <a:pt x="5412" y="6850"/>
                    <a:pt x="5387" y="6848"/>
                  </a:cubicBezTo>
                  <a:cubicBezTo>
                    <a:pt x="4474" y="6848"/>
                    <a:pt x="3744" y="5821"/>
                    <a:pt x="3767" y="4543"/>
                  </a:cubicBezTo>
                  <a:cubicBezTo>
                    <a:pt x="3789" y="3287"/>
                    <a:pt x="4543" y="2283"/>
                    <a:pt x="5456" y="2283"/>
                  </a:cubicBezTo>
                  <a:cubicBezTo>
                    <a:pt x="5798" y="2306"/>
                    <a:pt x="6118" y="2443"/>
                    <a:pt x="6369" y="2694"/>
                  </a:cubicBezTo>
                  <a:cubicBezTo>
                    <a:pt x="5867" y="1119"/>
                    <a:pt x="4725" y="23"/>
                    <a:pt x="3401" y="0"/>
                  </a:cubicBezTo>
                  <a:cubicBezTo>
                    <a:pt x="3391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6" name="Google Shape;14486;p26"/>
            <p:cNvSpPr/>
            <p:nvPr/>
          </p:nvSpPr>
          <p:spPr>
            <a:xfrm>
              <a:off x="4545250" y="1437475"/>
              <a:ext cx="93025" cy="227125"/>
            </a:xfrm>
            <a:custGeom>
              <a:avLst/>
              <a:gdLst/>
              <a:ahLst/>
              <a:cxnLst/>
              <a:rect l="l" t="t" r="r" b="b"/>
              <a:pathLst>
                <a:path w="3721" h="9085" extrusionOk="0">
                  <a:moveTo>
                    <a:pt x="3371" y="0"/>
                  </a:moveTo>
                  <a:cubicBezTo>
                    <a:pt x="1558" y="0"/>
                    <a:pt x="69" y="2000"/>
                    <a:pt x="23" y="4497"/>
                  </a:cubicBezTo>
                  <a:cubicBezTo>
                    <a:pt x="0" y="7008"/>
                    <a:pt x="1438" y="9062"/>
                    <a:pt x="3264" y="9085"/>
                  </a:cubicBezTo>
                  <a:lnTo>
                    <a:pt x="3584" y="9085"/>
                  </a:lnTo>
                  <a:cubicBezTo>
                    <a:pt x="1918" y="8834"/>
                    <a:pt x="640" y="6871"/>
                    <a:pt x="662" y="4497"/>
                  </a:cubicBezTo>
                  <a:cubicBezTo>
                    <a:pt x="708" y="2146"/>
                    <a:pt x="2032" y="229"/>
                    <a:pt x="3721" y="23"/>
                  </a:cubicBezTo>
                  <a:cubicBezTo>
                    <a:pt x="3607" y="0"/>
                    <a:pt x="3516" y="0"/>
                    <a:pt x="3401" y="0"/>
                  </a:cubicBezTo>
                  <a:cubicBezTo>
                    <a:pt x="3391" y="0"/>
                    <a:pt x="3381" y="0"/>
                    <a:pt x="3371" y="0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7" name="Google Shape;14487;p26"/>
            <p:cNvSpPr/>
            <p:nvPr/>
          </p:nvSpPr>
          <p:spPr>
            <a:xfrm>
              <a:off x="4574350" y="1475325"/>
              <a:ext cx="43975" cy="141100"/>
            </a:xfrm>
            <a:custGeom>
              <a:avLst/>
              <a:gdLst/>
              <a:ahLst/>
              <a:cxnLst/>
              <a:rect l="l" t="t" r="r" b="b"/>
              <a:pathLst>
                <a:path w="1759" h="5644" extrusionOk="0">
                  <a:moveTo>
                    <a:pt x="1545" y="1"/>
                  </a:moveTo>
                  <a:cubicBezTo>
                    <a:pt x="1518" y="1"/>
                    <a:pt x="1490" y="6"/>
                    <a:pt x="1461" y="16"/>
                  </a:cubicBezTo>
                  <a:cubicBezTo>
                    <a:pt x="708" y="130"/>
                    <a:pt x="389" y="1020"/>
                    <a:pt x="206" y="1659"/>
                  </a:cubicBezTo>
                  <a:cubicBezTo>
                    <a:pt x="137" y="1887"/>
                    <a:pt x="92" y="2116"/>
                    <a:pt x="69" y="2344"/>
                  </a:cubicBezTo>
                  <a:cubicBezTo>
                    <a:pt x="1" y="3006"/>
                    <a:pt x="69" y="3736"/>
                    <a:pt x="320" y="4375"/>
                  </a:cubicBezTo>
                  <a:cubicBezTo>
                    <a:pt x="414" y="4563"/>
                    <a:pt x="1155" y="5644"/>
                    <a:pt x="1517" y="5644"/>
                  </a:cubicBezTo>
                  <a:cubicBezTo>
                    <a:pt x="1596" y="5644"/>
                    <a:pt x="1657" y="5593"/>
                    <a:pt x="1690" y="5471"/>
                  </a:cubicBezTo>
                  <a:cubicBezTo>
                    <a:pt x="1758" y="5197"/>
                    <a:pt x="1575" y="4900"/>
                    <a:pt x="1484" y="4649"/>
                  </a:cubicBezTo>
                  <a:cubicBezTo>
                    <a:pt x="1370" y="4375"/>
                    <a:pt x="1324" y="4079"/>
                    <a:pt x="1279" y="3759"/>
                  </a:cubicBezTo>
                  <a:cubicBezTo>
                    <a:pt x="1165" y="3143"/>
                    <a:pt x="1073" y="2504"/>
                    <a:pt x="1119" y="1842"/>
                  </a:cubicBezTo>
                  <a:cubicBezTo>
                    <a:pt x="1165" y="1362"/>
                    <a:pt x="1256" y="883"/>
                    <a:pt x="1507" y="472"/>
                  </a:cubicBezTo>
                  <a:cubicBezTo>
                    <a:pt x="1530" y="381"/>
                    <a:pt x="1758" y="130"/>
                    <a:pt x="1644" y="38"/>
                  </a:cubicBezTo>
                  <a:cubicBezTo>
                    <a:pt x="1617" y="12"/>
                    <a:pt x="1583" y="1"/>
                    <a:pt x="1545" y="1"/>
                  </a:cubicBezTo>
                  <a:close/>
                </a:path>
              </a:pathLst>
            </a:custGeom>
            <a:solidFill>
              <a:srgbClr val="9BD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8" name="Google Shape;14488;p26"/>
            <p:cNvSpPr/>
            <p:nvPr/>
          </p:nvSpPr>
          <p:spPr>
            <a:xfrm>
              <a:off x="4705600" y="1509950"/>
              <a:ext cx="30825" cy="85050"/>
            </a:xfrm>
            <a:custGeom>
              <a:avLst/>
              <a:gdLst/>
              <a:ahLst/>
              <a:cxnLst/>
              <a:rect l="l" t="t" r="r" b="b"/>
              <a:pathLst>
                <a:path w="1233" h="3402" extrusionOk="0">
                  <a:moveTo>
                    <a:pt x="845" y="0"/>
                  </a:moveTo>
                  <a:cubicBezTo>
                    <a:pt x="411" y="0"/>
                    <a:pt x="23" y="753"/>
                    <a:pt x="23" y="1689"/>
                  </a:cubicBezTo>
                  <a:cubicBezTo>
                    <a:pt x="0" y="2625"/>
                    <a:pt x="343" y="3401"/>
                    <a:pt x="799" y="3401"/>
                  </a:cubicBezTo>
                  <a:cubicBezTo>
                    <a:pt x="959" y="3401"/>
                    <a:pt x="1096" y="3310"/>
                    <a:pt x="1233" y="3150"/>
                  </a:cubicBezTo>
                  <a:cubicBezTo>
                    <a:pt x="959" y="2739"/>
                    <a:pt x="799" y="2191"/>
                    <a:pt x="799" y="1598"/>
                  </a:cubicBezTo>
                  <a:cubicBezTo>
                    <a:pt x="822" y="1050"/>
                    <a:pt x="959" y="571"/>
                    <a:pt x="1187" y="183"/>
                  </a:cubicBezTo>
                  <a:cubicBezTo>
                    <a:pt x="1096" y="69"/>
                    <a:pt x="959" y="0"/>
                    <a:pt x="845" y="0"/>
                  </a:cubicBezTo>
                  <a:close/>
                </a:path>
              </a:pathLst>
            </a:custGeom>
            <a:solidFill>
              <a:srgbClr val="E3D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9" name="Google Shape;14489;p26"/>
            <p:cNvSpPr/>
            <p:nvPr/>
          </p:nvSpPr>
          <p:spPr>
            <a:xfrm>
              <a:off x="4626275" y="1435750"/>
              <a:ext cx="159225" cy="227725"/>
            </a:xfrm>
            <a:custGeom>
              <a:avLst/>
              <a:gdLst/>
              <a:ahLst/>
              <a:cxnLst/>
              <a:rect l="l" t="t" r="r" b="b"/>
              <a:pathLst>
                <a:path w="6369" h="9109" extrusionOk="0">
                  <a:moveTo>
                    <a:pt x="3371" y="1"/>
                  </a:moveTo>
                  <a:cubicBezTo>
                    <a:pt x="1559" y="1"/>
                    <a:pt x="69" y="2001"/>
                    <a:pt x="23" y="4497"/>
                  </a:cubicBezTo>
                  <a:cubicBezTo>
                    <a:pt x="1" y="7008"/>
                    <a:pt x="1439" y="9085"/>
                    <a:pt x="3265" y="9108"/>
                  </a:cubicBezTo>
                  <a:cubicBezTo>
                    <a:pt x="3279" y="9108"/>
                    <a:pt x="3293" y="9109"/>
                    <a:pt x="3307" y="9109"/>
                  </a:cubicBezTo>
                  <a:cubicBezTo>
                    <a:pt x="4636" y="9109"/>
                    <a:pt x="5781" y="8042"/>
                    <a:pt x="6323" y="6506"/>
                  </a:cubicBezTo>
                  <a:lnTo>
                    <a:pt x="6323" y="6506"/>
                  </a:lnTo>
                  <a:cubicBezTo>
                    <a:pt x="6049" y="6734"/>
                    <a:pt x="5730" y="6871"/>
                    <a:pt x="5387" y="6871"/>
                  </a:cubicBezTo>
                  <a:cubicBezTo>
                    <a:pt x="4474" y="6848"/>
                    <a:pt x="3744" y="5821"/>
                    <a:pt x="3767" y="4566"/>
                  </a:cubicBezTo>
                  <a:cubicBezTo>
                    <a:pt x="3789" y="3302"/>
                    <a:pt x="4526" y="2306"/>
                    <a:pt x="5425" y="2306"/>
                  </a:cubicBezTo>
                  <a:cubicBezTo>
                    <a:pt x="5436" y="2306"/>
                    <a:pt x="5446" y="2306"/>
                    <a:pt x="5456" y="2306"/>
                  </a:cubicBezTo>
                  <a:cubicBezTo>
                    <a:pt x="5798" y="2306"/>
                    <a:pt x="6118" y="2443"/>
                    <a:pt x="6369" y="2694"/>
                  </a:cubicBezTo>
                  <a:cubicBezTo>
                    <a:pt x="5867" y="1119"/>
                    <a:pt x="4725" y="24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0" name="Google Shape;14490;p26"/>
            <p:cNvSpPr/>
            <p:nvPr/>
          </p:nvSpPr>
          <p:spPr>
            <a:xfrm>
              <a:off x="4626275" y="1435750"/>
              <a:ext cx="93050" cy="227725"/>
            </a:xfrm>
            <a:custGeom>
              <a:avLst/>
              <a:gdLst/>
              <a:ahLst/>
              <a:cxnLst/>
              <a:rect l="l" t="t" r="r" b="b"/>
              <a:pathLst>
                <a:path w="3722" h="9109" extrusionOk="0">
                  <a:moveTo>
                    <a:pt x="3371" y="1"/>
                  </a:moveTo>
                  <a:cubicBezTo>
                    <a:pt x="1559" y="1"/>
                    <a:pt x="69" y="2001"/>
                    <a:pt x="23" y="4497"/>
                  </a:cubicBezTo>
                  <a:cubicBezTo>
                    <a:pt x="1" y="7008"/>
                    <a:pt x="1439" y="9085"/>
                    <a:pt x="3265" y="9108"/>
                  </a:cubicBezTo>
                  <a:cubicBezTo>
                    <a:pt x="3379" y="9108"/>
                    <a:pt x="3493" y="9085"/>
                    <a:pt x="3584" y="9085"/>
                  </a:cubicBezTo>
                  <a:cubicBezTo>
                    <a:pt x="1918" y="8834"/>
                    <a:pt x="640" y="6871"/>
                    <a:pt x="663" y="4520"/>
                  </a:cubicBezTo>
                  <a:cubicBezTo>
                    <a:pt x="708" y="2146"/>
                    <a:pt x="2032" y="229"/>
                    <a:pt x="3721" y="24"/>
                  </a:cubicBezTo>
                  <a:cubicBezTo>
                    <a:pt x="3607" y="24"/>
                    <a:pt x="3516" y="1"/>
                    <a:pt x="3402" y="1"/>
                  </a:cubicBezTo>
                  <a:cubicBezTo>
                    <a:pt x="3391" y="1"/>
                    <a:pt x="3381" y="1"/>
                    <a:pt x="3371" y="1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1" name="Google Shape;14491;p26"/>
            <p:cNvSpPr/>
            <p:nvPr/>
          </p:nvSpPr>
          <p:spPr>
            <a:xfrm>
              <a:off x="4655375" y="1474000"/>
              <a:ext cx="43975" cy="140925"/>
            </a:xfrm>
            <a:custGeom>
              <a:avLst/>
              <a:gdLst/>
              <a:ahLst/>
              <a:cxnLst/>
              <a:rect l="l" t="t" r="r" b="b"/>
              <a:pathLst>
                <a:path w="1759" h="5637" extrusionOk="0">
                  <a:moveTo>
                    <a:pt x="1462" y="0"/>
                  </a:moveTo>
                  <a:cubicBezTo>
                    <a:pt x="708" y="137"/>
                    <a:pt x="366" y="1027"/>
                    <a:pt x="206" y="1666"/>
                  </a:cubicBezTo>
                  <a:cubicBezTo>
                    <a:pt x="138" y="1872"/>
                    <a:pt x="92" y="2100"/>
                    <a:pt x="69" y="2328"/>
                  </a:cubicBezTo>
                  <a:cubicBezTo>
                    <a:pt x="1" y="3013"/>
                    <a:pt x="69" y="3721"/>
                    <a:pt x="320" y="4360"/>
                  </a:cubicBezTo>
                  <a:cubicBezTo>
                    <a:pt x="414" y="4547"/>
                    <a:pt x="1150" y="5637"/>
                    <a:pt x="1514" y="5637"/>
                  </a:cubicBezTo>
                  <a:cubicBezTo>
                    <a:pt x="1594" y="5637"/>
                    <a:pt x="1657" y="5584"/>
                    <a:pt x="1690" y="5455"/>
                  </a:cubicBezTo>
                  <a:cubicBezTo>
                    <a:pt x="1758" y="5181"/>
                    <a:pt x="1576" y="4885"/>
                    <a:pt x="1484" y="4657"/>
                  </a:cubicBezTo>
                  <a:cubicBezTo>
                    <a:pt x="1370" y="4360"/>
                    <a:pt x="1325" y="4063"/>
                    <a:pt x="1279" y="3766"/>
                  </a:cubicBezTo>
                  <a:cubicBezTo>
                    <a:pt x="1165" y="3127"/>
                    <a:pt x="1073" y="2488"/>
                    <a:pt x="1119" y="1849"/>
                  </a:cubicBezTo>
                  <a:cubicBezTo>
                    <a:pt x="1165" y="1370"/>
                    <a:pt x="1256" y="890"/>
                    <a:pt x="1484" y="457"/>
                  </a:cubicBezTo>
                  <a:cubicBezTo>
                    <a:pt x="1530" y="365"/>
                    <a:pt x="1758" y="114"/>
                    <a:pt x="1644" y="23"/>
                  </a:cubicBezTo>
                  <a:cubicBezTo>
                    <a:pt x="1576" y="0"/>
                    <a:pt x="1507" y="0"/>
                    <a:pt x="1462" y="0"/>
                  </a:cubicBezTo>
                  <a:close/>
                </a:path>
              </a:pathLst>
            </a:custGeom>
            <a:solidFill>
              <a:srgbClr val="9BD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2" name="Google Shape;14492;p26"/>
            <p:cNvSpPr/>
            <p:nvPr/>
          </p:nvSpPr>
          <p:spPr>
            <a:xfrm>
              <a:off x="4785475" y="1516800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23" y="0"/>
                  </a:moveTo>
                  <a:cubicBezTo>
                    <a:pt x="389" y="0"/>
                    <a:pt x="24" y="753"/>
                    <a:pt x="1" y="1689"/>
                  </a:cubicBezTo>
                  <a:cubicBezTo>
                    <a:pt x="1" y="2625"/>
                    <a:pt x="343" y="3401"/>
                    <a:pt x="777" y="3401"/>
                  </a:cubicBezTo>
                  <a:cubicBezTo>
                    <a:pt x="937" y="3401"/>
                    <a:pt x="1096" y="3310"/>
                    <a:pt x="1211" y="3127"/>
                  </a:cubicBezTo>
                  <a:cubicBezTo>
                    <a:pt x="937" y="2716"/>
                    <a:pt x="777" y="2191"/>
                    <a:pt x="800" y="1598"/>
                  </a:cubicBezTo>
                  <a:cubicBezTo>
                    <a:pt x="800" y="1050"/>
                    <a:pt x="960" y="571"/>
                    <a:pt x="1188" y="183"/>
                  </a:cubicBezTo>
                  <a:cubicBezTo>
                    <a:pt x="1074" y="69"/>
                    <a:pt x="960" y="0"/>
                    <a:pt x="823" y="0"/>
                  </a:cubicBezTo>
                  <a:close/>
                </a:path>
              </a:pathLst>
            </a:custGeom>
            <a:solidFill>
              <a:srgbClr val="388E9C">
                <a:alpha val="4352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3" name="Google Shape;14493;p26"/>
            <p:cNvSpPr/>
            <p:nvPr/>
          </p:nvSpPr>
          <p:spPr>
            <a:xfrm>
              <a:off x="4705600" y="1442600"/>
              <a:ext cx="159225" cy="227725"/>
            </a:xfrm>
            <a:custGeom>
              <a:avLst/>
              <a:gdLst/>
              <a:ahLst/>
              <a:cxnLst/>
              <a:rect l="l" t="t" r="r" b="b"/>
              <a:pathLst>
                <a:path w="6369" h="9109" extrusionOk="0">
                  <a:moveTo>
                    <a:pt x="3393" y="1"/>
                  </a:moveTo>
                  <a:cubicBezTo>
                    <a:pt x="1558" y="1"/>
                    <a:pt x="69" y="2001"/>
                    <a:pt x="46" y="4497"/>
                  </a:cubicBezTo>
                  <a:cubicBezTo>
                    <a:pt x="0" y="7008"/>
                    <a:pt x="1461" y="9062"/>
                    <a:pt x="3287" y="9108"/>
                  </a:cubicBezTo>
                  <a:cubicBezTo>
                    <a:pt x="4611" y="9108"/>
                    <a:pt x="5775" y="8058"/>
                    <a:pt x="6323" y="6506"/>
                  </a:cubicBezTo>
                  <a:lnTo>
                    <a:pt x="6323" y="6506"/>
                  </a:lnTo>
                  <a:cubicBezTo>
                    <a:pt x="6049" y="6734"/>
                    <a:pt x="5752" y="6871"/>
                    <a:pt x="5410" y="6871"/>
                  </a:cubicBezTo>
                  <a:cubicBezTo>
                    <a:pt x="4497" y="6848"/>
                    <a:pt x="3767" y="5821"/>
                    <a:pt x="3767" y="4566"/>
                  </a:cubicBezTo>
                  <a:cubicBezTo>
                    <a:pt x="3789" y="3302"/>
                    <a:pt x="4526" y="2306"/>
                    <a:pt x="5447" y="2306"/>
                  </a:cubicBezTo>
                  <a:cubicBezTo>
                    <a:pt x="5458" y="2306"/>
                    <a:pt x="5468" y="2306"/>
                    <a:pt x="5478" y="2306"/>
                  </a:cubicBezTo>
                  <a:cubicBezTo>
                    <a:pt x="5798" y="2306"/>
                    <a:pt x="6118" y="2443"/>
                    <a:pt x="6369" y="2694"/>
                  </a:cubicBezTo>
                  <a:cubicBezTo>
                    <a:pt x="5866" y="1119"/>
                    <a:pt x="4748" y="24"/>
                    <a:pt x="3424" y="1"/>
                  </a:cubicBezTo>
                  <a:cubicBezTo>
                    <a:pt x="3414" y="1"/>
                    <a:pt x="3403" y="1"/>
                    <a:pt x="3393" y="1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4" name="Google Shape;14494;p26"/>
            <p:cNvSpPr/>
            <p:nvPr/>
          </p:nvSpPr>
          <p:spPr>
            <a:xfrm>
              <a:off x="4705600" y="1442600"/>
              <a:ext cx="93025" cy="227725"/>
            </a:xfrm>
            <a:custGeom>
              <a:avLst/>
              <a:gdLst/>
              <a:ahLst/>
              <a:cxnLst/>
              <a:rect l="l" t="t" r="r" b="b"/>
              <a:pathLst>
                <a:path w="3721" h="9109" extrusionOk="0">
                  <a:moveTo>
                    <a:pt x="3393" y="1"/>
                  </a:moveTo>
                  <a:cubicBezTo>
                    <a:pt x="1558" y="1"/>
                    <a:pt x="69" y="2001"/>
                    <a:pt x="46" y="4497"/>
                  </a:cubicBezTo>
                  <a:cubicBezTo>
                    <a:pt x="0" y="7008"/>
                    <a:pt x="1461" y="9062"/>
                    <a:pt x="3287" y="9108"/>
                  </a:cubicBezTo>
                  <a:cubicBezTo>
                    <a:pt x="3378" y="9108"/>
                    <a:pt x="3493" y="9085"/>
                    <a:pt x="3607" y="9085"/>
                  </a:cubicBezTo>
                  <a:cubicBezTo>
                    <a:pt x="1918" y="8834"/>
                    <a:pt x="639" y="6871"/>
                    <a:pt x="685" y="4520"/>
                  </a:cubicBezTo>
                  <a:cubicBezTo>
                    <a:pt x="708" y="2146"/>
                    <a:pt x="2055" y="229"/>
                    <a:pt x="3721" y="24"/>
                  </a:cubicBezTo>
                  <a:cubicBezTo>
                    <a:pt x="3630" y="24"/>
                    <a:pt x="3515" y="1"/>
                    <a:pt x="3424" y="1"/>
                  </a:cubicBezTo>
                  <a:cubicBezTo>
                    <a:pt x="3414" y="1"/>
                    <a:pt x="3403" y="1"/>
                    <a:pt x="3393" y="1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5" name="Google Shape;14495;p26"/>
            <p:cNvSpPr/>
            <p:nvPr/>
          </p:nvSpPr>
          <p:spPr>
            <a:xfrm>
              <a:off x="4734700" y="1480850"/>
              <a:ext cx="44525" cy="140925"/>
            </a:xfrm>
            <a:custGeom>
              <a:avLst/>
              <a:gdLst/>
              <a:ahLst/>
              <a:cxnLst/>
              <a:rect l="l" t="t" r="r" b="b"/>
              <a:pathLst>
                <a:path w="1781" h="5637" extrusionOk="0">
                  <a:moveTo>
                    <a:pt x="1461" y="0"/>
                  </a:moveTo>
                  <a:cubicBezTo>
                    <a:pt x="708" y="137"/>
                    <a:pt x="388" y="1004"/>
                    <a:pt x="206" y="1666"/>
                  </a:cubicBezTo>
                  <a:cubicBezTo>
                    <a:pt x="160" y="1872"/>
                    <a:pt x="115" y="2100"/>
                    <a:pt x="92" y="2328"/>
                  </a:cubicBezTo>
                  <a:cubicBezTo>
                    <a:pt x="0" y="3013"/>
                    <a:pt x="92" y="3721"/>
                    <a:pt x="343" y="4360"/>
                  </a:cubicBezTo>
                  <a:cubicBezTo>
                    <a:pt x="418" y="4547"/>
                    <a:pt x="1166" y="5637"/>
                    <a:pt x="1535" y="5637"/>
                  </a:cubicBezTo>
                  <a:cubicBezTo>
                    <a:pt x="1616" y="5637"/>
                    <a:pt x="1679" y="5583"/>
                    <a:pt x="1712" y="5455"/>
                  </a:cubicBezTo>
                  <a:cubicBezTo>
                    <a:pt x="1781" y="5181"/>
                    <a:pt x="1598" y="4885"/>
                    <a:pt x="1507" y="4656"/>
                  </a:cubicBezTo>
                  <a:cubicBezTo>
                    <a:pt x="1393" y="4360"/>
                    <a:pt x="1324" y="4063"/>
                    <a:pt x="1279" y="3766"/>
                  </a:cubicBezTo>
                  <a:cubicBezTo>
                    <a:pt x="1187" y="3127"/>
                    <a:pt x="1096" y="2488"/>
                    <a:pt x="1142" y="1849"/>
                  </a:cubicBezTo>
                  <a:cubicBezTo>
                    <a:pt x="1165" y="1370"/>
                    <a:pt x="1279" y="890"/>
                    <a:pt x="1507" y="457"/>
                  </a:cubicBezTo>
                  <a:cubicBezTo>
                    <a:pt x="1553" y="365"/>
                    <a:pt x="1758" y="114"/>
                    <a:pt x="1644" y="23"/>
                  </a:cubicBezTo>
                  <a:cubicBezTo>
                    <a:pt x="1598" y="0"/>
                    <a:pt x="1530" y="0"/>
                    <a:pt x="1461" y="0"/>
                  </a:cubicBezTo>
                  <a:close/>
                </a:path>
              </a:pathLst>
            </a:custGeom>
            <a:solidFill>
              <a:srgbClr val="9BD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6" name="Google Shape;14496;p26"/>
            <p:cNvSpPr/>
            <p:nvPr/>
          </p:nvSpPr>
          <p:spPr>
            <a:xfrm>
              <a:off x="5138125" y="1513375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23" y="0"/>
                  </a:moveTo>
                  <a:cubicBezTo>
                    <a:pt x="389" y="0"/>
                    <a:pt x="24" y="753"/>
                    <a:pt x="24" y="1689"/>
                  </a:cubicBezTo>
                  <a:cubicBezTo>
                    <a:pt x="1" y="2625"/>
                    <a:pt x="343" y="3401"/>
                    <a:pt x="777" y="3401"/>
                  </a:cubicBezTo>
                  <a:cubicBezTo>
                    <a:pt x="937" y="3401"/>
                    <a:pt x="1097" y="3310"/>
                    <a:pt x="1211" y="3150"/>
                  </a:cubicBezTo>
                  <a:cubicBezTo>
                    <a:pt x="960" y="2739"/>
                    <a:pt x="777" y="2191"/>
                    <a:pt x="800" y="1598"/>
                  </a:cubicBezTo>
                  <a:cubicBezTo>
                    <a:pt x="800" y="1073"/>
                    <a:pt x="960" y="571"/>
                    <a:pt x="1188" y="183"/>
                  </a:cubicBezTo>
                  <a:cubicBezTo>
                    <a:pt x="1074" y="69"/>
                    <a:pt x="960" y="0"/>
                    <a:pt x="823" y="0"/>
                  </a:cubicBezTo>
                  <a:close/>
                </a:path>
              </a:pathLst>
            </a:custGeom>
            <a:solidFill>
              <a:srgbClr val="388E9C">
                <a:alpha val="4352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7" name="Google Shape;14497;p26"/>
            <p:cNvSpPr/>
            <p:nvPr/>
          </p:nvSpPr>
          <p:spPr>
            <a:xfrm>
              <a:off x="5058250" y="1439175"/>
              <a:ext cx="159800" cy="227725"/>
            </a:xfrm>
            <a:custGeom>
              <a:avLst/>
              <a:gdLst/>
              <a:ahLst/>
              <a:cxnLst/>
              <a:rect l="l" t="t" r="r" b="b"/>
              <a:pathLst>
                <a:path w="6392" h="9109" extrusionOk="0">
                  <a:moveTo>
                    <a:pt x="3393" y="1"/>
                  </a:moveTo>
                  <a:cubicBezTo>
                    <a:pt x="1581" y="1"/>
                    <a:pt x="69" y="2001"/>
                    <a:pt x="46" y="4520"/>
                  </a:cubicBezTo>
                  <a:cubicBezTo>
                    <a:pt x="0" y="7031"/>
                    <a:pt x="1461" y="9085"/>
                    <a:pt x="3287" y="9108"/>
                  </a:cubicBezTo>
                  <a:cubicBezTo>
                    <a:pt x="3301" y="9108"/>
                    <a:pt x="3315" y="9108"/>
                    <a:pt x="3329" y="9108"/>
                  </a:cubicBezTo>
                  <a:cubicBezTo>
                    <a:pt x="4635" y="9108"/>
                    <a:pt x="5781" y="8042"/>
                    <a:pt x="6323" y="6506"/>
                  </a:cubicBezTo>
                  <a:lnTo>
                    <a:pt x="6323" y="6506"/>
                  </a:lnTo>
                  <a:cubicBezTo>
                    <a:pt x="6072" y="6734"/>
                    <a:pt x="5752" y="6871"/>
                    <a:pt x="5410" y="6871"/>
                  </a:cubicBezTo>
                  <a:cubicBezTo>
                    <a:pt x="4497" y="6848"/>
                    <a:pt x="3767" y="5821"/>
                    <a:pt x="3789" y="4566"/>
                  </a:cubicBezTo>
                  <a:cubicBezTo>
                    <a:pt x="3789" y="3324"/>
                    <a:pt x="4549" y="2306"/>
                    <a:pt x="5449" y="2306"/>
                  </a:cubicBezTo>
                  <a:cubicBezTo>
                    <a:pt x="5459" y="2306"/>
                    <a:pt x="5468" y="2306"/>
                    <a:pt x="5478" y="2306"/>
                  </a:cubicBezTo>
                  <a:cubicBezTo>
                    <a:pt x="5821" y="2306"/>
                    <a:pt x="6118" y="2443"/>
                    <a:pt x="6391" y="2694"/>
                  </a:cubicBezTo>
                  <a:cubicBezTo>
                    <a:pt x="5889" y="1119"/>
                    <a:pt x="4748" y="24"/>
                    <a:pt x="3424" y="1"/>
                  </a:cubicBezTo>
                  <a:cubicBezTo>
                    <a:pt x="3414" y="1"/>
                    <a:pt x="3404" y="1"/>
                    <a:pt x="3393" y="1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8" name="Google Shape;14498;p26"/>
            <p:cNvSpPr/>
            <p:nvPr/>
          </p:nvSpPr>
          <p:spPr>
            <a:xfrm>
              <a:off x="5058250" y="1439175"/>
              <a:ext cx="93025" cy="227725"/>
            </a:xfrm>
            <a:custGeom>
              <a:avLst/>
              <a:gdLst/>
              <a:ahLst/>
              <a:cxnLst/>
              <a:rect l="l" t="t" r="r" b="b"/>
              <a:pathLst>
                <a:path w="3721" h="9109" extrusionOk="0">
                  <a:moveTo>
                    <a:pt x="3394" y="1"/>
                  </a:moveTo>
                  <a:cubicBezTo>
                    <a:pt x="1581" y="1"/>
                    <a:pt x="69" y="2023"/>
                    <a:pt x="46" y="4520"/>
                  </a:cubicBezTo>
                  <a:cubicBezTo>
                    <a:pt x="0" y="7031"/>
                    <a:pt x="1461" y="9085"/>
                    <a:pt x="3287" y="9108"/>
                  </a:cubicBezTo>
                  <a:cubicBezTo>
                    <a:pt x="3401" y="9108"/>
                    <a:pt x="3493" y="9108"/>
                    <a:pt x="3607" y="9085"/>
                  </a:cubicBezTo>
                  <a:cubicBezTo>
                    <a:pt x="1918" y="8834"/>
                    <a:pt x="639" y="6871"/>
                    <a:pt x="685" y="4520"/>
                  </a:cubicBezTo>
                  <a:cubicBezTo>
                    <a:pt x="708" y="2146"/>
                    <a:pt x="2055" y="229"/>
                    <a:pt x="3721" y="46"/>
                  </a:cubicBezTo>
                  <a:cubicBezTo>
                    <a:pt x="3630" y="24"/>
                    <a:pt x="3515" y="1"/>
                    <a:pt x="3424" y="1"/>
                  </a:cubicBezTo>
                  <a:cubicBezTo>
                    <a:pt x="3414" y="1"/>
                    <a:pt x="3404" y="1"/>
                    <a:pt x="3394" y="1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9" name="Google Shape;14499;p26"/>
            <p:cNvSpPr/>
            <p:nvPr/>
          </p:nvSpPr>
          <p:spPr>
            <a:xfrm>
              <a:off x="5087350" y="1477425"/>
              <a:ext cx="44525" cy="140925"/>
            </a:xfrm>
            <a:custGeom>
              <a:avLst/>
              <a:gdLst/>
              <a:ahLst/>
              <a:cxnLst/>
              <a:rect l="l" t="t" r="r" b="b"/>
              <a:pathLst>
                <a:path w="1781" h="5637" extrusionOk="0">
                  <a:moveTo>
                    <a:pt x="1461" y="0"/>
                  </a:moveTo>
                  <a:cubicBezTo>
                    <a:pt x="731" y="137"/>
                    <a:pt x="388" y="1027"/>
                    <a:pt x="206" y="1666"/>
                  </a:cubicBezTo>
                  <a:cubicBezTo>
                    <a:pt x="160" y="1895"/>
                    <a:pt x="115" y="2100"/>
                    <a:pt x="92" y="2328"/>
                  </a:cubicBezTo>
                  <a:cubicBezTo>
                    <a:pt x="0" y="3013"/>
                    <a:pt x="92" y="3721"/>
                    <a:pt x="343" y="4360"/>
                  </a:cubicBezTo>
                  <a:cubicBezTo>
                    <a:pt x="418" y="4547"/>
                    <a:pt x="1166" y="5637"/>
                    <a:pt x="1535" y="5637"/>
                  </a:cubicBezTo>
                  <a:cubicBezTo>
                    <a:pt x="1616" y="5637"/>
                    <a:pt x="1679" y="5583"/>
                    <a:pt x="1712" y="5455"/>
                  </a:cubicBezTo>
                  <a:cubicBezTo>
                    <a:pt x="1781" y="5204"/>
                    <a:pt x="1598" y="4885"/>
                    <a:pt x="1507" y="4656"/>
                  </a:cubicBezTo>
                  <a:cubicBezTo>
                    <a:pt x="1393" y="4383"/>
                    <a:pt x="1347" y="4063"/>
                    <a:pt x="1279" y="3766"/>
                  </a:cubicBezTo>
                  <a:cubicBezTo>
                    <a:pt x="1187" y="3127"/>
                    <a:pt x="1096" y="2488"/>
                    <a:pt x="1142" y="1849"/>
                  </a:cubicBezTo>
                  <a:cubicBezTo>
                    <a:pt x="1165" y="1370"/>
                    <a:pt x="1279" y="890"/>
                    <a:pt x="1507" y="457"/>
                  </a:cubicBezTo>
                  <a:cubicBezTo>
                    <a:pt x="1553" y="388"/>
                    <a:pt x="1758" y="137"/>
                    <a:pt x="1644" y="46"/>
                  </a:cubicBezTo>
                  <a:cubicBezTo>
                    <a:pt x="1598" y="0"/>
                    <a:pt x="1530" y="0"/>
                    <a:pt x="1461" y="0"/>
                  </a:cubicBezTo>
                  <a:close/>
                </a:path>
              </a:pathLst>
            </a:custGeom>
            <a:solidFill>
              <a:srgbClr val="9BD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0" name="Google Shape;14500;p26"/>
            <p:cNvSpPr/>
            <p:nvPr/>
          </p:nvSpPr>
          <p:spPr>
            <a:xfrm>
              <a:off x="5341850" y="1534475"/>
              <a:ext cx="30275" cy="85050"/>
            </a:xfrm>
            <a:custGeom>
              <a:avLst/>
              <a:gdLst/>
              <a:ahLst/>
              <a:cxnLst/>
              <a:rect l="l" t="t" r="r" b="b"/>
              <a:pathLst>
                <a:path w="1211" h="3402" extrusionOk="0">
                  <a:moveTo>
                    <a:pt x="822" y="1"/>
                  </a:moveTo>
                  <a:cubicBezTo>
                    <a:pt x="389" y="1"/>
                    <a:pt x="23" y="754"/>
                    <a:pt x="1" y="1690"/>
                  </a:cubicBezTo>
                  <a:cubicBezTo>
                    <a:pt x="1" y="2648"/>
                    <a:pt x="343" y="3402"/>
                    <a:pt x="777" y="3402"/>
                  </a:cubicBezTo>
                  <a:cubicBezTo>
                    <a:pt x="936" y="3402"/>
                    <a:pt x="1073" y="3310"/>
                    <a:pt x="1210" y="3151"/>
                  </a:cubicBezTo>
                  <a:cubicBezTo>
                    <a:pt x="936" y="2740"/>
                    <a:pt x="777" y="2192"/>
                    <a:pt x="799" y="1598"/>
                  </a:cubicBezTo>
                  <a:cubicBezTo>
                    <a:pt x="799" y="1073"/>
                    <a:pt x="936" y="594"/>
                    <a:pt x="1165" y="206"/>
                  </a:cubicBezTo>
                  <a:cubicBezTo>
                    <a:pt x="1073" y="92"/>
                    <a:pt x="959" y="23"/>
                    <a:pt x="822" y="1"/>
                  </a:cubicBezTo>
                  <a:close/>
                </a:path>
              </a:pathLst>
            </a:custGeom>
            <a:solidFill>
              <a:srgbClr val="388E9C">
                <a:alpha val="4352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1" name="Google Shape;14501;p26"/>
            <p:cNvSpPr/>
            <p:nvPr/>
          </p:nvSpPr>
          <p:spPr>
            <a:xfrm>
              <a:off x="5261950" y="1460850"/>
              <a:ext cx="159250" cy="227150"/>
            </a:xfrm>
            <a:custGeom>
              <a:avLst/>
              <a:gdLst/>
              <a:ahLst/>
              <a:cxnLst/>
              <a:rect l="l" t="t" r="r" b="b"/>
              <a:pathLst>
                <a:path w="6370" h="9086" extrusionOk="0">
                  <a:moveTo>
                    <a:pt x="3342" y="0"/>
                  </a:moveTo>
                  <a:cubicBezTo>
                    <a:pt x="1543" y="0"/>
                    <a:pt x="69" y="2015"/>
                    <a:pt x="47" y="4498"/>
                  </a:cubicBezTo>
                  <a:cubicBezTo>
                    <a:pt x="1" y="7009"/>
                    <a:pt x="1462" y="9063"/>
                    <a:pt x="3288" y="9086"/>
                  </a:cubicBezTo>
                  <a:cubicBezTo>
                    <a:pt x="3302" y="9086"/>
                    <a:pt x="3315" y="9086"/>
                    <a:pt x="3329" y="9086"/>
                  </a:cubicBezTo>
                  <a:cubicBezTo>
                    <a:pt x="4636" y="9086"/>
                    <a:pt x="5782" y="8019"/>
                    <a:pt x="6324" y="6484"/>
                  </a:cubicBezTo>
                  <a:lnTo>
                    <a:pt x="6324" y="6484"/>
                  </a:lnTo>
                  <a:cubicBezTo>
                    <a:pt x="6050" y="6712"/>
                    <a:pt x="5730" y="6849"/>
                    <a:pt x="5411" y="6849"/>
                  </a:cubicBezTo>
                  <a:cubicBezTo>
                    <a:pt x="4475" y="6849"/>
                    <a:pt x="3744" y="5799"/>
                    <a:pt x="3767" y="4543"/>
                  </a:cubicBezTo>
                  <a:cubicBezTo>
                    <a:pt x="3790" y="3288"/>
                    <a:pt x="4543" y="2284"/>
                    <a:pt x="5456" y="2284"/>
                  </a:cubicBezTo>
                  <a:cubicBezTo>
                    <a:pt x="5799" y="2284"/>
                    <a:pt x="6118" y="2443"/>
                    <a:pt x="6369" y="2672"/>
                  </a:cubicBezTo>
                  <a:cubicBezTo>
                    <a:pt x="5867" y="1120"/>
                    <a:pt x="4749" y="1"/>
                    <a:pt x="3402" y="1"/>
                  </a:cubicBezTo>
                  <a:cubicBezTo>
                    <a:pt x="3382" y="1"/>
                    <a:pt x="3362" y="0"/>
                    <a:pt x="3342" y="0"/>
                  </a:cubicBezTo>
                  <a:close/>
                </a:path>
              </a:pathLst>
            </a:custGeom>
            <a:solidFill>
              <a:srgbClr val="50AC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2" name="Google Shape;14502;p26"/>
            <p:cNvSpPr/>
            <p:nvPr/>
          </p:nvSpPr>
          <p:spPr>
            <a:xfrm>
              <a:off x="5261950" y="1460850"/>
              <a:ext cx="93050" cy="227150"/>
            </a:xfrm>
            <a:custGeom>
              <a:avLst/>
              <a:gdLst/>
              <a:ahLst/>
              <a:cxnLst/>
              <a:rect l="l" t="t" r="r" b="b"/>
              <a:pathLst>
                <a:path w="3722" h="9086" extrusionOk="0">
                  <a:moveTo>
                    <a:pt x="3342" y="0"/>
                  </a:moveTo>
                  <a:cubicBezTo>
                    <a:pt x="1543" y="0"/>
                    <a:pt x="69" y="2015"/>
                    <a:pt x="47" y="4498"/>
                  </a:cubicBezTo>
                  <a:cubicBezTo>
                    <a:pt x="1" y="7009"/>
                    <a:pt x="1462" y="9063"/>
                    <a:pt x="3288" y="9086"/>
                  </a:cubicBezTo>
                  <a:cubicBezTo>
                    <a:pt x="3379" y="9086"/>
                    <a:pt x="3493" y="9086"/>
                    <a:pt x="3585" y="9063"/>
                  </a:cubicBezTo>
                  <a:cubicBezTo>
                    <a:pt x="1918" y="8812"/>
                    <a:pt x="640" y="6872"/>
                    <a:pt x="663" y="4498"/>
                  </a:cubicBezTo>
                  <a:cubicBezTo>
                    <a:pt x="709" y="2147"/>
                    <a:pt x="2055" y="229"/>
                    <a:pt x="3722" y="24"/>
                  </a:cubicBezTo>
                  <a:cubicBezTo>
                    <a:pt x="3630" y="1"/>
                    <a:pt x="3516" y="1"/>
                    <a:pt x="3402" y="1"/>
                  </a:cubicBezTo>
                  <a:cubicBezTo>
                    <a:pt x="3382" y="1"/>
                    <a:pt x="3362" y="0"/>
                    <a:pt x="3342" y="0"/>
                  </a:cubicBezTo>
                  <a:close/>
                </a:path>
              </a:pathLst>
            </a:custGeom>
            <a:solidFill>
              <a:srgbClr val="388E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3" name="Google Shape;14503;p26"/>
            <p:cNvSpPr/>
            <p:nvPr/>
          </p:nvSpPr>
          <p:spPr>
            <a:xfrm>
              <a:off x="5291075" y="1498725"/>
              <a:ext cx="44525" cy="140800"/>
            </a:xfrm>
            <a:custGeom>
              <a:avLst/>
              <a:gdLst/>
              <a:ahLst/>
              <a:cxnLst/>
              <a:rect l="l" t="t" r="r" b="b"/>
              <a:pathLst>
                <a:path w="1781" h="5632" extrusionOk="0">
                  <a:moveTo>
                    <a:pt x="1544" y="0"/>
                  </a:moveTo>
                  <a:cubicBezTo>
                    <a:pt x="1518" y="0"/>
                    <a:pt x="1489" y="6"/>
                    <a:pt x="1461" y="15"/>
                  </a:cubicBezTo>
                  <a:cubicBezTo>
                    <a:pt x="708" y="130"/>
                    <a:pt x="388" y="1020"/>
                    <a:pt x="206" y="1659"/>
                  </a:cubicBezTo>
                  <a:cubicBezTo>
                    <a:pt x="160" y="1887"/>
                    <a:pt x="114" y="2115"/>
                    <a:pt x="91" y="2344"/>
                  </a:cubicBezTo>
                  <a:cubicBezTo>
                    <a:pt x="0" y="3006"/>
                    <a:pt x="69" y="3736"/>
                    <a:pt x="342" y="4352"/>
                  </a:cubicBezTo>
                  <a:cubicBezTo>
                    <a:pt x="417" y="4557"/>
                    <a:pt x="1147" y="5631"/>
                    <a:pt x="1523" y="5631"/>
                  </a:cubicBezTo>
                  <a:cubicBezTo>
                    <a:pt x="1608" y="5631"/>
                    <a:pt x="1674" y="5577"/>
                    <a:pt x="1712" y="5448"/>
                  </a:cubicBezTo>
                  <a:cubicBezTo>
                    <a:pt x="1780" y="5197"/>
                    <a:pt x="1598" y="4877"/>
                    <a:pt x="1484" y="4649"/>
                  </a:cubicBezTo>
                  <a:cubicBezTo>
                    <a:pt x="1370" y="4375"/>
                    <a:pt x="1324" y="4056"/>
                    <a:pt x="1278" y="3759"/>
                  </a:cubicBezTo>
                  <a:cubicBezTo>
                    <a:pt x="1187" y="3120"/>
                    <a:pt x="1096" y="2481"/>
                    <a:pt x="1141" y="1841"/>
                  </a:cubicBezTo>
                  <a:cubicBezTo>
                    <a:pt x="1164" y="1362"/>
                    <a:pt x="1278" y="883"/>
                    <a:pt x="1507" y="449"/>
                  </a:cubicBezTo>
                  <a:cubicBezTo>
                    <a:pt x="1552" y="381"/>
                    <a:pt x="1758" y="130"/>
                    <a:pt x="1644" y="38"/>
                  </a:cubicBezTo>
                  <a:cubicBezTo>
                    <a:pt x="1617" y="12"/>
                    <a:pt x="1582" y="0"/>
                    <a:pt x="1544" y="0"/>
                  </a:cubicBezTo>
                  <a:close/>
                </a:path>
              </a:pathLst>
            </a:custGeom>
            <a:solidFill>
              <a:srgbClr val="9BD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4" name="Google Shape;14504;p26"/>
            <p:cNvSpPr/>
            <p:nvPr/>
          </p:nvSpPr>
          <p:spPr>
            <a:xfrm>
              <a:off x="5485650" y="1279975"/>
              <a:ext cx="157525" cy="1201775"/>
            </a:xfrm>
            <a:custGeom>
              <a:avLst/>
              <a:gdLst/>
              <a:ahLst/>
              <a:cxnLst/>
              <a:rect l="l" t="t" r="r" b="b"/>
              <a:pathLst>
                <a:path w="6301" h="48071" extrusionOk="0">
                  <a:moveTo>
                    <a:pt x="2968" y="1"/>
                  </a:moveTo>
                  <a:lnTo>
                    <a:pt x="1" y="138"/>
                  </a:lnTo>
                  <a:lnTo>
                    <a:pt x="366" y="47705"/>
                  </a:lnTo>
                  <a:lnTo>
                    <a:pt x="3059" y="48071"/>
                  </a:lnTo>
                  <a:lnTo>
                    <a:pt x="6300" y="46085"/>
                  </a:lnTo>
                  <a:lnTo>
                    <a:pt x="6095" y="343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FF9D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5" name="Google Shape;14505;p26"/>
            <p:cNvSpPr/>
            <p:nvPr/>
          </p:nvSpPr>
          <p:spPr>
            <a:xfrm>
              <a:off x="5485650" y="1279975"/>
              <a:ext cx="157525" cy="1201775"/>
            </a:xfrm>
            <a:custGeom>
              <a:avLst/>
              <a:gdLst/>
              <a:ahLst/>
              <a:cxnLst/>
              <a:rect l="l" t="t" r="r" b="b"/>
              <a:pathLst>
                <a:path w="6301" h="48071" extrusionOk="0">
                  <a:moveTo>
                    <a:pt x="2968" y="1"/>
                  </a:moveTo>
                  <a:lnTo>
                    <a:pt x="1" y="138"/>
                  </a:lnTo>
                  <a:lnTo>
                    <a:pt x="366" y="47705"/>
                  </a:lnTo>
                  <a:lnTo>
                    <a:pt x="3059" y="48071"/>
                  </a:lnTo>
                  <a:lnTo>
                    <a:pt x="6300" y="46085"/>
                  </a:lnTo>
                  <a:lnTo>
                    <a:pt x="6095" y="343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6" name="Google Shape;14506;p26"/>
            <p:cNvSpPr/>
            <p:nvPr/>
          </p:nvSpPr>
          <p:spPr>
            <a:xfrm>
              <a:off x="5485650" y="1279975"/>
              <a:ext cx="76500" cy="1201775"/>
            </a:xfrm>
            <a:custGeom>
              <a:avLst/>
              <a:gdLst/>
              <a:ahLst/>
              <a:cxnLst/>
              <a:rect l="l" t="t" r="r" b="b"/>
              <a:pathLst>
                <a:path w="3060" h="48071" extrusionOk="0">
                  <a:moveTo>
                    <a:pt x="2968" y="1"/>
                  </a:moveTo>
                  <a:lnTo>
                    <a:pt x="1" y="138"/>
                  </a:lnTo>
                  <a:lnTo>
                    <a:pt x="366" y="47705"/>
                  </a:lnTo>
                  <a:lnTo>
                    <a:pt x="3059" y="4807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1" name="Google Shape;11301;p36"/>
          <p:cNvSpPr txBox="1">
            <a:spLocks noGrp="1"/>
          </p:cNvSpPr>
          <p:nvPr>
            <p:ph type="title"/>
          </p:nvPr>
        </p:nvSpPr>
        <p:spPr>
          <a:xfrm>
            <a:off x="600750" y="540000"/>
            <a:ext cx="7942500" cy="4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"/>
              <a:t>Guide pratique pour l’enseignant</a:t>
            </a:r>
            <a:endParaRPr/>
          </a:p>
        </p:txBody>
      </p:sp>
      <p:sp>
        <p:nvSpPr>
          <p:cNvPr id="11302" name="Google Shape;11302;p36"/>
          <p:cNvSpPr/>
          <p:nvPr/>
        </p:nvSpPr>
        <p:spPr>
          <a:xfrm>
            <a:off x="411575" y="2190075"/>
            <a:ext cx="1910400" cy="2175600"/>
          </a:xfrm>
          <a:prstGeom prst="roundRect">
            <a:avLst>
              <a:gd name="adj" fmla="val 687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3" name="Google Shape;11303;p36"/>
          <p:cNvSpPr/>
          <p:nvPr/>
        </p:nvSpPr>
        <p:spPr>
          <a:xfrm>
            <a:off x="578425" y="2380075"/>
            <a:ext cx="1583400" cy="1803000"/>
          </a:xfrm>
          <a:prstGeom prst="roundRect">
            <a:avLst>
              <a:gd name="adj" fmla="val 687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En amont : réfléchir aux potentielles </a:t>
            </a:r>
            <a:r>
              <a:rPr lang="en" sz="13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règles/sanctions </a:t>
            </a:r>
            <a:r>
              <a:rPr lang="e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qui seront proposées par les élèves  </a:t>
            </a:r>
            <a:endParaRPr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4" name="Google Shape;11304;p36"/>
          <p:cNvSpPr/>
          <p:nvPr/>
        </p:nvSpPr>
        <p:spPr>
          <a:xfrm>
            <a:off x="2578126" y="2190114"/>
            <a:ext cx="1910400" cy="2175300"/>
          </a:xfrm>
          <a:prstGeom prst="roundRect">
            <a:avLst>
              <a:gd name="adj" fmla="val 687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/>
              <a:t>&lt;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5" name="Google Shape;11305;p36"/>
          <p:cNvSpPr/>
          <p:nvPr/>
        </p:nvSpPr>
        <p:spPr>
          <a:xfrm>
            <a:off x="4741025" y="2190114"/>
            <a:ext cx="1910400" cy="2175300"/>
          </a:xfrm>
          <a:prstGeom prst="roundRect">
            <a:avLst>
              <a:gd name="adj" fmla="val 687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6" name="Google Shape;11306;p36"/>
          <p:cNvSpPr/>
          <p:nvPr/>
        </p:nvSpPr>
        <p:spPr>
          <a:xfrm>
            <a:off x="6898200" y="2190114"/>
            <a:ext cx="1910400" cy="2175300"/>
          </a:xfrm>
          <a:prstGeom prst="roundRect">
            <a:avLst>
              <a:gd name="adj" fmla="val 687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07" name="Google Shape;11307;p36"/>
          <p:cNvGrpSpPr/>
          <p:nvPr/>
        </p:nvGrpSpPr>
        <p:grpSpPr>
          <a:xfrm>
            <a:off x="1306125" y="1449318"/>
            <a:ext cx="505800" cy="563432"/>
            <a:chOff x="1306125" y="1588468"/>
            <a:chExt cx="505800" cy="563432"/>
          </a:xfrm>
        </p:grpSpPr>
        <p:sp>
          <p:nvSpPr>
            <p:cNvPr id="11308" name="Google Shape;11308;p36"/>
            <p:cNvSpPr/>
            <p:nvPr/>
          </p:nvSpPr>
          <p:spPr>
            <a:xfrm>
              <a:off x="1306125" y="1646100"/>
              <a:ext cx="505800" cy="505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9" name="Google Shape;11309;p36"/>
            <p:cNvSpPr/>
            <p:nvPr/>
          </p:nvSpPr>
          <p:spPr>
            <a:xfrm>
              <a:off x="1446313" y="1588468"/>
              <a:ext cx="225606" cy="393124"/>
            </a:xfrm>
            <a:custGeom>
              <a:avLst/>
              <a:gdLst/>
              <a:ahLst/>
              <a:cxnLst/>
              <a:rect l="l" t="t" r="r" b="b"/>
              <a:pathLst>
                <a:path w="5585" h="9732" extrusionOk="0">
                  <a:moveTo>
                    <a:pt x="3286" y="0"/>
                  </a:moveTo>
                  <a:cubicBezTo>
                    <a:pt x="2662" y="0"/>
                    <a:pt x="1923" y="209"/>
                    <a:pt x="1481" y="418"/>
                  </a:cubicBezTo>
                  <a:cubicBezTo>
                    <a:pt x="1401" y="454"/>
                    <a:pt x="196" y="2631"/>
                    <a:pt x="89" y="3139"/>
                  </a:cubicBezTo>
                  <a:cubicBezTo>
                    <a:pt x="1" y="3566"/>
                    <a:pt x="826" y="4485"/>
                    <a:pt x="1258" y="4485"/>
                  </a:cubicBezTo>
                  <a:cubicBezTo>
                    <a:pt x="1305" y="4485"/>
                    <a:pt x="1347" y="4474"/>
                    <a:pt x="1383" y="4451"/>
                  </a:cubicBezTo>
                  <a:cubicBezTo>
                    <a:pt x="2133" y="3956"/>
                    <a:pt x="2419" y="3018"/>
                    <a:pt x="2484" y="3018"/>
                  </a:cubicBezTo>
                  <a:cubicBezTo>
                    <a:pt x="2492" y="3018"/>
                    <a:pt x="2496" y="3031"/>
                    <a:pt x="2498" y="3059"/>
                  </a:cubicBezTo>
                  <a:cubicBezTo>
                    <a:pt x="2605" y="4469"/>
                    <a:pt x="2632" y="9170"/>
                    <a:pt x="3328" y="9678"/>
                  </a:cubicBezTo>
                  <a:cubicBezTo>
                    <a:pt x="3378" y="9716"/>
                    <a:pt x="3478" y="9732"/>
                    <a:pt x="3604" y="9732"/>
                  </a:cubicBezTo>
                  <a:cubicBezTo>
                    <a:pt x="4079" y="9732"/>
                    <a:pt x="4940" y="9509"/>
                    <a:pt x="5067" y="9375"/>
                  </a:cubicBezTo>
                  <a:cubicBezTo>
                    <a:pt x="5585" y="8831"/>
                    <a:pt x="4470" y="427"/>
                    <a:pt x="4077" y="178"/>
                  </a:cubicBezTo>
                  <a:cubicBezTo>
                    <a:pt x="3874" y="51"/>
                    <a:pt x="3594" y="0"/>
                    <a:pt x="3286" y="0"/>
                  </a:cubicBezTo>
                  <a:close/>
                </a:path>
              </a:pathLst>
            </a:custGeom>
            <a:solidFill>
              <a:srgbClr val="FFC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10" name="Google Shape;11310;p36"/>
          <p:cNvGrpSpPr/>
          <p:nvPr/>
        </p:nvGrpSpPr>
        <p:grpSpPr>
          <a:xfrm>
            <a:off x="3316725" y="1448454"/>
            <a:ext cx="505800" cy="564309"/>
            <a:chOff x="3316725" y="1587604"/>
            <a:chExt cx="505800" cy="564309"/>
          </a:xfrm>
        </p:grpSpPr>
        <p:sp>
          <p:nvSpPr>
            <p:cNvPr id="11311" name="Google Shape;11311;p36"/>
            <p:cNvSpPr/>
            <p:nvPr/>
          </p:nvSpPr>
          <p:spPr>
            <a:xfrm>
              <a:off x="3316725" y="1646113"/>
              <a:ext cx="505800" cy="505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2" name="Google Shape;11312;p36"/>
            <p:cNvSpPr/>
            <p:nvPr/>
          </p:nvSpPr>
          <p:spPr>
            <a:xfrm>
              <a:off x="3427657" y="1587604"/>
              <a:ext cx="283977" cy="394861"/>
            </a:xfrm>
            <a:custGeom>
              <a:avLst/>
              <a:gdLst/>
              <a:ahLst/>
              <a:cxnLst/>
              <a:rect l="l" t="t" r="r" b="b"/>
              <a:pathLst>
                <a:path w="7030" h="9775" extrusionOk="0">
                  <a:moveTo>
                    <a:pt x="2914" y="0"/>
                  </a:moveTo>
                  <a:cubicBezTo>
                    <a:pt x="2420" y="0"/>
                    <a:pt x="1873" y="121"/>
                    <a:pt x="1275" y="413"/>
                  </a:cubicBezTo>
                  <a:cubicBezTo>
                    <a:pt x="329" y="876"/>
                    <a:pt x="89" y="2331"/>
                    <a:pt x="26" y="3241"/>
                  </a:cubicBezTo>
                  <a:cubicBezTo>
                    <a:pt x="1" y="3579"/>
                    <a:pt x="264" y="3877"/>
                    <a:pt x="602" y="3877"/>
                  </a:cubicBezTo>
                  <a:cubicBezTo>
                    <a:pt x="621" y="3877"/>
                    <a:pt x="640" y="3876"/>
                    <a:pt x="659" y="3874"/>
                  </a:cubicBezTo>
                  <a:cubicBezTo>
                    <a:pt x="1908" y="3749"/>
                    <a:pt x="1311" y="2134"/>
                    <a:pt x="2702" y="2116"/>
                  </a:cubicBezTo>
                  <a:cubicBezTo>
                    <a:pt x="2705" y="2116"/>
                    <a:pt x="2708" y="2116"/>
                    <a:pt x="2711" y="2116"/>
                  </a:cubicBezTo>
                  <a:cubicBezTo>
                    <a:pt x="4147" y="2116"/>
                    <a:pt x="3968" y="4321"/>
                    <a:pt x="3211" y="4989"/>
                  </a:cubicBezTo>
                  <a:cubicBezTo>
                    <a:pt x="2051" y="6024"/>
                    <a:pt x="1088" y="6051"/>
                    <a:pt x="918" y="6934"/>
                  </a:cubicBezTo>
                  <a:cubicBezTo>
                    <a:pt x="526" y="8959"/>
                    <a:pt x="865" y="9681"/>
                    <a:pt x="1320" y="9690"/>
                  </a:cubicBezTo>
                  <a:cubicBezTo>
                    <a:pt x="1670" y="9700"/>
                    <a:pt x="2995" y="9775"/>
                    <a:pt x="4225" y="9775"/>
                  </a:cubicBezTo>
                  <a:cubicBezTo>
                    <a:pt x="5311" y="9775"/>
                    <a:pt x="6325" y="9716"/>
                    <a:pt x="6530" y="9503"/>
                  </a:cubicBezTo>
                  <a:cubicBezTo>
                    <a:pt x="7029" y="9003"/>
                    <a:pt x="6967" y="7549"/>
                    <a:pt x="6565" y="7371"/>
                  </a:cubicBezTo>
                  <a:cubicBezTo>
                    <a:pt x="6326" y="7260"/>
                    <a:pt x="5928" y="7218"/>
                    <a:pt x="5480" y="7218"/>
                  </a:cubicBezTo>
                  <a:cubicBezTo>
                    <a:pt x="4842" y="7218"/>
                    <a:pt x="4102" y="7303"/>
                    <a:pt x="3568" y="7398"/>
                  </a:cubicBezTo>
                  <a:cubicBezTo>
                    <a:pt x="3555" y="7400"/>
                    <a:pt x="3543" y="7401"/>
                    <a:pt x="3531" y="7401"/>
                  </a:cubicBezTo>
                  <a:cubicBezTo>
                    <a:pt x="3360" y="7401"/>
                    <a:pt x="3284" y="7168"/>
                    <a:pt x="3434" y="7068"/>
                  </a:cubicBezTo>
                  <a:cubicBezTo>
                    <a:pt x="5138" y="5988"/>
                    <a:pt x="6708" y="3464"/>
                    <a:pt x="5691" y="1715"/>
                  </a:cubicBezTo>
                  <a:cubicBezTo>
                    <a:pt x="5232" y="922"/>
                    <a:pt x="4279" y="0"/>
                    <a:pt x="2914" y="0"/>
                  </a:cubicBezTo>
                  <a:close/>
                </a:path>
              </a:pathLst>
            </a:custGeom>
            <a:solidFill>
              <a:srgbClr val="EC6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13" name="Google Shape;11313;p36"/>
          <p:cNvGrpSpPr/>
          <p:nvPr/>
        </p:nvGrpSpPr>
        <p:grpSpPr>
          <a:xfrm>
            <a:off x="5396400" y="1359571"/>
            <a:ext cx="505800" cy="576992"/>
            <a:chOff x="5396400" y="1574921"/>
            <a:chExt cx="505800" cy="576992"/>
          </a:xfrm>
        </p:grpSpPr>
        <p:sp>
          <p:nvSpPr>
            <p:cNvPr id="11314" name="Google Shape;11314;p36"/>
            <p:cNvSpPr/>
            <p:nvPr/>
          </p:nvSpPr>
          <p:spPr>
            <a:xfrm>
              <a:off x="5396400" y="1646113"/>
              <a:ext cx="505800" cy="505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5" name="Google Shape;11315;p36"/>
            <p:cNvSpPr/>
            <p:nvPr/>
          </p:nvSpPr>
          <p:spPr>
            <a:xfrm>
              <a:off x="5467353" y="1574921"/>
              <a:ext cx="298761" cy="420270"/>
            </a:xfrm>
            <a:custGeom>
              <a:avLst/>
              <a:gdLst/>
              <a:ahLst/>
              <a:cxnLst/>
              <a:rect l="l" t="t" r="r" b="b"/>
              <a:pathLst>
                <a:path w="7396" h="10404" extrusionOk="0">
                  <a:moveTo>
                    <a:pt x="3727" y="0"/>
                  </a:moveTo>
                  <a:cubicBezTo>
                    <a:pt x="2369" y="0"/>
                    <a:pt x="1053" y="538"/>
                    <a:pt x="1258" y="1847"/>
                  </a:cubicBezTo>
                  <a:cubicBezTo>
                    <a:pt x="1280" y="1991"/>
                    <a:pt x="1432" y="2040"/>
                    <a:pt x="1661" y="2040"/>
                  </a:cubicBezTo>
                  <a:cubicBezTo>
                    <a:pt x="2156" y="2040"/>
                    <a:pt x="3011" y="1810"/>
                    <a:pt x="3677" y="1810"/>
                  </a:cubicBezTo>
                  <a:cubicBezTo>
                    <a:pt x="4364" y="1810"/>
                    <a:pt x="4850" y="2055"/>
                    <a:pt x="4532" y="3051"/>
                  </a:cubicBezTo>
                  <a:cubicBezTo>
                    <a:pt x="4015" y="4639"/>
                    <a:pt x="1098" y="4024"/>
                    <a:pt x="1115" y="5291"/>
                  </a:cubicBezTo>
                  <a:cubicBezTo>
                    <a:pt x="1133" y="6522"/>
                    <a:pt x="5853" y="5986"/>
                    <a:pt x="4416" y="8154"/>
                  </a:cubicBezTo>
                  <a:cubicBezTo>
                    <a:pt x="3515" y="9528"/>
                    <a:pt x="0" y="7985"/>
                    <a:pt x="1570" y="9787"/>
                  </a:cubicBezTo>
                  <a:cubicBezTo>
                    <a:pt x="1951" y="10228"/>
                    <a:pt x="2714" y="10403"/>
                    <a:pt x="3476" y="10403"/>
                  </a:cubicBezTo>
                  <a:cubicBezTo>
                    <a:pt x="4178" y="10403"/>
                    <a:pt x="4879" y="10254"/>
                    <a:pt x="5282" y="10028"/>
                  </a:cubicBezTo>
                  <a:cubicBezTo>
                    <a:pt x="6762" y="9180"/>
                    <a:pt x="7396" y="8324"/>
                    <a:pt x="6638" y="6566"/>
                  </a:cubicBezTo>
                  <a:cubicBezTo>
                    <a:pt x="6236" y="5621"/>
                    <a:pt x="5183" y="5603"/>
                    <a:pt x="5255" y="5076"/>
                  </a:cubicBezTo>
                  <a:cubicBezTo>
                    <a:pt x="5282" y="4880"/>
                    <a:pt x="6093" y="4407"/>
                    <a:pt x="6441" y="3319"/>
                  </a:cubicBezTo>
                  <a:cubicBezTo>
                    <a:pt x="6709" y="2498"/>
                    <a:pt x="6762" y="1401"/>
                    <a:pt x="6209" y="785"/>
                  </a:cubicBezTo>
                  <a:cubicBezTo>
                    <a:pt x="5755" y="293"/>
                    <a:pt x="4729" y="0"/>
                    <a:pt x="3727" y="0"/>
                  </a:cubicBezTo>
                  <a:close/>
                </a:path>
              </a:pathLst>
            </a:custGeom>
            <a:solidFill>
              <a:srgbClr val="00A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16" name="Google Shape;11316;p36"/>
          <p:cNvGrpSpPr/>
          <p:nvPr/>
        </p:nvGrpSpPr>
        <p:grpSpPr>
          <a:xfrm>
            <a:off x="7332013" y="1358917"/>
            <a:ext cx="505800" cy="577646"/>
            <a:chOff x="7332013" y="1574267"/>
            <a:chExt cx="505800" cy="577646"/>
          </a:xfrm>
        </p:grpSpPr>
        <p:sp>
          <p:nvSpPr>
            <p:cNvPr id="11317" name="Google Shape;11317;p36"/>
            <p:cNvSpPr/>
            <p:nvPr/>
          </p:nvSpPr>
          <p:spPr>
            <a:xfrm>
              <a:off x="7332013" y="1646113"/>
              <a:ext cx="505800" cy="505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8" name="Google Shape;11318;p36"/>
            <p:cNvSpPr/>
            <p:nvPr/>
          </p:nvSpPr>
          <p:spPr>
            <a:xfrm>
              <a:off x="7476069" y="1574267"/>
              <a:ext cx="217689" cy="421603"/>
            </a:xfrm>
            <a:custGeom>
              <a:avLst/>
              <a:gdLst/>
              <a:ahLst/>
              <a:cxnLst/>
              <a:rect l="l" t="t" r="r" b="b"/>
              <a:pathLst>
                <a:path w="5389" h="10437" extrusionOk="0">
                  <a:moveTo>
                    <a:pt x="4179" y="1"/>
                  </a:moveTo>
                  <a:cubicBezTo>
                    <a:pt x="3790" y="1"/>
                    <a:pt x="3353" y="92"/>
                    <a:pt x="3221" y="297"/>
                  </a:cubicBezTo>
                  <a:cubicBezTo>
                    <a:pt x="2918" y="769"/>
                    <a:pt x="3721" y="3526"/>
                    <a:pt x="3498" y="3749"/>
                  </a:cubicBezTo>
                  <a:cubicBezTo>
                    <a:pt x="3347" y="3895"/>
                    <a:pt x="2951" y="3952"/>
                    <a:pt x="2572" y="3952"/>
                  </a:cubicBezTo>
                  <a:cubicBezTo>
                    <a:pt x="2207" y="3952"/>
                    <a:pt x="1859" y="3899"/>
                    <a:pt x="1758" y="3820"/>
                  </a:cubicBezTo>
                  <a:cubicBezTo>
                    <a:pt x="1312" y="3472"/>
                    <a:pt x="1776" y="457"/>
                    <a:pt x="1446" y="288"/>
                  </a:cubicBezTo>
                  <a:cubicBezTo>
                    <a:pt x="1322" y="224"/>
                    <a:pt x="993" y="153"/>
                    <a:pt x="693" y="153"/>
                  </a:cubicBezTo>
                  <a:cubicBezTo>
                    <a:pt x="409" y="153"/>
                    <a:pt x="152" y="217"/>
                    <a:pt x="125" y="413"/>
                  </a:cubicBezTo>
                  <a:cubicBezTo>
                    <a:pt x="1" y="1305"/>
                    <a:pt x="54" y="2964"/>
                    <a:pt x="188" y="4534"/>
                  </a:cubicBezTo>
                  <a:cubicBezTo>
                    <a:pt x="221" y="4929"/>
                    <a:pt x="558" y="5218"/>
                    <a:pt x="946" y="5218"/>
                  </a:cubicBezTo>
                  <a:cubicBezTo>
                    <a:pt x="979" y="5218"/>
                    <a:pt x="1011" y="5216"/>
                    <a:pt x="1044" y="5212"/>
                  </a:cubicBezTo>
                  <a:cubicBezTo>
                    <a:pt x="1553" y="5144"/>
                    <a:pt x="2155" y="5040"/>
                    <a:pt x="2652" y="5040"/>
                  </a:cubicBezTo>
                  <a:cubicBezTo>
                    <a:pt x="3061" y="5040"/>
                    <a:pt x="3398" y="5110"/>
                    <a:pt x="3551" y="5328"/>
                  </a:cubicBezTo>
                  <a:cubicBezTo>
                    <a:pt x="3828" y="5721"/>
                    <a:pt x="3248" y="10056"/>
                    <a:pt x="3774" y="10342"/>
                  </a:cubicBezTo>
                  <a:cubicBezTo>
                    <a:pt x="3859" y="10388"/>
                    <a:pt x="4102" y="10437"/>
                    <a:pt x="4363" y="10437"/>
                  </a:cubicBezTo>
                  <a:cubicBezTo>
                    <a:pt x="4650" y="10437"/>
                    <a:pt x="4959" y="10377"/>
                    <a:pt x="5094" y="10190"/>
                  </a:cubicBezTo>
                  <a:cubicBezTo>
                    <a:pt x="5389" y="9806"/>
                    <a:pt x="5139" y="243"/>
                    <a:pt x="4764" y="100"/>
                  </a:cubicBezTo>
                  <a:cubicBezTo>
                    <a:pt x="4642" y="36"/>
                    <a:pt x="4419" y="1"/>
                    <a:pt x="4179" y="1"/>
                  </a:cubicBez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319" name="Google Shape;11319;p36"/>
          <p:cNvSpPr/>
          <p:nvPr/>
        </p:nvSpPr>
        <p:spPr>
          <a:xfrm>
            <a:off x="2684750" y="2376275"/>
            <a:ext cx="1693500" cy="1803000"/>
          </a:xfrm>
          <a:prstGeom prst="roundRect">
            <a:avLst>
              <a:gd name="adj" fmla="val 687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35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Le jour J : présenter le projet aux élèves, former des groupes et questionner leurs envies/besoins/</a:t>
            </a:r>
            <a:endParaRPr sz="135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 sz="135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limites</a:t>
            </a:r>
            <a:endParaRPr sz="13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0" name="Google Shape;11320;p36"/>
          <p:cNvSpPr/>
          <p:nvPr/>
        </p:nvSpPr>
        <p:spPr>
          <a:xfrm>
            <a:off x="4846600" y="2380075"/>
            <a:ext cx="1693500" cy="1803000"/>
          </a:xfrm>
          <a:prstGeom prst="roundRect">
            <a:avLst>
              <a:gd name="adj" fmla="val 687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Récolter les idées des élèves, les réguler si nécessaire et faire part de ses envies/besoins/</a:t>
            </a:r>
            <a:endParaRPr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limites personnels</a:t>
            </a:r>
            <a:endParaRPr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1" name="Google Shape;11321;p36"/>
          <p:cNvSpPr/>
          <p:nvPr/>
        </p:nvSpPr>
        <p:spPr>
          <a:xfrm>
            <a:off x="7008450" y="2380075"/>
            <a:ext cx="1693500" cy="1803000"/>
          </a:xfrm>
          <a:prstGeom prst="roundRect">
            <a:avLst>
              <a:gd name="adj" fmla="val 687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Valider la charte, l’imprimer et la faire signer aux élèves à la manière d’un contrat écrit puis l’afficher au fond de la classe</a:t>
            </a:r>
            <a:endParaRPr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7" name="Google Shape;12087;g23ae10b9a30_0_7"/>
          <p:cNvSpPr txBox="1">
            <a:spLocks noGrp="1"/>
          </p:cNvSpPr>
          <p:nvPr>
            <p:ph type="ctrTitle" idx="4294967295"/>
          </p:nvPr>
        </p:nvSpPr>
        <p:spPr>
          <a:xfrm>
            <a:off x="1466825" y="1622950"/>
            <a:ext cx="5959800" cy="24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" sz="4600">
                <a:solidFill>
                  <a:schemeClr val="dk2"/>
                </a:solidFill>
              </a:rPr>
              <a:t>Templates  </a:t>
            </a:r>
            <a:endParaRPr sz="460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" sz="3600"/>
              <a:t>de chartes co-construites</a:t>
            </a:r>
            <a:endParaRPr sz="360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endParaRPr sz="460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2" name="Google Shape;12092;g24384d3dfa2_2_1301"/>
          <p:cNvSpPr txBox="1"/>
          <p:nvPr/>
        </p:nvSpPr>
        <p:spPr>
          <a:xfrm>
            <a:off x="4001729" y="514814"/>
            <a:ext cx="3852000" cy="49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r>
              <a:rPr lang="en" sz="3200" b="0" i="0" u="none" strike="noStrike" cap="none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rPr>
              <a:t>Charte de la </a:t>
            </a:r>
            <a:r>
              <a:rPr lang="en" sz="32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X</a:t>
            </a:r>
            <a:endParaRPr sz="4400" b="0" i="0" u="none" strike="noStrike" cap="none">
              <a:solidFill>
                <a:schemeClr val="dk1"/>
              </a:solidFill>
              <a:latin typeface="Paytone One"/>
              <a:ea typeface="Paytone One"/>
              <a:cs typeface="Paytone One"/>
              <a:sym typeface="Paytone One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endParaRPr sz="3200" b="0" i="0" u="none" strike="noStrike" cap="none">
              <a:solidFill>
                <a:schemeClr val="dk1"/>
              </a:solidFill>
              <a:latin typeface="Paytone One"/>
              <a:ea typeface="Paytone One"/>
              <a:cs typeface="Paytone One"/>
              <a:sym typeface="Paytone One"/>
            </a:endParaRPr>
          </a:p>
        </p:txBody>
      </p:sp>
      <p:grpSp>
        <p:nvGrpSpPr>
          <p:cNvPr id="12093" name="Google Shape;12093;g24384d3dfa2_2_1301"/>
          <p:cNvGrpSpPr/>
          <p:nvPr/>
        </p:nvGrpSpPr>
        <p:grpSpPr>
          <a:xfrm>
            <a:off x="6652008" y="2946366"/>
            <a:ext cx="1755722" cy="1924142"/>
            <a:chOff x="1253900" y="443800"/>
            <a:chExt cx="3637250" cy="4810025"/>
          </a:xfrm>
        </p:grpSpPr>
        <p:sp>
          <p:nvSpPr>
            <p:cNvPr id="12094" name="Google Shape;12094;g24384d3dfa2_2_1301"/>
            <p:cNvSpPr/>
            <p:nvPr/>
          </p:nvSpPr>
          <p:spPr>
            <a:xfrm>
              <a:off x="3146125" y="3891650"/>
              <a:ext cx="1413575" cy="1362175"/>
            </a:xfrm>
            <a:custGeom>
              <a:avLst/>
              <a:gdLst/>
              <a:ahLst/>
              <a:cxnLst/>
              <a:rect l="l" t="t" r="r" b="b"/>
              <a:pathLst>
                <a:path w="56543" h="54487" extrusionOk="0">
                  <a:moveTo>
                    <a:pt x="5415" y="0"/>
                  </a:moveTo>
                  <a:lnTo>
                    <a:pt x="1" y="54487"/>
                  </a:lnTo>
                  <a:lnTo>
                    <a:pt x="18923" y="54487"/>
                  </a:lnTo>
                  <a:lnTo>
                    <a:pt x="25991" y="18171"/>
                  </a:lnTo>
                  <a:lnTo>
                    <a:pt x="33259" y="19073"/>
                  </a:lnTo>
                  <a:lnTo>
                    <a:pt x="33811" y="54487"/>
                  </a:lnTo>
                  <a:lnTo>
                    <a:pt x="52758" y="54487"/>
                  </a:lnTo>
                  <a:lnTo>
                    <a:pt x="56543" y="2431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92A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5" name="Google Shape;12095;g24384d3dfa2_2_1301"/>
            <p:cNvSpPr/>
            <p:nvPr/>
          </p:nvSpPr>
          <p:spPr>
            <a:xfrm>
              <a:off x="3268950" y="3891650"/>
              <a:ext cx="1290750" cy="251275"/>
            </a:xfrm>
            <a:custGeom>
              <a:avLst/>
              <a:gdLst/>
              <a:ahLst/>
              <a:cxnLst/>
              <a:rect l="l" t="t" r="r" b="b"/>
              <a:pathLst>
                <a:path w="51630" h="10051" extrusionOk="0">
                  <a:moveTo>
                    <a:pt x="502" y="0"/>
                  </a:moveTo>
                  <a:lnTo>
                    <a:pt x="0" y="4963"/>
                  </a:lnTo>
                  <a:cubicBezTo>
                    <a:pt x="2557" y="5213"/>
                    <a:pt x="5088" y="5664"/>
                    <a:pt x="7594" y="5990"/>
                  </a:cubicBezTo>
                  <a:cubicBezTo>
                    <a:pt x="11579" y="6516"/>
                    <a:pt x="15589" y="7068"/>
                    <a:pt x="19574" y="7569"/>
                  </a:cubicBezTo>
                  <a:cubicBezTo>
                    <a:pt x="27920" y="8622"/>
                    <a:pt x="36291" y="9298"/>
                    <a:pt x="44712" y="9750"/>
                  </a:cubicBezTo>
                  <a:cubicBezTo>
                    <a:pt x="46843" y="9850"/>
                    <a:pt x="48948" y="9950"/>
                    <a:pt x="51078" y="10050"/>
                  </a:cubicBezTo>
                  <a:lnTo>
                    <a:pt x="51630" y="24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6" name="Google Shape;12096;g24384d3dfa2_2_1301"/>
            <p:cNvSpPr/>
            <p:nvPr/>
          </p:nvSpPr>
          <p:spPr>
            <a:xfrm>
              <a:off x="3146125" y="4274475"/>
              <a:ext cx="649800" cy="979350"/>
            </a:xfrm>
            <a:custGeom>
              <a:avLst/>
              <a:gdLst/>
              <a:ahLst/>
              <a:cxnLst/>
              <a:rect l="l" t="t" r="r" b="b"/>
              <a:pathLst>
                <a:path w="25992" h="39174" extrusionOk="0">
                  <a:moveTo>
                    <a:pt x="3886" y="1"/>
                  </a:moveTo>
                  <a:lnTo>
                    <a:pt x="1" y="39174"/>
                  </a:lnTo>
                  <a:lnTo>
                    <a:pt x="18923" y="39174"/>
                  </a:lnTo>
                  <a:lnTo>
                    <a:pt x="25991" y="2858"/>
                  </a:lnTo>
                  <a:cubicBezTo>
                    <a:pt x="25991" y="2858"/>
                    <a:pt x="25966" y="2833"/>
                    <a:pt x="25916" y="2833"/>
                  </a:cubicBezTo>
                  <a:lnTo>
                    <a:pt x="3886" y="1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7" name="Google Shape;12097;g24384d3dfa2_2_1301"/>
            <p:cNvSpPr/>
            <p:nvPr/>
          </p:nvSpPr>
          <p:spPr>
            <a:xfrm>
              <a:off x="3844125" y="1659800"/>
              <a:ext cx="428600" cy="684875"/>
            </a:xfrm>
            <a:custGeom>
              <a:avLst/>
              <a:gdLst/>
              <a:ahLst/>
              <a:cxnLst/>
              <a:rect l="l" t="t" r="r" b="b"/>
              <a:pathLst>
                <a:path w="17144" h="27395" extrusionOk="0">
                  <a:moveTo>
                    <a:pt x="17144" y="0"/>
                  </a:moveTo>
                  <a:lnTo>
                    <a:pt x="1" y="2958"/>
                  </a:lnTo>
                  <a:lnTo>
                    <a:pt x="26" y="27394"/>
                  </a:lnTo>
                  <a:lnTo>
                    <a:pt x="16517" y="17945"/>
                  </a:lnTo>
                  <a:lnTo>
                    <a:pt x="17144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8" name="Google Shape;12098;g24384d3dfa2_2_1301"/>
            <p:cNvSpPr/>
            <p:nvPr/>
          </p:nvSpPr>
          <p:spPr>
            <a:xfrm>
              <a:off x="4377350" y="1117375"/>
              <a:ext cx="178525" cy="314675"/>
            </a:xfrm>
            <a:custGeom>
              <a:avLst/>
              <a:gdLst/>
              <a:ahLst/>
              <a:cxnLst/>
              <a:rect l="l" t="t" r="r" b="b"/>
              <a:pathLst>
                <a:path w="7141" h="12587" extrusionOk="0">
                  <a:moveTo>
                    <a:pt x="2826" y="1"/>
                  </a:moveTo>
                  <a:cubicBezTo>
                    <a:pt x="894" y="1"/>
                    <a:pt x="1128" y="3427"/>
                    <a:pt x="1128" y="3427"/>
                  </a:cubicBezTo>
                  <a:lnTo>
                    <a:pt x="0" y="12399"/>
                  </a:lnTo>
                  <a:cubicBezTo>
                    <a:pt x="397" y="12527"/>
                    <a:pt x="773" y="12586"/>
                    <a:pt x="1130" y="12586"/>
                  </a:cubicBezTo>
                  <a:cubicBezTo>
                    <a:pt x="5899" y="12586"/>
                    <a:pt x="7140" y="1955"/>
                    <a:pt x="4086" y="369"/>
                  </a:cubicBezTo>
                  <a:cubicBezTo>
                    <a:pt x="3587" y="110"/>
                    <a:pt x="3172" y="1"/>
                    <a:pt x="2826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9" name="Google Shape;12099;g24384d3dfa2_2_1301"/>
            <p:cNvSpPr/>
            <p:nvPr/>
          </p:nvSpPr>
          <p:spPr>
            <a:xfrm>
              <a:off x="3495125" y="751900"/>
              <a:ext cx="924850" cy="978750"/>
            </a:xfrm>
            <a:custGeom>
              <a:avLst/>
              <a:gdLst/>
              <a:ahLst/>
              <a:cxnLst/>
              <a:rect l="l" t="t" r="r" b="b"/>
              <a:pathLst>
                <a:path w="36994" h="39150" extrusionOk="0">
                  <a:moveTo>
                    <a:pt x="8171" y="0"/>
                  </a:moveTo>
                  <a:cubicBezTo>
                    <a:pt x="8171" y="0"/>
                    <a:pt x="1" y="32933"/>
                    <a:pt x="6818" y="36542"/>
                  </a:cubicBezTo>
                  <a:cubicBezTo>
                    <a:pt x="9408" y="37928"/>
                    <a:pt x="13752" y="39150"/>
                    <a:pt x="18260" y="39150"/>
                  </a:cubicBezTo>
                  <a:cubicBezTo>
                    <a:pt x="25572" y="39150"/>
                    <a:pt x="33317" y="35934"/>
                    <a:pt x="34713" y="24988"/>
                  </a:cubicBezTo>
                  <a:cubicBezTo>
                    <a:pt x="36994" y="7269"/>
                    <a:pt x="33360" y="1830"/>
                    <a:pt x="33360" y="1830"/>
                  </a:cubicBezTo>
                  <a:lnTo>
                    <a:pt x="8171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0" name="Google Shape;12100;g24384d3dfa2_2_1301"/>
            <p:cNvSpPr/>
            <p:nvPr/>
          </p:nvSpPr>
          <p:spPr>
            <a:xfrm>
              <a:off x="3495150" y="443800"/>
              <a:ext cx="1055150" cy="1414725"/>
            </a:xfrm>
            <a:custGeom>
              <a:avLst/>
              <a:gdLst/>
              <a:ahLst/>
              <a:cxnLst/>
              <a:rect l="l" t="t" r="r" b="b"/>
              <a:pathLst>
                <a:path w="42206" h="56589" extrusionOk="0">
                  <a:moveTo>
                    <a:pt x="18776" y="0"/>
                  </a:moveTo>
                  <a:cubicBezTo>
                    <a:pt x="12796" y="0"/>
                    <a:pt x="8271" y="1999"/>
                    <a:pt x="8271" y="1999"/>
                  </a:cubicBezTo>
                  <a:lnTo>
                    <a:pt x="13283" y="3026"/>
                  </a:lnTo>
                  <a:cubicBezTo>
                    <a:pt x="13283" y="3026"/>
                    <a:pt x="6015" y="3252"/>
                    <a:pt x="100" y="8465"/>
                  </a:cubicBezTo>
                  <a:cubicBezTo>
                    <a:pt x="100" y="8465"/>
                    <a:pt x="4311" y="12324"/>
                    <a:pt x="12356" y="14480"/>
                  </a:cubicBezTo>
                  <a:cubicBezTo>
                    <a:pt x="12356" y="14480"/>
                    <a:pt x="9073" y="14480"/>
                    <a:pt x="6115" y="13578"/>
                  </a:cubicBezTo>
                  <a:lnTo>
                    <a:pt x="6115" y="13578"/>
                  </a:lnTo>
                  <a:cubicBezTo>
                    <a:pt x="6115" y="13578"/>
                    <a:pt x="11316" y="18539"/>
                    <a:pt x="22467" y="18539"/>
                  </a:cubicBezTo>
                  <a:cubicBezTo>
                    <a:pt x="24813" y="18539"/>
                    <a:pt x="27422" y="18320"/>
                    <a:pt x="30301" y="17788"/>
                  </a:cubicBezTo>
                  <a:lnTo>
                    <a:pt x="30301" y="17788"/>
                  </a:lnTo>
                  <a:cubicBezTo>
                    <a:pt x="30301" y="17788"/>
                    <a:pt x="28371" y="26861"/>
                    <a:pt x="33258" y="28891"/>
                  </a:cubicBezTo>
                  <a:cubicBezTo>
                    <a:pt x="33258" y="28891"/>
                    <a:pt x="33709" y="44906"/>
                    <a:pt x="28722" y="46610"/>
                  </a:cubicBezTo>
                  <a:cubicBezTo>
                    <a:pt x="28001" y="46855"/>
                    <a:pt x="27432" y="46964"/>
                    <a:pt x="26982" y="46964"/>
                  </a:cubicBezTo>
                  <a:cubicBezTo>
                    <a:pt x="24297" y="46964"/>
                    <a:pt x="25821" y="43103"/>
                    <a:pt x="24662" y="41172"/>
                  </a:cubicBezTo>
                  <a:cubicBezTo>
                    <a:pt x="23393" y="39033"/>
                    <a:pt x="17982" y="38305"/>
                    <a:pt x="15721" y="38305"/>
                  </a:cubicBezTo>
                  <a:cubicBezTo>
                    <a:pt x="15570" y="38305"/>
                    <a:pt x="15434" y="38308"/>
                    <a:pt x="15313" y="38315"/>
                  </a:cubicBezTo>
                  <a:cubicBezTo>
                    <a:pt x="13383" y="38440"/>
                    <a:pt x="9800" y="37889"/>
                    <a:pt x="8697" y="42525"/>
                  </a:cubicBezTo>
                  <a:cubicBezTo>
                    <a:pt x="8372" y="43887"/>
                    <a:pt x="7657" y="44591"/>
                    <a:pt x="6880" y="44591"/>
                  </a:cubicBezTo>
                  <a:cubicBezTo>
                    <a:pt x="5200" y="44591"/>
                    <a:pt x="3231" y="41292"/>
                    <a:pt x="4311" y="34229"/>
                  </a:cubicBezTo>
                  <a:lnTo>
                    <a:pt x="4311" y="34229"/>
                  </a:lnTo>
                  <a:cubicBezTo>
                    <a:pt x="4310" y="34231"/>
                    <a:pt x="0" y="49017"/>
                    <a:pt x="6366" y="53177"/>
                  </a:cubicBezTo>
                  <a:cubicBezTo>
                    <a:pt x="9306" y="55120"/>
                    <a:pt x="14880" y="56588"/>
                    <a:pt x="20225" y="56588"/>
                  </a:cubicBezTo>
                  <a:cubicBezTo>
                    <a:pt x="25084" y="56588"/>
                    <a:pt x="29753" y="55374"/>
                    <a:pt x="32080" y="52199"/>
                  </a:cubicBezTo>
                  <a:cubicBezTo>
                    <a:pt x="37118" y="45357"/>
                    <a:pt x="36416" y="33227"/>
                    <a:pt x="36642" y="29242"/>
                  </a:cubicBezTo>
                  <a:cubicBezTo>
                    <a:pt x="36746" y="27517"/>
                    <a:pt x="37521" y="27101"/>
                    <a:pt x="38244" y="27101"/>
                  </a:cubicBezTo>
                  <a:cubicBezTo>
                    <a:pt x="38919" y="27101"/>
                    <a:pt x="39549" y="27462"/>
                    <a:pt x="39549" y="27462"/>
                  </a:cubicBezTo>
                  <a:cubicBezTo>
                    <a:pt x="39549" y="27462"/>
                    <a:pt x="42206" y="14731"/>
                    <a:pt x="40727" y="11548"/>
                  </a:cubicBezTo>
                  <a:cubicBezTo>
                    <a:pt x="39273" y="8365"/>
                    <a:pt x="36191" y="8139"/>
                    <a:pt x="36191" y="8139"/>
                  </a:cubicBezTo>
                  <a:cubicBezTo>
                    <a:pt x="36191" y="8139"/>
                    <a:pt x="33709" y="3026"/>
                    <a:pt x="24962" y="771"/>
                  </a:cubicBezTo>
                  <a:cubicBezTo>
                    <a:pt x="22817" y="211"/>
                    <a:pt x="20720" y="0"/>
                    <a:pt x="18776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1" name="Google Shape;12101;g24384d3dfa2_2_1301"/>
            <p:cNvSpPr/>
            <p:nvPr/>
          </p:nvSpPr>
          <p:spPr>
            <a:xfrm>
              <a:off x="3631100" y="930550"/>
              <a:ext cx="266950" cy="73875"/>
            </a:xfrm>
            <a:custGeom>
              <a:avLst/>
              <a:gdLst/>
              <a:ahLst/>
              <a:cxnLst/>
              <a:rect l="l" t="t" r="r" b="b"/>
              <a:pathLst>
                <a:path w="10678" h="2955" extrusionOk="0">
                  <a:moveTo>
                    <a:pt x="4314" y="1"/>
                  </a:moveTo>
                  <a:cubicBezTo>
                    <a:pt x="1890" y="1"/>
                    <a:pt x="1028" y="474"/>
                    <a:pt x="1028" y="474"/>
                  </a:cubicBezTo>
                  <a:cubicBezTo>
                    <a:pt x="1" y="1376"/>
                    <a:pt x="677" y="2504"/>
                    <a:pt x="677" y="2504"/>
                  </a:cubicBezTo>
                  <a:cubicBezTo>
                    <a:pt x="1488" y="2385"/>
                    <a:pt x="2377" y="2338"/>
                    <a:pt x="3273" y="2338"/>
                  </a:cubicBezTo>
                  <a:cubicBezTo>
                    <a:pt x="6530" y="2338"/>
                    <a:pt x="9875" y="2955"/>
                    <a:pt x="9875" y="2955"/>
                  </a:cubicBezTo>
                  <a:cubicBezTo>
                    <a:pt x="10677" y="1601"/>
                    <a:pt x="9775" y="574"/>
                    <a:pt x="9775" y="574"/>
                  </a:cubicBezTo>
                  <a:cubicBezTo>
                    <a:pt x="7416" y="141"/>
                    <a:pt x="5633" y="1"/>
                    <a:pt x="4314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2" name="Google Shape;12102;g24384d3dfa2_2_1301"/>
            <p:cNvSpPr/>
            <p:nvPr/>
          </p:nvSpPr>
          <p:spPr>
            <a:xfrm>
              <a:off x="3966950" y="958925"/>
              <a:ext cx="264425" cy="83725"/>
            </a:xfrm>
            <a:custGeom>
              <a:avLst/>
              <a:gdLst/>
              <a:ahLst/>
              <a:cxnLst/>
              <a:rect l="l" t="t" r="r" b="b"/>
              <a:pathLst>
                <a:path w="10577" h="3349" extrusionOk="0">
                  <a:moveTo>
                    <a:pt x="2187" y="0"/>
                  </a:moveTo>
                  <a:cubicBezTo>
                    <a:pt x="1825" y="0"/>
                    <a:pt x="1447" y="5"/>
                    <a:pt x="1053" y="15"/>
                  </a:cubicBezTo>
                  <a:cubicBezTo>
                    <a:pt x="1053" y="15"/>
                    <a:pt x="0" y="867"/>
                    <a:pt x="577" y="2346"/>
                  </a:cubicBezTo>
                  <a:cubicBezTo>
                    <a:pt x="577" y="2346"/>
                    <a:pt x="814" y="2340"/>
                    <a:pt x="1222" y="2340"/>
                  </a:cubicBezTo>
                  <a:cubicBezTo>
                    <a:pt x="2786" y="2340"/>
                    <a:pt x="6862" y="2434"/>
                    <a:pt x="9725" y="3349"/>
                  </a:cubicBezTo>
                  <a:cubicBezTo>
                    <a:pt x="9725" y="3349"/>
                    <a:pt x="10577" y="2346"/>
                    <a:pt x="9700" y="1268"/>
                  </a:cubicBezTo>
                  <a:cubicBezTo>
                    <a:pt x="9700" y="1268"/>
                    <a:pt x="8076" y="0"/>
                    <a:pt x="2187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3" name="Google Shape;12103;g24384d3dfa2_2_1301"/>
            <p:cNvSpPr/>
            <p:nvPr/>
          </p:nvSpPr>
          <p:spPr>
            <a:xfrm>
              <a:off x="3765825" y="1516325"/>
              <a:ext cx="295125" cy="64125"/>
            </a:xfrm>
            <a:custGeom>
              <a:avLst/>
              <a:gdLst/>
              <a:ahLst/>
              <a:cxnLst/>
              <a:rect l="l" t="t" r="r" b="b"/>
              <a:pathLst>
                <a:path w="11805" h="2565" extrusionOk="0">
                  <a:moveTo>
                    <a:pt x="0" y="0"/>
                  </a:moveTo>
                  <a:lnTo>
                    <a:pt x="0" y="0"/>
                  </a:lnTo>
                  <a:cubicBezTo>
                    <a:pt x="2669" y="1932"/>
                    <a:pt x="4903" y="2565"/>
                    <a:pt x="6685" y="2565"/>
                  </a:cubicBezTo>
                  <a:cubicBezTo>
                    <a:pt x="10056" y="2565"/>
                    <a:pt x="11805" y="301"/>
                    <a:pt x="11805" y="3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4" name="Google Shape;12104;g24384d3dfa2_2_1301"/>
            <p:cNvSpPr/>
            <p:nvPr/>
          </p:nvSpPr>
          <p:spPr>
            <a:xfrm>
              <a:off x="3811550" y="1089000"/>
              <a:ext cx="129725" cy="310175"/>
            </a:xfrm>
            <a:custGeom>
              <a:avLst/>
              <a:gdLst/>
              <a:ahLst/>
              <a:cxnLst/>
              <a:rect l="l" t="t" r="r" b="b"/>
              <a:pathLst>
                <a:path w="5189" h="12407" extrusionOk="0">
                  <a:moveTo>
                    <a:pt x="4512" y="0"/>
                  </a:moveTo>
                  <a:lnTo>
                    <a:pt x="4512" y="0"/>
                  </a:lnTo>
                  <a:cubicBezTo>
                    <a:pt x="4036" y="928"/>
                    <a:pt x="3610" y="1905"/>
                    <a:pt x="3209" y="2857"/>
                  </a:cubicBezTo>
                  <a:cubicBezTo>
                    <a:pt x="2808" y="3835"/>
                    <a:pt x="2432" y="4812"/>
                    <a:pt x="2056" y="5790"/>
                  </a:cubicBezTo>
                  <a:cubicBezTo>
                    <a:pt x="1705" y="6767"/>
                    <a:pt x="1354" y="7770"/>
                    <a:pt x="1028" y="8747"/>
                  </a:cubicBezTo>
                  <a:cubicBezTo>
                    <a:pt x="702" y="9750"/>
                    <a:pt x="402" y="10752"/>
                    <a:pt x="126" y="11755"/>
                  </a:cubicBezTo>
                  <a:lnTo>
                    <a:pt x="1" y="12181"/>
                  </a:lnTo>
                  <a:lnTo>
                    <a:pt x="402" y="12206"/>
                  </a:lnTo>
                  <a:cubicBezTo>
                    <a:pt x="1204" y="12256"/>
                    <a:pt x="1981" y="12306"/>
                    <a:pt x="2783" y="12331"/>
                  </a:cubicBezTo>
                  <a:cubicBezTo>
                    <a:pt x="3585" y="12381"/>
                    <a:pt x="4387" y="12406"/>
                    <a:pt x="5189" y="12406"/>
                  </a:cubicBezTo>
                  <a:cubicBezTo>
                    <a:pt x="4412" y="12231"/>
                    <a:pt x="3635" y="12081"/>
                    <a:pt x="2833" y="11930"/>
                  </a:cubicBezTo>
                  <a:cubicBezTo>
                    <a:pt x="2188" y="11826"/>
                    <a:pt x="1526" y="11722"/>
                    <a:pt x="875" y="11618"/>
                  </a:cubicBezTo>
                  <a:lnTo>
                    <a:pt x="875" y="11618"/>
                  </a:lnTo>
                  <a:cubicBezTo>
                    <a:pt x="1221" y="10761"/>
                    <a:pt x="1548" y="9905"/>
                    <a:pt x="1855" y="9048"/>
                  </a:cubicBezTo>
                  <a:cubicBezTo>
                    <a:pt x="2231" y="8070"/>
                    <a:pt x="2557" y="7068"/>
                    <a:pt x="2883" y="6065"/>
                  </a:cubicBezTo>
                  <a:cubicBezTo>
                    <a:pt x="3209" y="5088"/>
                    <a:pt x="3509" y="4086"/>
                    <a:pt x="3785" y="3058"/>
                  </a:cubicBezTo>
                  <a:cubicBezTo>
                    <a:pt x="4061" y="2055"/>
                    <a:pt x="4311" y="1028"/>
                    <a:pt x="4512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5" name="Google Shape;12105;g24384d3dfa2_2_1301"/>
            <p:cNvSpPr/>
            <p:nvPr/>
          </p:nvSpPr>
          <p:spPr>
            <a:xfrm>
              <a:off x="4309050" y="1090875"/>
              <a:ext cx="119700" cy="69575"/>
            </a:xfrm>
            <a:custGeom>
              <a:avLst/>
              <a:gdLst/>
              <a:ahLst/>
              <a:cxnLst/>
              <a:rect l="l" t="t" r="r" b="b"/>
              <a:pathLst>
                <a:path w="4788" h="2783" extrusionOk="0">
                  <a:moveTo>
                    <a:pt x="1" y="0"/>
                  </a:moveTo>
                  <a:lnTo>
                    <a:pt x="101" y="1604"/>
                  </a:lnTo>
                  <a:lnTo>
                    <a:pt x="4086" y="2782"/>
                  </a:lnTo>
                  <a:lnTo>
                    <a:pt x="4788" y="16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6" name="Google Shape;12106;g24384d3dfa2_2_1301"/>
            <p:cNvSpPr/>
            <p:nvPr/>
          </p:nvSpPr>
          <p:spPr>
            <a:xfrm>
              <a:off x="3859175" y="1100275"/>
              <a:ext cx="111550" cy="70200"/>
            </a:xfrm>
            <a:custGeom>
              <a:avLst/>
              <a:gdLst/>
              <a:ahLst/>
              <a:cxnLst/>
              <a:rect l="l" t="t" r="r" b="b"/>
              <a:pathLst>
                <a:path w="4462" h="2808" fill="none" extrusionOk="0">
                  <a:moveTo>
                    <a:pt x="0" y="2356"/>
                  </a:moveTo>
                  <a:cubicBezTo>
                    <a:pt x="0" y="2356"/>
                    <a:pt x="2958" y="0"/>
                    <a:pt x="4462" y="2807"/>
                  </a:cubicBezTo>
                </a:path>
              </a:pathLst>
            </a:custGeom>
            <a:noFill/>
            <a:ln w="33825" cap="flat" cmpd="sng">
              <a:solidFill>
                <a:srgbClr val="C83F3D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7" name="Google Shape;12107;g24384d3dfa2_2_1301"/>
            <p:cNvSpPr/>
            <p:nvPr/>
          </p:nvSpPr>
          <p:spPr>
            <a:xfrm>
              <a:off x="3515000" y="1032975"/>
              <a:ext cx="398075" cy="309150"/>
            </a:xfrm>
            <a:custGeom>
              <a:avLst/>
              <a:gdLst/>
              <a:ahLst/>
              <a:cxnLst/>
              <a:rect l="l" t="t" r="r" b="b"/>
              <a:pathLst>
                <a:path w="15923" h="12366" extrusionOk="0">
                  <a:moveTo>
                    <a:pt x="2665" y="1865"/>
                  </a:moveTo>
                  <a:cubicBezTo>
                    <a:pt x="2665" y="1865"/>
                    <a:pt x="9532" y="1941"/>
                    <a:pt x="13567" y="2843"/>
                  </a:cubicBezTo>
                  <a:cubicBezTo>
                    <a:pt x="13567" y="2843"/>
                    <a:pt x="14294" y="9434"/>
                    <a:pt x="10660" y="10963"/>
                  </a:cubicBezTo>
                  <a:cubicBezTo>
                    <a:pt x="10011" y="11238"/>
                    <a:pt x="9229" y="11391"/>
                    <a:pt x="8408" y="11391"/>
                  </a:cubicBezTo>
                  <a:cubicBezTo>
                    <a:pt x="5104" y="11391"/>
                    <a:pt x="1159" y="8911"/>
                    <a:pt x="2665" y="1865"/>
                  </a:cubicBezTo>
                  <a:close/>
                  <a:moveTo>
                    <a:pt x="5772" y="1"/>
                  </a:moveTo>
                  <a:cubicBezTo>
                    <a:pt x="3054" y="1"/>
                    <a:pt x="1186" y="286"/>
                    <a:pt x="1186" y="286"/>
                  </a:cubicBezTo>
                  <a:lnTo>
                    <a:pt x="860" y="1865"/>
                  </a:lnTo>
                  <a:lnTo>
                    <a:pt x="1411" y="1941"/>
                  </a:lnTo>
                  <a:cubicBezTo>
                    <a:pt x="0" y="9643"/>
                    <a:pt x="3731" y="12365"/>
                    <a:pt x="7958" y="12365"/>
                  </a:cubicBezTo>
                  <a:cubicBezTo>
                    <a:pt x="8985" y="12365"/>
                    <a:pt x="10042" y="12205"/>
                    <a:pt x="11061" y="11916"/>
                  </a:cubicBezTo>
                  <a:cubicBezTo>
                    <a:pt x="15923" y="10537"/>
                    <a:pt x="14870" y="1239"/>
                    <a:pt x="14870" y="1239"/>
                  </a:cubicBezTo>
                  <a:cubicBezTo>
                    <a:pt x="11649" y="254"/>
                    <a:pt x="8333" y="1"/>
                    <a:pt x="5772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8" name="Google Shape;12108;g24384d3dfa2_2_1301"/>
            <p:cNvSpPr/>
            <p:nvPr/>
          </p:nvSpPr>
          <p:spPr>
            <a:xfrm>
              <a:off x="3906800" y="1056875"/>
              <a:ext cx="404775" cy="309825"/>
            </a:xfrm>
            <a:custGeom>
              <a:avLst/>
              <a:gdLst/>
              <a:ahLst/>
              <a:cxnLst/>
              <a:rect l="l" t="t" r="r" b="b"/>
              <a:pathLst>
                <a:path w="16191" h="12393" extrusionOk="0">
                  <a:moveTo>
                    <a:pt x="5249" y="1980"/>
                  </a:moveTo>
                  <a:cubicBezTo>
                    <a:pt x="9285" y="1980"/>
                    <a:pt x="14386" y="2714"/>
                    <a:pt x="14386" y="2714"/>
                  </a:cubicBezTo>
                  <a:cubicBezTo>
                    <a:pt x="14784" y="9190"/>
                    <a:pt x="11369" y="11344"/>
                    <a:pt x="8298" y="11344"/>
                  </a:cubicBezTo>
                  <a:cubicBezTo>
                    <a:pt x="7115" y="11344"/>
                    <a:pt x="5982" y="11024"/>
                    <a:pt x="5138" y="10508"/>
                  </a:cubicBezTo>
                  <a:cubicBezTo>
                    <a:pt x="1780" y="8453"/>
                    <a:pt x="3484" y="2037"/>
                    <a:pt x="3484" y="2037"/>
                  </a:cubicBezTo>
                  <a:cubicBezTo>
                    <a:pt x="4032" y="1997"/>
                    <a:pt x="4628" y="1980"/>
                    <a:pt x="5249" y="1980"/>
                  </a:cubicBezTo>
                  <a:close/>
                  <a:moveTo>
                    <a:pt x="6413" y="0"/>
                  </a:moveTo>
                  <a:cubicBezTo>
                    <a:pt x="5123" y="0"/>
                    <a:pt x="3778" y="81"/>
                    <a:pt x="2431" y="283"/>
                  </a:cubicBezTo>
                  <a:cubicBezTo>
                    <a:pt x="2431" y="283"/>
                    <a:pt x="0" y="9305"/>
                    <a:pt x="4612" y="11386"/>
                  </a:cubicBezTo>
                  <a:cubicBezTo>
                    <a:pt x="6004" y="12014"/>
                    <a:pt x="7511" y="12392"/>
                    <a:pt x="8951" y="12392"/>
                  </a:cubicBezTo>
                  <a:cubicBezTo>
                    <a:pt x="12619" y="12392"/>
                    <a:pt x="15848" y="9940"/>
                    <a:pt x="15614" y="2939"/>
                  </a:cubicBezTo>
                  <a:lnTo>
                    <a:pt x="15614" y="2939"/>
                  </a:lnTo>
                  <a:lnTo>
                    <a:pt x="16191" y="2964"/>
                  </a:lnTo>
                  <a:lnTo>
                    <a:pt x="16091" y="1360"/>
                  </a:lnTo>
                  <a:cubicBezTo>
                    <a:pt x="16091" y="1360"/>
                    <a:pt x="11702" y="0"/>
                    <a:pt x="641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9" name="Google Shape;12109;g24384d3dfa2_2_1301"/>
            <p:cNvSpPr/>
            <p:nvPr/>
          </p:nvSpPr>
          <p:spPr>
            <a:xfrm>
              <a:off x="4419950" y="1172800"/>
              <a:ext cx="64575" cy="215100"/>
            </a:xfrm>
            <a:custGeom>
              <a:avLst/>
              <a:gdLst/>
              <a:ahLst/>
              <a:cxnLst/>
              <a:rect l="l" t="t" r="r" b="b"/>
              <a:pathLst>
                <a:path w="2583" h="8604" extrusionOk="0">
                  <a:moveTo>
                    <a:pt x="1826" y="0"/>
                  </a:moveTo>
                  <a:cubicBezTo>
                    <a:pt x="1795" y="0"/>
                    <a:pt x="1763" y="2"/>
                    <a:pt x="1730" y="7"/>
                  </a:cubicBezTo>
                  <a:cubicBezTo>
                    <a:pt x="1529" y="7"/>
                    <a:pt x="1379" y="107"/>
                    <a:pt x="1229" y="207"/>
                  </a:cubicBezTo>
                  <a:cubicBezTo>
                    <a:pt x="1103" y="333"/>
                    <a:pt x="978" y="458"/>
                    <a:pt x="903" y="608"/>
                  </a:cubicBezTo>
                  <a:cubicBezTo>
                    <a:pt x="702" y="884"/>
                    <a:pt x="577" y="1160"/>
                    <a:pt x="502" y="1460"/>
                  </a:cubicBezTo>
                  <a:cubicBezTo>
                    <a:pt x="402" y="1761"/>
                    <a:pt x="301" y="2062"/>
                    <a:pt x="251" y="2363"/>
                  </a:cubicBezTo>
                  <a:cubicBezTo>
                    <a:pt x="126" y="2964"/>
                    <a:pt x="76" y="3566"/>
                    <a:pt x="26" y="4167"/>
                  </a:cubicBezTo>
                  <a:cubicBezTo>
                    <a:pt x="1" y="4769"/>
                    <a:pt x="1" y="5345"/>
                    <a:pt x="26" y="5972"/>
                  </a:cubicBezTo>
                  <a:lnTo>
                    <a:pt x="51" y="6272"/>
                  </a:lnTo>
                  <a:lnTo>
                    <a:pt x="326" y="6348"/>
                  </a:lnTo>
                  <a:cubicBezTo>
                    <a:pt x="627" y="6423"/>
                    <a:pt x="903" y="6548"/>
                    <a:pt x="1128" y="6673"/>
                  </a:cubicBezTo>
                  <a:cubicBezTo>
                    <a:pt x="1354" y="6824"/>
                    <a:pt x="1429" y="6949"/>
                    <a:pt x="1404" y="7175"/>
                  </a:cubicBezTo>
                  <a:cubicBezTo>
                    <a:pt x="1354" y="7400"/>
                    <a:pt x="1154" y="7676"/>
                    <a:pt x="953" y="7901"/>
                  </a:cubicBezTo>
                  <a:cubicBezTo>
                    <a:pt x="727" y="8152"/>
                    <a:pt x="477" y="8378"/>
                    <a:pt x="226" y="8603"/>
                  </a:cubicBezTo>
                  <a:cubicBezTo>
                    <a:pt x="552" y="8503"/>
                    <a:pt x="878" y="8353"/>
                    <a:pt x="1154" y="8177"/>
                  </a:cubicBezTo>
                  <a:cubicBezTo>
                    <a:pt x="1454" y="7977"/>
                    <a:pt x="1755" y="7751"/>
                    <a:pt x="1930" y="7350"/>
                  </a:cubicBezTo>
                  <a:cubicBezTo>
                    <a:pt x="2031" y="7150"/>
                    <a:pt x="2056" y="6874"/>
                    <a:pt x="1981" y="6648"/>
                  </a:cubicBezTo>
                  <a:cubicBezTo>
                    <a:pt x="1880" y="6398"/>
                    <a:pt x="1730" y="6222"/>
                    <a:pt x="1580" y="6097"/>
                  </a:cubicBezTo>
                  <a:cubicBezTo>
                    <a:pt x="1349" y="5902"/>
                    <a:pt x="1119" y="5770"/>
                    <a:pt x="880" y="5665"/>
                  </a:cubicBezTo>
                  <a:lnTo>
                    <a:pt x="880" y="5665"/>
                  </a:lnTo>
                  <a:cubicBezTo>
                    <a:pt x="886" y="5176"/>
                    <a:pt x="907" y="4675"/>
                    <a:pt x="928" y="4192"/>
                  </a:cubicBezTo>
                  <a:cubicBezTo>
                    <a:pt x="953" y="3616"/>
                    <a:pt x="1003" y="3039"/>
                    <a:pt x="1053" y="2488"/>
                  </a:cubicBezTo>
                  <a:cubicBezTo>
                    <a:pt x="1103" y="1911"/>
                    <a:pt x="1179" y="1335"/>
                    <a:pt x="1354" y="859"/>
                  </a:cubicBezTo>
                  <a:cubicBezTo>
                    <a:pt x="1454" y="608"/>
                    <a:pt x="1580" y="383"/>
                    <a:pt x="1805" y="307"/>
                  </a:cubicBezTo>
                  <a:cubicBezTo>
                    <a:pt x="1862" y="279"/>
                    <a:pt x="1928" y="267"/>
                    <a:pt x="1999" y="267"/>
                  </a:cubicBezTo>
                  <a:cubicBezTo>
                    <a:pt x="2175" y="267"/>
                    <a:pt x="2385" y="343"/>
                    <a:pt x="2582" y="433"/>
                  </a:cubicBezTo>
                  <a:cubicBezTo>
                    <a:pt x="2399" y="227"/>
                    <a:pt x="2154" y="0"/>
                    <a:pt x="18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0" name="Google Shape;12110;g24384d3dfa2_2_1301"/>
            <p:cNvSpPr/>
            <p:nvPr/>
          </p:nvSpPr>
          <p:spPr>
            <a:xfrm>
              <a:off x="4048400" y="1189250"/>
              <a:ext cx="161050" cy="111550"/>
            </a:xfrm>
            <a:custGeom>
              <a:avLst/>
              <a:gdLst/>
              <a:ahLst/>
              <a:cxnLst/>
              <a:rect l="l" t="t" r="r" b="b"/>
              <a:pathLst>
                <a:path w="6442" h="4462" extrusionOk="0">
                  <a:moveTo>
                    <a:pt x="251" y="0"/>
                  </a:moveTo>
                  <a:cubicBezTo>
                    <a:pt x="0" y="878"/>
                    <a:pt x="0" y="1880"/>
                    <a:pt x="376" y="2807"/>
                  </a:cubicBezTo>
                  <a:cubicBezTo>
                    <a:pt x="577" y="3284"/>
                    <a:pt x="953" y="3710"/>
                    <a:pt x="1404" y="4010"/>
                  </a:cubicBezTo>
                  <a:cubicBezTo>
                    <a:pt x="1855" y="4311"/>
                    <a:pt x="2381" y="4386"/>
                    <a:pt x="2883" y="4461"/>
                  </a:cubicBezTo>
                  <a:cubicBezTo>
                    <a:pt x="3409" y="4436"/>
                    <a:pt x="3935" y="4411"/>
                    <a:pt x="4411" y="4186"/>
                  </a:cubicBezTo>
                  <a:cubicBezTo>
                    <a:pt x="4888" y="3960"/>
                    <a:pt x="5314" y="3634"/>
                    <a:pt x="5614" y="3233"/>
                  </a:cubicBezTo>
                  <a:cubicBezTo>
                    <a:pt x="6216" y="2431"/>
                    <a:pt x="6442" y="1454"/>
                    <a:pt x="6391" y="527"/>
                  </a:cubicBezTo>
                  <a:lnTo>
                    <a:pt x="6391" y="527"/>
                  </a:lnTo>
                  <a:cubicBezTo>
                    <a:pt x="6066" y="1379"/>
                    <a:pt x="5665" y="2181"/>
                    <a:pt x="5088" y="2757"/>
                  </a:cubicBezTo>
                  <a:cubicBezTo>
                    <a:pt x="4514" y="3308"/>
                    <a:pt x="3803" y="3561"/>
                    <a:pt x="3041" y="3561"/>
                  </a:cubicBezTo>
                  <a:cubicBezTo>
                    <a:pt x="3005" y="3561"/>
                    <a:pt x="2969" y="3560"/>
                    <a:pt x="2933" y="3559"/>
                  </a:cubicBezTo>
                  <a:cubicBezTo>
                    <a:pt x="2131" y="3509"/>
                    <a:pt x="1454" y="3183"/>
                    <a:pt x="1003" y="2482"/>
                  </a:cubicBezTo>
                  <a:cubicBezTo>
                    <a:pt x="577" y="1780"/>
                    <a:pt x="376" y="903"/>
                    <a:pt x="251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1" name="Google Shape;12111;g24384d3dfa2_2_1301"/>
            <p:cNvSpPr/>
            <p:nvPr/>
          </p:nvSpPr>
          <p:spPr>
            <a:xfrm>
              <a:off x="3638000" y="1164175"/>
              <a:ext cx="161050" cy="112200"/>
            </a:xfrm>
            <a:custGeom>
              <a:avLst/>
              <a:gdLst/>
              <a:ahLst/>
              <a:cxnLst/>
              <a:rect l="l" t="t" r="r" b="b"/>
              <a:pathLst>
                <a:path w="6442" h="4488" extrusionOk="0">
                  <a:moveTo>
                    <a:pt x="251" y="1"/>
                  </a:moveTo>
                  <a:cubicBezTo>
                    <a:pt x="0" y="903"/>
                    <a:pt x="0" y="1906"/>
                    <a:pt x="376" y="2833"/>
                  </a:cubicBezTo>
                  <a:cubicBezTo>
                    <a:pt x="577" y="3309"/>
                    <a:pt x="953" y="3710"/>
                    <a:pt x="1404" y="4011"/>
                  </a:cubicBezTo>
                  <a:cubicBezTo>
                    <a:pt x="1855" y="4337"/>
                    <a:pt x="2381" y="4412"/>
                    <a:pt x="2882" y="4487"/>
                  </a:cubicBezTo>
                  <a:cubicBezTo>
                    <a:pt x="3409" y="4462"/>
                    <a:pt x="3935" y="4437"/>
                    <a:pt x="4411" y="4211"/>
                  </a:cubicBezTo>
                  <a:cubicBezTo>
                    <a:pt x="4888" y="3986"/>
                    <a:pt x="5314" y="3660"/>
                    <a:pt x="5614" y="3259"/>
                  </a:cubicBezTo>
                  <a:cubicBezTo>
                    <a:pt x="6216" y="2432"/>
                    <a:pt x="6441" y="1480"/>
                    <a:pt x="6391" y="552"/>
                  </a:cubicBezTo>
                  <a:lnTo>
                    <a:pt x="6391" y="552"/>
                  </a:lnTo>
                  <a:cubicBezTo>
                    <a:pt x="6065" y="1404"/>
                    <a:pt x="5664" y="2206"/>
                    <a:pt x="5088" y="2783"/>
                  </a:cubicBezTo>
                  <a:cubicBezTo>
                    <a:pt x="4536" y="3311"/>
                    <a:pt x="3858" y="3566"/>
                    <a:pt x="3131" y="3566"/>
                  </a:cubicBezTo>
                  <a:cubicBezTo>
                    <a:pt x="3065" y="3566"/>
                    <a:pt x="2999" y="3564"/>
                    <a:pt x="2933" y="3560"/>
                  </a:cubicBezTo>
                  <a:cubicBezTo>
                    <a:pt x="2131" y="3535"/>
                    <a:pt x="1454" y="3184"/>
                    <a:pt x="1003" y="2507"/>
                  </a:cubicBezTo>
                  <a:cubicBezTo>
                    <a:pt x="577" y="1805"/>
                    <a:pt x="376" y="928"/>
                    <a:pt x="25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2" name="Google Shape;12112;g24384d3dfa2_2_1301"/>
            <p:cNvSpPr/>
            <p:nvPr/>
          </p:nvSpPr>
          <p:spPr>
            <a:xfrm>
              <a:off x="3543975" y="1079600"/>
              <a:ext cx="328375" cy="238150"/>
            </a:xfrm>
            <a:custGeom>
              <a:avLst/>
              <a:gdLst/>
              <a:ahLst/>
              <a:cxnLst/>
              <a:rect l="l" t="t" r="r" b="b"/>
              <a:pathLst>
                <a:path w="13135" h="9526" extrusionOk="0">
                  <a:moveTo>
                    <a:pt x="1506" y="0"/>
                  </a:moveTo>
                  <a:cubicBezTo>
                    <a:pt x="0" y="7046"/>
                    <a:pt x="3945" y="9526"/>
                    <a:pt x="7249" y="9526"/>
                  </a:cubicBezTo>
                  <a:cubicBezTo>
                    <a:pt x="8070" y="9526"/>
                    <a:pt x="8852" y="9373"/>
                    <a:pt x="9501" y="9098"/>
                  </a:cubicBezTo>
                  <a:cubicBezTo>
                    <a:pt x="13135" y="7569"/>
                    <a:pt x="12408" y="978"/>
                    <a:pt x="12408" y="978"/>
                  </a:cubicBezTo>
                  <a:cubicBezTo>
                    <a:pt x="8373" y="76"/>
                    <a:pt x="1506" y="0"/>
                    <a:pt x="1506" y="0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3" name="Google Shape;12113;g24384d3dfa2_2_1301"/>
            <p:cNvSpPr/>
            <p:nvPr/>
          </p:nvSpPr>
          <p:spPr>
            <a:xfrm>
              <a:off x="3951275" y="1106350"/>
              <a:ext cx="325150" cy="234150"/>
            </a:xfrm>
            <a:custGeom>
              <a:avLst/>
              <a:gdLst/>
              <a:ahLst/>
              <a:cxnLst/>
              <a:rect l="l" t="t" r="r" b="b"/>
              <a:pathLst>
                <a:path w="13006" h="9366" extrusionOk="0">
                  <a:moveTo>
                    <a:pt x="3470" y="1"/>
                  </a:moveTo>
                  <a:cubicBezTo>
                    <a:pt x="2849" y="1"/>
                    <a:pt x="2253" y="18"/>
                    <a:pt x="1705" y="58"/>
                  </a:cubicBezTo>
                  <a:cubicBezTo>
                    <a:pt x="1705" y="58"/>
                    <a:pt x="1" y="6474"/>
                    <a:pt x="3359" y="8529"/>
                  </a:cubicBezTo>
                  <a:cubicBezTo>
                    <a:pt x="4203" y="9045"/>
                    <a:pt x="5336" y="9365"/>
                    <a:pt x="6519" y="9365"/>
                  </a:cubicBezTo>
                  <a:cubicBezTo>
                    <a:pt x="9590" y="9365"/>
                    <a:pt x="13005" y="7211"/>
                    <a:pt x="12607" y="735"/>
                  </a:cubicBezTo>
                  <a:cubicBezTo>
                    <a:pt x="12607" y="735"/>
                    <a:pt x="7506" y="1"/>
                    <a:pt x="3470" y="1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4" name="Google Shape;12114;g24384d3dfa2_2_1301"/>
            <p:cNvSpPr/>
            <p:nvPr/>
          </p:nvSpPr>
          <p:spPr>
            <a:xfrm>
              <a:off x="1253900" y="2901225"/>
              <a:ext cx="1617200" cy="420625"/>
            </a:xfrm>
            <a:custGeom>
              <a:avLst/>
              <a:gdLst/>
              <a:ahLst/>
              <a:cxnLst/>
              <a:rect l="l" t="t" r="r" b="b"/>
              <a:pathLst>
                <a:path w="64688" h="16825" extrusionOk="0">
                  <a:moveTo>
                    <a:pt x="24961" y="0"/>
                  </a:moveTo>
                  <a:cubicBezTo>
                    <a:pt x="24087" y="0"/>
                    <a:pt x="24533" y="1428"/>
                    <a:pt x="28146" y="5958"/>
                  </a:cubicBezTo>
                  <a:cubicBezTo>
                    <a:pt x="28146" y="5958"/>
                    <a:pt x="18452" y="4148"/>
                    <a:pt x="15641" y="4148"/>
                  </a:cubicBezTo>
                  <a:cubicBezTo>
                    <a:pt x="13682" y="4148"/>
                    <a:pt x="15068" y="5027"/>
                    <a:pt x="25414" y="8013"/>
                  </a:cubicBezTo>
                  <a:cubicBezTo>
                    <a:pt x="25414" y="8013"/>
                    <a:pt x="0" y="10043"/>
                    <a:pt x="25188" y="10494"/>
                  </a:cubicBezTo>
                  <a:cubicBezTo>
                    <a:pt x="25188" y="10494"/>
                    <a:pt x="11055" y="13491"/>
                    <a:pt x="16313" y="13491"/>
                  </a:cubicBezTo>
                  <a:cubicBezTo>
                    <a:pt x="17682" y="13491"/>
                    <a:pt x="20368" y="13288"/>
                    <a:pt x="24963" y="12775"/>
                  </a:cubicBezTo>
                  <a:lnTo>
                    <a:pt x="24963" y="12775"/>
                  </a:lnTo>
                  <a:cubicBezTo>
                    <a:pt x="24963" y="12775"/>
                    <a:pt x="13976" y="16825"/>
                    <a:pt x="18837" y="16825"/>
                  </a:cubicBezTo>
                  <a:cubicBezTo>
                    <a:pt x="20784" y="16825"/>
                    <a:pt x="25275" y="16175"/>
                    <a:pt x="34036" y="14354"/>
                  </a:cubicBezTo>
                  <a:cubicBezTo>
                    <a:pt x="64687" y="8013"/>
                    <a:pt x="31780" y="4153"/>
                    <a:pt x="31780" y="4153"/>
                  </a:cubicBezTo>
                  <a:cubicBezTo>
                    <a:pt x="31780" y="4153"/>
                    <a:pt x="26452" y="0"/>
                    <a:pt x="24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5" name="Google Shape;12115;g24384d3dfa2_2_1301"/>
            <p:cNvSpPr/>
            <p:nvPr/>
          </p:nvSpPr>
          <p:spPr>
            <a:xfrm>
              <a:off x="2065300" y="2079600"/>
              <a:ext cx="1452425" cy="1214325"/>
            </a:xfrm>
            <a:custGeom>
              <a:avLst/>
              <a:gdLst/>
              <a:ahLst/>
              <a:cxnLst/>
              <a:rect l="l" t="t" r="r" b="b"/>
              <a:pathLst>
                <a:path w="58097" h="48573" extrusionOk="0">
                  <a:moveTo>
                    <a:pt x="55615" y="1"/>
                  </a:moveTo>
                  <a:lnTo>
                    <a:pt x="32231" y="28146"/>
                  </a:lnTo>
                  <a:lnTo>
                    <a:pt x="1" y="37018"/>
                  </a:lnTo>
                  <a:lnTo>
                    <a:pt x="1354" y="48572"/>
                  </a:lnTo>
                  <a:cubicBezTo>
                    <a:pt x="1354" y="48572"/>
                    <a:pt x="27921" y="47219"/>
                    <a:pt x="34036" y="45865"/>
                  </a:cubicBezTo>
                  <a:cubicBezTo>
                    <a:pt x="40176" y="44487"/>
                    <a:pt x="58096" y="29525"/>
                    <a:pt x="58096" y="29525"/>
                  </a:cubicBezTo>
                  <a:lnTo>
                    <a:pt x="556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6" name="Google Shape;12116;g24384d3dfa2_2_1301"/>
            <p:cNvSpPr/>
            <p:nvPr/>
          </p:nvSpPr>
          <p:spPr>
            <a:xfrm>
              <a:off x="3188125" y="2079600"/>
              <a:ext cx="329600" cy="992525"/>
            </a:xfrm>
            <a:custGeom>
              <a:avLst/>
              <a:gdLst/>
              <a:ahLst/>
              <a:cxnLst/>
              <a:rect l="l" t="t" r="r" b="b"/>
              <a:pathLst>
                <a:path w="13184" h="39701" extrusionOk="0">
                  <a:moveTo>
                    <a:pt x="10702" y="1"/>
                  </a:moveTo>
                  <a:lnTo>
                    <a:pt x="2958" y="9324"/>
                  </a:lnTo>
                  <a:cubicBezTo>
                    <a:pt x="1980" y="17143"/>
                    <a:pt x="1028" y="24963"/>
                    <a:pt x="426" y="32808"/>
                  </a:cubicBezTo>
                  <a:cubicBezTo>
                    <a:pt x="276" y="35114"/>
                    <a:pt x="100" y="37394"/>
                    <a:pt x="0" y="39700"/>
                  </a:cubicBezTo>
                  <a:cubicBezTo>
                    <a:pt x="6567" y="35063"/>
                    <a:pt x="13183" y="29525"/>
                    <a:pt x="13183" y="29525"/>
                  </a:cubicBezTo>
                  <a:lnTo>
                    <a:pt x="10702" y="1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7" name="Google Shape;12117;g24384d3dfa2_2_1301"/>
            <p:cNvSpPr/>
            <p:nvPr/>
          </p:nvSpPr>
          <p:spPr>
            <a:xfrm>
              <a:off x="3897400" y="2017575"/>
              <a:ext cx="291375" cy="376600"/>
            </a:xfrm>
            <a:custGeom>
              <a:avLst/>
              <a:gdLst/>
              <a:ahLst/>
              <a:cxnLst/>
              <a:rect l="l" t="t" r="r" b="b"/>
              <a:pathLst>
                <a:path w="11655" h="15064" extrusionOk="0">
                  <a:moveTo>
                    <a:pt x="3584" y="0"/>
                  </a:moveTo>
                  <a:lnTo>
                    <a:pt x="0" y="7644"/>
                  </a:lnTo>
                  <a:lnTo>
                    <a:pt x="4537" y="15063"/>
                  </a:lnTo>
                  <a:lnTo>
                    <a:pt x="11654" y="8096"/>
                  </a:lnTo>
                  <a:lnTo>
                    <a:pt x="7569" y="451"/>
                  </a:lnTo>
                  <a:lnTo>
                    <a:pt x="5439" y="8547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8" name="Google Shape;12118;g24384d3dfa2_2_1301"/>
            <p:cNvSpPr/>
            <p:nvPr/>
          </p:nvSpPr>
          <p:spPr>
            <a:xfrm>
              <a:off x="3205650" y="1989375"/>
              <a:ext cx="1498175" cy="2054025"/>
            </a:xfrm>
            <a:custGeom>
              <a:avLst/>
              <a:gdLst/>
              <a:ahLst/>
              <a:cxnLst/>
              <a:rect l="l" t="t" r="r" b="b"/>
              <a:pathLst>
                <a:path w="59927" h="82161" extrusionOk="0">
                  <a:moveTo>
                    <a:pt x="21229" y="1"/>
                  </a:moveTo>
                  <a:lnTo>
                    <a:pt x="10001" y="2858"/>
                  </a:lnTo>
                  <a:cubicBezTo>
                    <a:pt x="10001" y="2858"/>
                    <a:pt x="1" y="48246"/>
                    <a:pt x="602" y="78823"/>
                  </a:cubicBezTo>
                  <a:cubicBezTo>
                    <a:pt x="602" y="78823"/>
                    <a:pt x="24566" y="82161"/>
                    <a:pt x="42515" y="82161"/>
                  </a:cubicBezTo>
                  <a:cubicBezTo>
                    <a:pt x="47478" y="82161"/>
                    <a:pt x="51980" y="81906"/>
                    <a:pt x="55390" y="81254"/>
                  </a:cubicBezTo>
                  <a:lnTo>
                    <a:pt x="59926" y="5890"/>
                  </a:lnTo>
                  <a:lnTo>
                    <a:pt x="45089" y="151"/>
                  </a:lnTo>
                  <a:lnTo>
                    <a:pt x="33435" y="13158"/>
                  </a:lnTo>
                  <a:lnTo>
                    <a:pt x="21229" y="1"/>
                  </a:ln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9" name="Google Shape;12119;g24384d3dfa2_2_1301"/>
            <p:cNvSpPr/>
            <p:nvPr/>
          </p:nvSpPr>
          <p:spPr>
            <a:xfrm>
              <a:off x="3220075" y="3850925"/>
              <a:ext cx="1375975" cy="192475"/>
            </a:xfrm>
            <a:custGeom>
              <a:avLst/>
              <a:gdLst/>
              <a:ahLst/>
              <a:cxnLst/>
              <a:rect l="l" t="t" r="r" b="b"/>
              <a:pathLst>
                <a:path w="55039" h="7699" extrusionOk="0">
                  <a:moveTo>
                    <a:pt x="25" y="0"/>
                  </a:moveTo>
                  <a:cubicBezTo>
                    <a:pt x="0" y="1479"/>
                    <a:pt x="0" y="2932"/>
                    <a:pt x="25" y="4361"/>
                  </a:cubicBezTo>
                  <a:cubicBezTo>
                    <a:pt x="25" y="4361"/>
                    <a:pt x="23989" y="7699"/>
                    <a:pt x="41938" y="7699"/>
                  </a:cubicBezTo>
                  <a:cubicBezTo>
                    <a:pt x="46901" y="7699"/>
                    <a:pt x="51403" y="7444"/>
                    <a:pt x="54813" y="6792"/>
                  </a:cubicBezTo>
                  <a:lnTo>
                    <a:pt x="55038" y="3058"/>
                  </a:lnTo>
                  <a:lnTo>
                    <a:pt x="55038" y="3058"/>
                  </a:lnTo>
                  <a:cubicBezTo>
                    <a:pt x="49828" y="3459"/>
                    <a:pt x="44751" y="3626"/>
                    <a:pt x="39906" y="3626"/>
                  </a:cubicBezTo>
                  <a:cubicBezTo>
                    <a:pt x="21425" y="3626"/>
                    <a:pt x="6320" y="1192"/>
                    <a:pt x="25" y="0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0" name="Google Shape;12120;g24384d3dfa2_2_1301"/>
            <p:cNvSpPr/>
            <p:nvPr/>
          </p:nvSpPr>
          <p:spPr>
            <a:xfrm>
              <a:off x="3665575" y="1989375"/>
              <a:ext cx="701775" cy="446150"/>
            </a:xfrm>
            <a:custGeom>
              <a:avLst/>
              <a:gdLst/>
              <a:ahLst/>
              <a:cxnLst/>
              <a:rect l="l" t="t" r="r" b="b"/>
              <a:pathLst>
                <a:path w="28071" h="17846" extrusionOk="0">
                  <a:moveTo>
                    <a:pt x="2206" y="1"/>
                  </a:moveTo>
                  <a:lnTo>
                    <a:pt x="0" y="552"/>
                  </a:lnTo>
                  <a:cubicBezTo>
                    <a:pt x="2607" y="4236"/>
                    <a:pt x="9599" y="13835"/>
                    <a:pt x="14562" y="17845"/>
                  </a:cubicBezTo>
                  <a:lnTo>
                    <a:pt x="28070" y="928"/>
                  </a:lnTo>
                  <a:lnTo>
                    <a:pt x="26065" y="151"/>
                  </a:lnTo>
                  <a:lnTo>
                    <a:pt x="14411" y="13158"/>
                  </a:lnTo>
                  <a:lnTo>
                    <a:pt x="2206" y="1"/>
                  </a:ln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1" name="Google Shape;12121;g24384d3dfa2_2_1301"/>
            <p:cNvSpPr/>
            <p:nvPr/>
          </p:nvSpPr>
          <p:spPr>
            <a:xfrm>
              <a:off x="3720700" y="1869700"/>
              <a:ext cx="266325" cy="380350"/>
            </a:xfrm>
            <a:custGeom>
              <a:avLst/>
              <a:gdLst/>
              <a:ahLst/>
              <a:cxnLst/>
              <a:rect l="l" t="t" r="r" b="b"/>
              <a:pathLst>
                <a:path w="10653" h="15214" extrusionOk="0">
                  <a:moveTo>
                    <a:pt x="3184" y="1"/>
                  </a:moveTo>
                  <a:lnTo>
                    <a:pt x="1" y="4788"/>
                  </a:lnTo>
                  <a:lnTo>
                    <a:pt x="7494" y="15214"/>
                  </a:lnTo>
                  <a:lnTo>
                    <a:pt x="10652" y="5915"/>
                  </a:lnTo>
                  <a:lnTo>
                    <a:pt x="31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2" name="Google Shape;12122;g24384d3dfa2_2_1301"/>
            <p:cNvSpPr/>
            <p:nvPr/>
          </p:nvSpPr>
          <p:spPr>
            <a:xfrm>
              <a:off x="4086625" y="1841500"/>
              <a:ext cx="249400" cy="369075"/>
            </a:xfrm>
            <a:custGeom>
              <a:avLst/>
              <a:gdLst/>
              <a:ahLst/>
              <a:cxnLst/>
              <a:rect l="l" t="t" r="r" b="b"/>
              <a:pathLst>
                <a:path w="9976" h="14763" extrusionOk="0">
                  <a:moveTo>
                    <a:pt x="7268" y="1"/>
                  </a:moveTo>
                  <a:lnTo>
                    <a:pt x="0" y="7494"/>
                  </a:lnTo>
                  <a:lnTo>
                    <a:pt x="2958" y="14763"/>
                  </a:lnTo>
                  <a:lnTo>
                    <a:pt x="9975" y="4988"/>
                  </a:lnTo>
                  <a:lnTo>
                    <a:pt x="72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3" name="Google Shape;12123;g24384d3dfa2_2_1301"/>
            <p:cNvSpPr/>
            <p:nvPr/>
          </p:nvSpPr>
          <p:spPr>
            <a:xfrm>
              <a:off x="3387375" y="2624725"/>
              <a:ext cx="1117825" cy="1316450"/>
            </a:xfrm>
            <a:custGeom>
              <a:avLst/>
              <a:gdLst/>
              <a:ahLst/>
              <a:cxnLst/>
              <a:rect l="l" t="t" r="r" b="b"/>
              <a:pathLst>
                <a:path w="44713" h="52658" extrusionOk="0">
                  <a:moveTo>
                    <a:pt x="38121" y="0"/>
                  </a:moveTo>
                  <a:lnTo>
                    <a:pt x="0" y="7043"/>
                  </a:lnTo>
                  <a:lnTo>
                    <a:pt x="8622" y="52657"/>
                  </a:lnTo>
                  <a:lnTo>
                    <a:pt x="44712" y="45840"/>
                  </a:lnTo>
                  <a:lnTo>
                    <a:pt x="38121" y="0"/>
                  </a:lnTo>
                  <a:close/>
                </a:path>
              </a:pathLst>
            </a:custGeom>
            <a:solidFill>
              <a:srgbClr val="002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4" name="Google Shape;12124;g24384d3dfa2_2_1301"/>
            <p:cNvSpPr/>
            <p:nvPr/>
          </p:nvSpPr>
          <p:spPr>
            <a:xfrm>
              <a:off x="3387375" y="2658550"/>
              <a:ext cx="1089625" cy="1316450"/>
            </a:xfrm>
            <a:custGeom>
              <a:avLst/>
              <a:gdLst/>
              <a:ahLst/>
              <a:cxnLst/>
              <a:rect l="l" t="t" r="r" b="b"/>
              <a:pathLst>
                <a:path w="43585" h="52658" extrusionOk="0">
                  <a:moveTo>
                    <a:pt x="36993" y="1"/>
                  </a:moveTo>
                  <a:lnTo>
                    <a:pt x="0" y="5690"/>
                  </a:lnTo>
                  <a:lnTo>
                    <a:pt x="7494" y="52657"/>
                  </a:lnTo>
                  <a:lnTo>
                    <a:pt x="43584" y="45840"/>
                  </a:lnTo>
                  <a:lnTo>
                    <a:pt x="36993" y="1"/>
                  </a:lnTo>
                  <a:close/>
                </a:path>
              </a:pathLst>
            </a:custGeom>
            <a:solidFill>
              <a:srgbClr val="003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5" name="Google Shape;12125;g24384d3dfa2_2_1301"/>
            <p:cNvSpPr/>
            <p:nvPr/>
          </p:nvSpPr>
          <p:spPr>
            <a:xfrm>
              <a:off x="3874675" y="2693475"/>
              <a:ext cx="545900" cy="366950"/>
            </a:xfrm>
            <a:custGeom>
              <a:avLst/>
              <a:gdLst/>
              <a:ahLst/>
              <a:cxnLst/>
              <a:rect l="l" t="t" r="r" b="b"/>
              <a:pathLst>
                <a:path w="21836" h="14678" extrusionOk="0">
                  <a:moveTo>
                    <a:pt x="609" y="1"/>
                  </a:moveTo>
                  <a:cubicBezTo>
                    <a:pt x="374" y="1"/>
                    <a:pt x="1" y="213"/>
                    <a:pt x="208" y="358"/>
                  </a:cubicBezTo>
                  <a:cubicBezTo>
                    <a:pt x="7175" y="5120"/>
                    <a:pt x="14142" y="9882"/>
                    <a:pt x="21085" y="14644"/>
                  </a:cubicBezTo>
                  <a:cubicBezTo>
                    <a:pt x="21122" y="14667"/>
                    <a:pt x="21174" y="14678"/>
                    <a:pt x="21232" y="14678"/>
                  </a:cubicBezTo>
                  <a:cubicBezTo>
                    <a:pt x="21480" y="14678"/>
                    <a:pt x="21835" y="14485"/>
                    <a:pt x="21611" y="14343"/>
                  </a:cubicBezTo>
                  <a:cubicBezTo>
                    <a:pt x="14669" y="9581"/>
                    <a:pt x="7701" y="4794"/>
                    <a:pt x="734" y="32"/>
                  </a:cubicBezTo>
                  <a:cubicBezTo>
                    <a:pt x="703" y="10"/>
                    <a:pt x="659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6" name="Google Shape;12126;g24384d3dfa2_2_1301"/>
            <p:cNvSpPr/>
            <p:nvPr/>
          </p:nvSpPr>
          <p:spPr>
            <a:xfrm>
              <a:off x="4200825" y="3414725"/>
              <a:ext cx="274150" cy="450900"/>
            </a:xfrm>
            <a:custGeom>
              <a:avLst/>
              <a:gdLst/>
              <a:ahLst/>
              <a:cxnLst/>
              <a:rect l="l" t="t" r="r" b="b"/>
              <a:pathLst>
                <a:path w="10966" h="18036" extrusionOk="0">
                  <a:moveTo>
                    <a:pt x="10714" y="0"/>
                  </a:moveTo>
                  <a:cubicBezTo>
                    <a:pt x="10545" y="0"/>
                    <a:pt x="10323" y="72"/>
                    <a:pt x="10269" y="180"/>
                  </a:cubicBezTo>
                  <a:cubicBezTo>
                    <a:pt x="6861" y="6070"/>
                    <a:pt x="3477" y="11959"/>
                    <a:pt x="69" y="17874"/>
                  </a:cubicBezTo>
                  <a:cubicBezTo>
                    <a:pt x="0" y="17989"/>
                    <a:pt x="99" y="18035"/>
                    <a:pt x="236" y="18035"/>
                  </a:cubicBezTo>
                  <a:cubicBezTo>
                    <a:pt x="399" y="18035"/>
                    <a:pt x="616" y="17969"/>
                    <a:pt x="670" y="17874"/>
                  </a:cubicBezTo>
                  <a:cubicBezTo>
                    <a:pt x="4079" y="11984"/>
                    <a:pt x="7487" y="6070"/>
                    <a:pt x="10896" y="180"/>
                  </a:cubicBezTo>
                  <a:cubicBezTo>
                    <a:pt x="10965" y="53"/>
                    <a:pt x="10859" y="0"/>
                    <a:pt x="10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7" name="Google Shape;12127;g24384d3dfa2_2_1301"/>
            <p:cNvSpPr/>
            <p:nvPr/>
          </p:nvSpPr>
          <p:spPr>
            <a:xfrm>
              <a:off x="3330350" y="3213350"/>
              <a:ext cx="459925" cy="414575"/>
            </a:xfrm>
            <a:custGeom>
              <a:avLst/>
              <a:gdLst/>
              <a:ahLst/>
              <a:cxnLst/>
              <a:rect l="l" t="t" r="r" b="b"/>
              <a:pathLst>
                <a:path w="18397" h="16583" extrusionOk="0">
                  <a:moveTo>
                    <a:pt x="9933" y="0"/>
                  </a:moveTo>
                  <a:cubicBezTo>
                    <a:pt x="9105" y="0"/>
                    <a:pt x="9578" y="1412"/>
                    <a:pt x="12958" y="5729"/>
                  </a:cubicBezTo>
                  <a:cubicBezTo>
                    <a:pt x="12958" y="5729"/>
                    <a:pt x="0" y="6856"/>
                    <a:pt x="5690" y="8911"/>
                  </a:cubicBezTo>
                  <a:cubicBezTo>
                    <a:pt x="5690" y="8911"/>
                    <a:pt x="1830" y="10716"/>
                    <a:pt x="5915" y="11869"/>
                  </a:cubicBezTo>
                  <a:cubicBezTo>
                    <a:pt x="5915" y="11869"/>
                    <a:pt x="4021" y="14363"/>
                    <a:pt x="6885" y="14363"/>
                  </a:cubicBezTo>
                  <a:cubicBezTo>
                    <a:pt x="7005" y="14363"/>
                    <a:pt x="7132" y="14359"/>
                    <a:pt x="7269" y="14350"/>
                  </a:cubicBezTo>
                  <a:lnTo>
                    <a:pt x="7269" y="14350"/>
                  </a:lnTo>
                  <a:cubicBezTo>
                    <a:pt x="7269" y="14350"/>
                    <a:pt x="5258" y="16583"/>
                    <a:pt x="9311" y="16583"/>
                  </a:cubicBezTo>
                  <a:cubicBezTo>
                    <a:pt x="11035" y="16583"/>
                    <a:pt x="13856" y="16179"/>
                    <a:pt x="18397" y="15027"/>
                  </a:cubicBezTo>
                  <a:lnTo>
                    <a:pt x="17720" y="5052"/>
                  </a:lnTo>
                  <a:cubicBezTo>
                    <a:pt x="17720" y="5052"/>
                    <a:pt x="11499" y="0"/>
                    <a:pt x="9933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8" name="Google Shape;12128;g24384d3dfa2_2_1301"/>
            <p:cNvSpPr/>
            <p:nvPr/>
          </p:nvSpPr>
          <p:spPr>
            <a:xfrm>
              <a:off x="3744500" y="2136625"/>
              <a:ext cx="1146650" cy="1452400"/>
            </a:xfrm>
            <a:custGeom>
              <a:avLst/>
              <a:gdLst/>
              <a:ahLst/>
              <a:cxnLst/>
              <a:rect l="l" t="t" r="r" b="b"/>
              <a:pathLst>
                <a:path w="45866" h="58096" extrusionOk="0">
                  <a:moveTo>
                    <a:pt x="38372" y="0"/>
                  </a:moveTo>
                  <a:cubicBezTo>
                    <a:pt x="34061" y="451"/>
                    <a:pt x="28598" y="38121"/>
                    <a:pt x="28598" y="38121"/>
                  </a:cubicBezTo>
                  <a:lnTo>
                    <a:pt x="1" y="46542"/>
                  </a:lnTo>
                  <a:lnTo>
                    <a:pt x="1831" y="58096"/>
                  </a:lnTo>
                  <a:cubicBezTo>
                    <a:pt x="37921" y="55840"/>
                    <a:pt x="41104" y="49925"/>
                    <a:pt x="41104" y="49925"/>
                  </a:cubicBezTo>
                  <a:cubicBezTo>
                    <a:pt x="45866" y="25188"/>
                    <a:pt x="38372" y="0"/>
                    <a:pt x="38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29" name="Google Shape;12129;g24384d3dfa2_2_1301"/>
          <p:cNvSpPr/>
          <p:nvPr/>
        </p:nvSpPr>
        <p:spPr>
          <a:xfrm rot="998748">
            <a:off x="3035479" y="3135790"/>
            <a:ext cx="3075071" cy="361885"/>
          </a:xfrm>
          <a:prstGeom prst="notchedRightArrow">
            <a:avLst>
              <a:gd name="adj1" fmla="val 29137"/>
              <a:gd name="adj2" fmla="val 99074"/>
            </a:avLst>
          </a:prstGeom>
          <a:gradFill>
            <a:gsLst>
              <a:gs pos="0">
                <a:srgbClr val="4D3A7D"/>
              </a:gs>
              <a:gs pos="7000">
                <a:srgbClr val="4D3A7D"/>
              </a:gs>
              <a:gs pos="36000">
                <a:schemeClr val="dk1"/>
              </a:gs>
              <a:gs pos="57000">
                <a:srgbClr val="DFD9EE"/>
              </a:gs>
              <a:gs pos="83000">
                <a:srgbClr val="DFD9EE"/>
              </a:gs>
              <a:gs pos="100000">
                <a:srgbClr val="DFD9EE"/>
              </a:gs>
            </a:gsLst>
            <a:lin ang="2700000" scaled="0"/>
          </a:gradFill>
          <a:ln w="12700" cap="flat" cmpd="sng">
            <a:solidFill>
              <a:srgbClr val="A5B0A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0" name="Google Shape;12130;g24384d3dfa2_2_1301"/>
          <p:cNvSpPr/>
          <p:nvPr/>
        </p:nvSpPr>
        <p:spPr>
          <a:xfrm rot="-9816812">
            <a:off x="3514386" y="2712408"/>
            <a:ext cx="3075071" cy="361885"/>
          </a:xfrm>
          <a:prstGeom prst="notchedRightArrow">
            <a:avLst>
              <a:gd name="adj1" fmla="val 29137"/>
              <a:gd name="adj2" fmla="val 99074"/>
            </a:avLst>
          </a:prstGeom>
          <a:gradFill>
            <a:gsLst>
              <a:gs pos="0">
                <a:srgbClr val="4D3A7D"/>
              </a:gs>
              <a:gs pos="7000">
                <a:srgbClr val="4D3A7D"/>
              </a:gs>
              <a:gs pos="36000">
                <a:schemeClr val="dk1"/>
              </a:gs>
              <a:gs pos="57000">
                <a:srgbClr val="DFD9EE"/>
              </a:gs>
              <a:gs pos="83000">
                <a:srgbClr val="DFD9EE"/>
              </a:gs>
              <a:gs pos="100000">
                <a:srgbClr val="DFD9EE"/>
              </a:gs>
            </a:gsLst>
            <a:lin ang="2700000" scaled="0"/>
          </a:gradFill>
          <a:ln w="12700" cap="flat" cmpd="sng">
            <a:solidFill>
              <a:srgbClr val="A5B0A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1" name="Google Shape;12131;g24384d3dfa2_2_1301"/>
          <p:cNvSpPr txBox="1"/>
          <p:nvPr/>
        </p:nvSpPr>
        <p:spPr>
          <a:xfrm>
            <a:off x="4809097" y="1512569"/>
            <a:ext cx="3701826" cy="1169551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5</a:t>
            </a:r>
            <a:endParaRPr/>
          </a:p>
        </p:txBody>
      </p:sp>
      <p:grpSp>
        <p:nvGrpSpPr>
          <p:cNvPr id="12132" name="Google Shape;12132;g24384d3dfa2_2_1301"/>
          <p:cNvGrpSpPr/>
          <p:nvPr/>
        </p:nvGrpSpPr>
        <p:grpSpPr>
          <a:xfrm>
            <a:off x="6253491" y="3335250"/>
            <a:ext cx="1240537" cy="1533849"/>
            <a:chOff x="3513900" y="3479248"/>
            <a:chExt cx="1957170" cy="2419922"/>
          </a:xfrm>
        </p:grpSpPr>
        <p:sp>
          <p:nvSpPr>
            <p:cNvPr id="12133" name="Google Shape;12133;g24384d3dfa2_2_1301"/>
            <p:cNvSpPr/>
            <p:nvPr/>
          </p:nvSpPr>
          <p:spPr>
            <a:xfrm>
              <a:off x="3592717" y="3933133"/>
              <a:ext cx="211672" cy="510116"/>
            </a:xfrm>
            <a:custGeom>
              <a:avLst/>
              <a:gdLst/>
              <a:ahLst/>
              <a:cxnLst/>
              <a:rect l="l" t="t" r="r" b="b"/>
              <a:pathLst>
                <a:path w="2315" h="5579" extrusionOk="0">
                  <a:moveTo>
                    <a:pt x="288" y="1"/>
                  </a:moveTo>
                  <a:cubicBezTo>
                    <a:pt x="286" y="1"/>
                    <a:pt x="285" y="1"/>
                    <a:pt x="284" y="1"/>
                  </a:cubicBezTo>
                  <a:cubicBezTo>
                    <a:pt x="1" y="21"/>
                    <a:pt x="274" y="526"/>
                    <a:pt x="456" y="849"/>
                  </a:cubicBezTo>
                  <a:cubicBezTo>
                    <a:pt x="658" y="1203"/>
                    <a:pt x="920" y="1729"/>
                    <a:pt x="951" y="2062"/>
                  </a:cubicBezTo>
                  <a:cubicBezTo>
                    <a:pt x="971" y="2395"/>
                    <a:pt x="284" y="3850"/>
                    <a:pt x="647" y="4265"/>
                  </a:cubicBezTo>
                  <a:cubicBezTo>
                    <a:pt x="1062" y="4740"/>
                    <a:pt x="1284" y="5578"/>
                    <a:pt x="1284" y="5578"/>
                  </a:cubicBezTo>
                  <a:lnTo>
                    <a:pt x="2315" y="4911"/>
                  </a:lnTo>
                  <a:cubicBezTo>
                    <a:pt x="2254" y="4628"/>
                    <a:pt x="2224" y="4335"/>
                    <a:pt x="2214" y="4042"/>
                  </a:cubicBezTo>
                  <a:cubicBezTo>
                    <a:pt x="2224" y="3608"/>
                    <a:pt x="2294" y="2931"/>
                    <a:pt x="2113" y="2577"/>
                  </a:cubicBezTo>
                  <a:cubicBezTo>
                    <a:pt x="1942" y="2215"/>
                    <a:pt x="579" y="1"/>
                    <a:pt x="288" y="1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4" name="Google Shape;12134;g24384d3dfa2_2_1301"/>
            <p:cNvSpPr/>
            <p:nvPr/>
          </p:nvSpPr>
          <p:spPr>
            <a:xfrm>
              <a:off x="4297683" y="3653707"/>
              <a:ext cx="917459" cy="992984"/>
            </a:xfrm>
            <a:custGeom>
              <a:avLst/>
              <a:gdLst/>
              <a:ahLst/>
              <a:cxnLst/>
              <a:rect l="l" t="t" r="r" b="b"/>
              <a:pathLst>
                <a:path w="10034" h="10860" extrusionOk="0">
                  <a:moveTo>
                    <a:pt x="5559" y="0"/>
                  </a:moveTo>
                  <a:cubicBezTo>
                    <a:pt x="3981" y="0"/>
                    <a:pt x="2185" y="878"/>
                    <a:pt x="1516" y="1996"/>
                  </a:cubicBezTo>
                  <a:cubicBezTo>
                    <a:pt x="1516" y="1996"/>
                    <a:pt x="1213" y="2784"/>
                    <a:pt x="1142" y="4229"/>
                  </a:cubicBezTo>
                  <a:cubicBezTo>
                    <a:pt x="1071" y="5674"/>
                    <a:pt x="1294" y="6997"/>
                    <a:pt x="970" y="8240"/>
                  </a:cubicBezTo>
                  <a:cubicBezTo>
                    <a:pt x="799" y="8958"/>
                    <a:pt x="465" y="9624"/>
                    <a:pt x="0" y="10200"/>
                  </a:cubicBezTo>
                  <a:cubicBezTo>
                    <a:pt x="0" y="10200"/>
                    <a:pt x="593" y="10366"/>
                    <a:pt x="1316" y="10366"/>
                  </a:cubicBezTo>
                  <a:cubicBezTo>
                    <a:pt x="1777" y="10366"/>
                    <a:pt x="2291" y="10299"/>
                    <a:pt x="2738" y="10079"/>
                  </a:cubicBezTo>
                  <a:cubicBezTo>
                    <a:pt x="3880" y="9503"/>
                    <a:pt x="4062" y="9624"/>
                    <a:pt x="4638" y="9533"/>
                  </a:cubicBezTo>
                  <a:cubicBezTo>
                    <a:pt x="4851" y="9496"/>
                    <a:pt x="5072" y="9453"/>
                    <a:pt x="5263" y="9453"/>
                  </a:cubicBezTo>
                  <a:cubicBezTo>
                    <a:pt x="5590" y="9453"/>
                    <a:pt x="5832" y="9578"/>
                    <a:pt x="5800" y="10069"/>
                  </a:cubicBezTo>
                  <a:cubicBezTo>
                    <a:pt x="5767" y="10582"/>
                    <a:pt x="6437" y="10860"/>
                    <a:pt x="7151" y="10860"/>
                  </a:cubicBezTo>
                  <a:cubicBezTo>
                    <a:pt x="7534" y="10860"/>
                    <a:pt x="7929" y="10780"/>
                    <a:pt x="8235" y="10615"/>
                  </a:cubicBezTo>
                  <a:cubicBezTo>
                    <a:pt x="9114" y="10140"/>
                    <a:pt x="10034" y="6573"/>
                    <a:pt x="9720" y="4774"/>
                  </a:cubicBezTo>
                  <a:cubicBezTo>
                    <a:pt x="9417" y="2986"/>
                    <a:pt x="8548" y="935"/>
                    <a:pt x="6821" y="228"/>
                  </a:cubicBezTo>
                  <a:cubicBezTo>
                    <a:pt x="6438" y="71"/>
                    <a:pt x="6007" y="0"/>
                    <a:pt x="5559" y="0"/>
                  </a:cubicBezTo>
                  <a:close/>
                </a:path>
              </a:pathLst>
            </a:custGeom>
            <a:solidFill>
              <a:srgbClr val="440C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5" name="Google Shape;12135;g24384d3dfa2_2_1301"/>
            <p:cNvSpPr/>
            <p:nvPr/>
          </p:nvSpPr>
          <p:spPr>
            <a:xfrm>
              <a:off x="3664768" y="4362512"/>
              <a:ext cx="1007157" cy="831327"/>
            </a:xfrm>
            <a:custGeom>
              <a:avLst/>
              <a:gdLst/>
              <a:ahLst/>
              <a:cxnLst/>
              <a:rect l="l" t="t" r="r" b="b"/>
              <a:pathLst>
                <a:path w="11015" h="9092" extrusionOk="0">
                  <a:moveTo>
                    <a:pt x="1544" y="1"/>
                  </a:moveTo>
                  <a:cubicBezTo>
                    <a:pt x="942" y="1"/>
                    <a:pt x="229" y="464"/>
                    <a:pt x="122" y="872"/>
                  </a:cubicBezTo>
                  <a:cubicBezTo>
                    <a:pt x="1" y="1296"/>
                    <a:pt x="2315" y="7258"/>
                    <a:pt x="2992" y="7985"/>
                  </a:cubicBezTo>
                  <a:cubicBezTo>
                    <a:pt x="3518" y="8550"/>
                    <a:pt x="3997" y="9092"/>
                    <a:pt x="4882" y="9092"/>
                  </a:cubicBezTo>
                  <a:cubicBezTo>
                    <a:pt x="5153" y="9092"/>
                    <a:pt x="5461" y="9041"/>
                    <a:pt x="5821" y="8925"/>
                  </a:cubicBezTo>
                  <a:cubicBezTo>
                    <a:pt x="7347" y="8430"/>
                    <a:pt x="9115" y="6722"/>
                    <a:pt x="9266" y="6227"/>
                  </a:cubicBezTo>
                  <a:cubicBezTo>
                    <a:pt x="9428" y="5732"/>
                    <a:pt x="11014" y="1145"/>
                    <a:pt x="11014" y="1145"/>
                  </a:cubicBezTo>
                  <a:cubicBezTo>
                    <a:pt x="11014" y="1145"/>
                    <a:pt x="10974" y="1141"/>
                    <a:pt x="10901" y="1141"/>
                  </a:cubicBezTo>
                  <a:cubicBezTo>
                    <a:pt x="10600" y="1141"/>
                    <a:pt x="9742" y="1212"/>
                    <a:pt x="8792" y="1943"/>
                  </a:cubicBezTo>
                  <a:cubicBezTo>
                    <a:pt x="7636" y="2825"/>
                    <a:pt x="5976" y="5863"/>
                    <a:pt x="4900" y="5863"/>
                  </a:cubicBezTo>
                  <a:cubicBezTo>
                    <a:pt x="4866" y="5863"/>
                    <a:pt x="4833" y="5860"/>
                    <a:pt x="4800" y="5853"/>
                  </a:cubicBezTo>
                  <a:cubicBezTo>
                    <a:pt x="3729" y="5661"/>
                    <a:pt x="2224" y="44"/>
                    <a:pt x="1618" y="3"/>
                  </a:cubicBezTo>
                  <a:cubicBezTo>
                    <a:pt x="1593" y="2"/>
                    <a:pt x="1569" y="1"/>
                    <a:pt x="1544" y="1"/>
                  </a:cubicBez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6" name="Google Shape;12136;g24384d3dfa2_2_1301"/>
            <p:cNvSpPr/>
            <p:nvPr/>
          </p:nvSpPr>
          <p:spPr>
            <a:xfrm>
              <a:off x="4256080" y="4446816"/>
              <a:ext cx="1021420" cy="1452354"/>
            </a:xfrm>
            <a:custGeom>
              <a:avLst/>
              <a:gdLst/>
              <a:ahLst/>
              <a:cxnLst/>
              <a:rect l="l" t="t" r="r" b="b"/>
              <a:pathLst>
                <a:path w="11171" h="15884" extrusionOk="0">
                  <a:moveTo>
                    <a:pt x="4609" y="0"/>
                  </a:moveTo>
                  <a:cubicBezTo>
                    <a:pt x="4009" y="0"/>
                    <a:pt x="2947" y="927"/>
                    <a:pt x="2587" y="1597"/>
                  </a:cubicBezTo>
                  <a:cubicBezTo>
                    <a:pt x="1" y="6447"/>
                    <a:pt x="4709" y="8862"/>
                    <a:pt x="1334" y="15197"/>
                  </a:cubicBezTo>
                  <a:cubicBezTo>
                    <a:pt x="1081" y="15674"/>
                    <a:pt x="3572" y="15883"/>
                    <a:pt x="6102" y="15883"/>
                  </a:cubicBezTo>
                  <a:cubicBezTo>
                    <a:pt x="8617" y="15883"/>
                    <a:pt x="11171" y="15676"/>
                    <a:pt x="11105" y="15319"/>
                  </a:cubicBezTo>
                  <a:cubicBezTo>
                    <a:pt x="9812" y="8377"/>
                    <a:pt x="11024" y="1718"/>
                    <a:pt x="9397" y="799"/>
                  </a:cubicBezTo>
                  <a:cubicBezTo>
                    <a:pt x="8266" y="162"/>
                    <a:pt x="5912" y="21"/>
                    <a:pt x="4628" y="1"/>
                  </a:cubicBezTo>
                  <a:cubicBezTo>
                    <a:pt x="4622" y="0"/>
                    <a:pt x="4616" y="0"/>
                    <a:pt x="4609" y="0"/>
                  </a:cubicBezTo>
                  <a:close/>
                </a:path>
              </a:pathLst>
            </a:custGeom>
            <a:solidFill>
              <a:srgbClr val="008A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7" name="Google Shape;12137;g24384d3dfa2_2_1301"/>
            <p:cNvSpPr/>
            <p:nvPr/>
          </p:nvSpPr>
          <p:spPr>
            <a:xfrm>
              <a:off x="4460163" y="4419385"/>
              <a:ext cx="637668" cy="493383"/>
            </a:xfrm>
            <a:custGeom>
              <a:avLst/>
              <a:gdLst/>
              <a:ahLst/>
              <a:cxnLst/>
              <a:rect l="l" t="t" r="r" b="b"/>
              <a:pathLst>
                <a:path w="6974" h="5396" extrusionOk="0">
                  <a:moveTo>
                    <a:pt x="3966" y="1"/>
                  </a:moveTo>
                  <a:cubicBezTo>
                    <a:pt x="3292" y="1"/>
                    <a:pt x="3003" y="291"/>
                    <a:pt x="3003" y="291"/>
                  </a:cubicBezTo>
                  <a:cubicBezTo>
                    <a:pt x="3003" y="291"/>
                    <a:pt x="2255" y="513"/>
                    <a:pt x="1457" y="1301"/>
                  </a:cubicBezTo>
                  <a:cubicBezTo>
                    <a:pt x="891" y="1876"/>
                    <a:pt x="1" y="3294"/>
                    <a:pt x="408" y="3294"/>
                  </a:cubicBezTo>
                  <a:cubicBezTo>
                    <a:pt x="437" y="3294"/>
                    <a:pt x="473" y="3287"/>
                    <a:pt x="517" y="3271"/>
                  </a:cubicBezTo>
                  <a:cubicBezTo>
                    <a:pt x="1056" y="3072"/>
                    <a:pt x="1594" y="2744"/>
                    <a:pt x="1826" y="2744"/>
                  </a:cubicBezTo>
                  <a:cubicBezTo>
                    <a:pt x="1877" y="2744"/>
                    <a:pt x="1913" y="2760"/>
                    <a:pt x="1931" y="2796"/>
                  </a:cubicBezTo>
                  <a:cubicBezTo>
                    <a:pt x="2029" y="3000"/>
                    <a:pt x="2685" y="5395"/>
                    <a:pt x="2898" y="5395"/>
                  </a:cubicBezTo>
                  <a:cubicBezTo>
                    <a:pt x="2907" y="5395"/>
                    <a:pt x="2915" y="5391"/>
                    <a:pt x="2922" y="5383"/>
                  </a:cubicBezTo>
                  <a:cubicBezTo>
                    <a:pt x="3091" y="5184"/>
                    <a:pt x="4129" y="3189"/>
                    <a:pt x="4519" y="3189"/>
                  </a:cubicBezTo>
                  <a:cubicBezTo>
                    <a:pt x="4526" y="3189"/>
                    <a:pt x="4532" y="3189"/>
                    <a:pt x="4538" y="3190"/>
                  </a:cubicBezTo>
                  <a:cubicBezTo>
                    <a:pt x="4922" y="3261"/>
                    <a:pt x="6115" y="4322"/>
                    <a:pt x="6115" y="4322"/>
                  </a:cubicBezTo>
                  <a:cubicBezTo>
                    <a:pt x="6115" y="4322"/>
                    <a:pt x="6973" y="846"/>
                    <a:pt x="5033" y="200"/>
                  </a:cubicBezTo>
                  <a:cubicBezTo>
                    <a:pt x="4604" y="53"/>
                    <a:pt x="4251" y="1"/>
                    <a:pt x="39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8" name="Google Shape;12138;g24384d3dfa2_2_1301"/>
            <p:cNvSpPr/>
            <p:nvPr/>
          </p:nvSpPr>
          <p:spPr>
            <a:xfrm>
              <a:off x="4604357" y="4918804"/>
              <a:ext cx="522094" cy="633645"/>
            </a:xfrm>
            <a:custGeom>
              <a:avLst/>
              <a:gdLst/>
              <a:ahLst/>
              <a:cxnLst/>
              <a:rect l="l" t="t" r="r" b="b"/>
              <a:pathLst>
                <a:path w="5710" h="6930" extrusionOk="0">
                  <a:moveTo>
                    <a:pt x="1647" y="0"/>
                  </a:moveTo>
                  <a:cubicBezTo>
                    <a:pt x="1421" y="0"/>
                    <a:pt x="1221" y="157"/>
                    <a:pt x="1173" y="386"/>
                  </a:cubicBezTo>
                  <a:cubicBezTo>
                    <a:pt x="880" y="1629"/>
                    <a:pt x="1" y="5529"/>
                    <a:pt x="61" y="5812"/>
                  </a:cubicBezTo>
                  <a:cubicBezTo>
                    <a:pt x="119" y="6148"/>
                    <a:pt x="3494" y="6930"/>
                    <a:pt x="4145" y="6930"/>
                  </a:cubicBezTo>
                  <a:cubicBezTo>
                    <a:pt x="4179" y="6930"/>
                    <a:pt x="4206" y="6928"/>
                    <a:pt x="4224" y="6923"/>
                  </a:cubicBezTo>
                  <a:cubicBezTo>
                    <a:pt x="4588" y="6832"/>
                    <a:pt x="5710" y="1315"/>
                    <a:pt x="5669" y="1083"/>
                  </a:cubicBezTo>
                  <a:cubicBezTo>
                    <a:pt x="5629" y="891"/>
                    <a:pt x="2931" y="93"/>
                    <a:pt x="1688" y="2"/>
                  </a:cubicBezTo>
                  <a:cubicBezTo>
                    <a:pt x="1675" y="1"/>
                    <a:pt x="1661" y="0"/>
                    <a:pt x="1647" y="0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9" name="Google Shape;12139;g24384d3dfa2_2_1301"/>
            <p:cNvSpPr/>
            <p:nvPr/>
          </p:nvSpPr>
          <p:spPr>
            <a:xfrm>
              <a:off x="4730080" y="4929045"/>
              <a:ext cx="391799" cy="610786"/>
            </a:xfrm>
            <a:custGeom>
              <a:avLst/>
              <a:gdLst/>
              <a:ahLst/>
              <a:cxnLst/>
              <a:rect l="l" t="t" r="r" b="b"/>
              <a:pathLst>
                <a:path w="4285" h="6680" extrusionOk="0">
                  <a:moveTo>
                    <a:pt x="344" y="1"/>
                  </a:moveTo>
                  <a:cubicBezTo>
                    <a:pt x="344" y="1"/>
                    <a:pt x="0" y="62"/>
                    <a:pt x="111" y="223"/>
                  </a:cubicBezTo>
                  <a:cubicBezTo>
                    <a:pt x="232" y="395"/>
                    <a:pt x="3688" y="1052"/>
                    <a:pt x="3759" y="1234"/>
                  </a:cubicBezTo>
                  <a:cubicBezTo>
                    <a:pt x="3819" y="1426"/>
                    <a:pt x="2374" y="6650"/>
                    <a:pt x="2536" y="6670"/>
                  </a:cubicBezTo>
                  <a:cubicBezTo>
                    <a:pt x="2566" y="6676"/>
                    <a:pt x="2597" y="6679"/>
                    <a:pt x="2627" y="6679"/>
                  </a:cubicBezTo>
                  <a:cubicBezTo>
                    <a:pt x="2736" y="6679"/>
                    <a:pt x="2839" y="6636"/>
                    <a:pt x="2910" y="6548"/>
                  </a:cubicBezTo>
                  <a:cubicBezTo>
                    <a:pt x="2971" y="6458"/>
                    <a:pt x="4284" y="1153"/>
                    <a:pt x="4133" y="961"/>
                  </a:cubicBezTo>
                  <a:cubicBezTo>
                    <a:pt x="3991" y="759"/>
                    <a:pt x="344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0" name="Google Shape;12140;g24384d3dfa2_2_1301"/>
            <p:cNvSpPr/>
            <p:nvPr/>
          </p:nvSpPr>
          <p:spPr>
            <a:xfrm>
              <a:off x="4661687" y="5061169"/>
              <a:ext cx="389970" cy="467690"/>
            </a:xfrm>
            <a:custGeom>
              <a:avLst/>
              <a:gdLst/>
              <a:ahLst/>
              <a:cxnLst/>
              <a:rect l="l" t="t" r="r" b="b"/>
              <a:pathLst>
                <a:path w="4265" h="5115" extrusionOk="0">
                  <a:moveTo>
                    <a:pt x="4264" y="1"/>
                  </a:moveTo>
                  <a:lnTo>
                    <a:pt x="4264" y="1"/>
                  </a:lnTo>
                  <a:cubicBezTo>
                    <a:pt x="3335" y="21"/>
                    <a:pt x="2991" y="2274"/>
                    <a:pt x="2193" y="3032"/>
                  </a:cubicBezTo>
                  <a:cubicBezTo>
                    <a:pt x="1395" y="3790"/>
                    <a:pt x="10" y="4083"/>
                    <a:pt x="10" y="4295"/>
                  </a:cubicBezTo>
                  <a:cubicBezTo>
                    <a:pt x="0" y="4514"/>
                    <a:pt x="2857" y="5114"/>
                    <a:pt x="3016" y="5114"/>
                  </a:cubicBezTo>
                  <a:cubicBezTo>
                    <a:pt x="3018" y="5114"/>
                    <a:pt x="3020" y="5114"/>
                    <a:pt x="3021" y="5114"/>
                  </a:cubicBezTo>
                  <a:cubicBezTo>
                    <a:pt x="3102" y="5083"/>
                    <a:pt x="4264" y="1"/>
                    <a:pt x="4264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1" name="Google Shape;12141;g24384d3dfa2_2_1301"/>
            <p:cNvSpPr/>
            <p:nvPr/>
          </p:nvSpPr>
          <p:spPr>
            <a:xfrm>
              <a:off x="4646874" y="5006856"/>
              <a:ext cx="465770" cy="599356"/>
            </a:xfrm>
            <a:custGeom>
              <a:avLst/>
              <a:gdLst/>
              <a:ahLst/>
              <a:cxnLst/>
              <a:rect l="l" t="t" r="r" b="b"/>
              <a:pathLst>
                <a:path w="5094" h="6555" extrusionOk="0">
                  <a:moveTo>
                    <a:pt x="1237" y="1"/>
                  </a:moveTo>
                  <a:cubicBezTo>
                    <a:pt x="1127" y="1"/>
                    <a:pt x="1024" y="3"/>
                    <a:pt x="930" y="9"/>
                  </a:cubicBezTo>
                  <a:cubicBezTo>
                    <a:pt x="688" y="29"/>
                    <a:pt x="486" y="221"/>
                    <a:pt x="465" y="464"/>
                  </a:cubicBezTo>
                  <a:cubicBezTo>
                    <a:pt x="354" y="1737"/>
                    <a:pt x="1" y="5718"/>
                    <a:pt x="81" y="5990"/>
                  </a:cubicBezTo>
                  <a:cubicBezTo>
                    <a:pt x="185" y="6265"/>
                    <a:pt x="2959" y="6555"/>
                    <a:pt x="4001" y="6555"/>
                  </a:cubicBezTo>
                  <a:cubicBezTo>
                    <a:pt x="4184" y="6555"/>
                    <a:pt x="4314" y="6546"/>
                    <a:pt x="4366" y="6526"/>
                  </a:cubicBezTo>
                  <a:cubicBezTo>
                    <a:pt x="4709" y="6385"/>
                    <a:pt x="5093" y="767"/>
                    <a:pt x="5022" y="554"/>
                  </a:cubicBezTo>
                  <a:cubicBezTo>
                    <a:pt x="4957" y="377"/>
                    <a:pt x="2578" y="1"/>
                    <a:pt x="1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2" name="Google Shape;12142;g24384d3dfa2_2_1301"/>
            <p:cNvSpPr/>
            <p:nvPr/>
          </p:nvSpPr>
          <p:spPr>
            <a:xfrm>
              <a:off x="4705119" y="5016823"/>
              <a:ext cx="401948" cy="577503"/>
            </a:xfrm>
            <a:custGeom>
              <a:avLst/>
              <a:gdLst/>
              <a:ahLst/>
              <a:cxnLst/>
              <a:rect l="l" t="t" r="r" b="b"/>
              <a:pathLst>
                <a:path w="4396" h="6316" extrusionOk="0">
                  <a:moveTo>
                    <a:pt x="344" y="1"/>
                  </a:moveTo>
                  <a:cubicBezTo>
                    <a:pt x="344" y="1"/>
                    <a:pt x="0" y="112"/>
                    <a:pt x="142" y="253"/>
                  </a:cubicBezTo>
                  <a:cubicBezTo>
                    <a:pt x="273" y="405"/>
                    <a:pt x="3799" y="597"/>
                    <a:pt x="3880" y="769"/>
                  </a:cubicBezTo>
                  <a:cubicBezTo>
                    <a:pt x="3971" y="941"/>
                    <a:pt x="3244" y="6316"/>
                    <a:pt x="3405" y="6316"/>
                  </a:cubicBezTo>
                  <a:cubicBezTo>
                    <a:pt x="3577" y="6316"/>
                    <a:pt x="3698" y="6265"/>
                    <a:pt x="3749" y="6154"/>
                  </a:cubicBezTo>
                  <a:cubicBezTo>
                    <a:pt x="3799" y="6043"/>
                    <a:pt x="4395" y="617"/>
                    <a:pt x="4224" y="445"/>
                  </a:cubicBezTo>
                  <a:cubicBezTo>
                    <a:pt x="4052" y="264"/>
                    <a:pt x="344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3" name="Google Shape;12143;g24384d3dfa2_2_1301"/>
            <p:cNvSpPr/>
            <p:nvPr/>
          </p:nvSpPr>
          <p:spPr>
            <a:xfrm>
              <a:off x="4637639" y="5008411"/>
              <a:ext cx="223650" cy="319200"/>
            </a:xfrm>
            <a:custGeom>
              <a:avLst/>
              <a:gdLst/>
              <a:ahLst/>
              <a:cxnLst/>
              <a:rect l="l" t="t" r="r" b="b"/>
              <a:pathLst>
                <a:path w="2446" h="3491" extrusionOk="0">
                  <a:moveTo>
                    <a:pt x="1549" y="0"/>
                  </a:moveTo>
                  <a:cubicBezTo>
                    <a:pt x="1545" y="0"/>
                    <a:pt x="1541" y="1"/>
                    <a:pt x="1536" y="2"/>
                  </a:cubicBezTo>
                  <a:cubicBezTo>
                    <a:pt x="1334" y="63"/>
                    <a:pt x="1254" y="497"/>
                    <a:pt x="1274" y="800"/>
                  </a:cubicBezTo>
                  <a:cubicBezTo>
                    <a:pt x="1284" y="1113"/>
                    <a:pt x="1415" y="1235"/>
                    <a:pt x="1324" y="1255"/>
                  </a:cubicBezTo>
                  <a:cubicBezTo>
                    <a:pt x="1323" y="1255"/>
                    <a:pt x="1322" y="1255"/>
                    <a:pt x="1321" y="1255"/>
                  </a:cubicBezTo>
                  <a:cubicBezTo>
                    <a:pt x="1236" y="1255"/>
                    <a:pt x="817" y="669"/>
                    <a:pt x="503" y="669"/>
                  </a:cubicBezTo>
                  <a:cubicBezTo>
                    <a:pt x="480" y="669"/>
                    <a:pt x="457" y="672"/>
                    <a:pt x="435" y="679"/>
                  </a:cubicBezTo>
                  <a:cubicBezTo>
                    <a:pt x="102" y="780"/>
                    <a:pt x="304" y="1063"/>
                    <a:pt x="243" y="1124"/>
                  </a:cubicBezTo>
                  <a:cubicBezTo>
                    <a:pt x="182" y="1184"/>
                    <a:pt x="1" y="1265"/>
                    <a:pt x="61" y="1457"/>
                  </a:cubicBezTo>
                  <a:lnTo>
                    <a:pt x="122" y="1639"/>
                  </a:lnTo>
                  <a:cubicBezTo>
                    <a:pt x="81" y="1689"/>
                    <a:pt x="61" y="1760"/>
                    <a:pt x="61" y="1821"/>
                  </a:cubicBezTo>
                  <a:cubicBezTo>
                    <a:pt x="41" y="1922"/>
                    <a:pt x="51" y="2013"/>
                    <a:pt x="81" y="2104"/>
                  </a:cubicBezTo>
                  <a:cubicBezTo>
                    <a:pt x="21" y="2184"/>
                    <a:pt x="1" y="2285"/>
                    <a:pt x="31" y="2376"/>
                  </a:cubicBezTo>
                  <a:cubicBezTo>
                    <a:pt x="92" y="2518"/>
                    <a:pt x="374" y="2821"/>
                    <a:pt x="1031" y="2912"/>
                  </a:cubicBezTo>
                  <a:cubicBezTo>
                    <a:pt x="1664" y="2990"/>
                    <a:pt x="2100" y="3490"/>
                    <a:pt x="2185" y="3490"/>
                  </a:cubicBezTo>
                  <a:cubicBezTo>
                    <a:pt x="2188" y="3490"/>
                    <a:pt x="2191" y="3489"/>
                    <a:pt x="2193" y="3488"/>
                  </a:cubicBezTo>
                  <a:cubicBezTo>
                    <a:pt x="2254" y="3447"/>
                    <a:pt x="2446" y="2427"/>
                    <a:pt x="2446" y="2427"/>
                  </a:cubicBezTo>
                  <a:cubicBezTo>
                    <a:pt x="2244" y="2205"/>
                    <a:pt x="2072" y="1942"/>
                    <a:pt x="1961" y="1669"/>
                  </a:cubicBezTo>
                  <a:cubicBezTo>
                    <a:pt x="1723" y="1145"/>
                    <a:pt x="1738" y="0"/>
                    <a:pt x="1549" y="0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4" name="Google Shape;12144;g24384d3dfa2_2_1301"/>
            <p:cNvSpPr/>
            <p:nvPr/>
          </p:nvSpPr>
          <p:spPr>
            <a:xfrm>
              <a:off x="4777170" y="4526456"/>
              <a:ext cx="693900" cy="1093014"/>
            </a:xfrm>
            <a:custGeom>
              <a:avLst/>
              <a:gdLst/>
              <a:ahLst/>
              <a:cxnLst/>
              <a:rect l="l" t="t" r="r" b="b"/>
              <a:pathLst>
                <a:path w="7589" h="11954" extrusionOk="0">
                  <a:moveTo>
                    <a:pt x="3633" y="0"/>
                  </a:moveTo>
                  <a:cubicBezTo>
                    <a:pt x="3565" y="0"/>
                    <a:pt x="3527" y="9"/>
                    <a:pt x="3527" y="9"/>
                  </a:cubicBezTo>
                  <a:cubicBezTo>
                    <a:pt x="2456" y="1797"/>
                    <a:pt x="3173" y="3545"/>
                    <a:pt x="3567" y="5010"/>
                  </a:cubicBezTo>
                  <a:cubicBezTo>
                    <a:pt x="3951" y="6485"/>
                    <a:pt x="4840" y="8506"/>
                    <a:pt x="4618" y="9011"/>
                  </a:cubicBezTo>
                  <a:cubicBezTo>
                    <a:pt x="4595" y="9062"/>
                    <a:pt x="4540" y="9085"/>
                    <a:pt x="4460" y="9085"/>
                  </a:cubicBezTo>
                  <a:cubicBezTo>
                    <a:pt x="3744" y="9085"/>
                    <a:pt x="1021" y="7253"/>
                    <a:pt x="1021" y="7253"/>
                  </a:cubicBezTo>
                  <a:cubicBezTo>
                    <a:pt x="1021" y="7253"/>
                    <a:pt x="0" y="8820"/>
                    <a:pt x="0" y="8991"/>
                  </a:cubicBezTo>
                  <a:cubicBezTo>
                    <a:pt x="0" y="9157"/>
                    <a:pt x="4961" y="11953"/>
                    <a:pt x="6330" y="11953"/>
                  </a:cubicBezTo>
                  <a:cubicBezTo>
                    <a:pt x="6381" y="11953"/>
                    <a:pt x="6427" y="11950"/>
                    <a:pt x="6467" y="11942"/>
                  </a:cubicBezTo>
                  <a:cubicBezTo>
                    <a:pt x="7589" y="11719"/>
                    <a:pt x="6538" y="4050"/>
                    <a:pt x="5598" y="1908"/>
                  </a:cubicBezTo>
                  <a:cubicBezTo>
                    <a:pt x="4824" y="162"/>
                    <a:pt x="3935" y="0"/>
                    <a:pt x="3633" y="0"/>
                  </a:cubicBez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5" name="Google Shape;12145;g24384d3dfa2_2_1301"/>
            <p:cNvSpPr/>
            <p:nvPr/>
          </p:nvSpPr>
          <p:spPr>
            <a:xfrm>
              <a:off x="4639011" y="4300885"/>
              <a:ext cx="331360" cy="363546"/>
            </a:xfrm>
            <a:custGeom>
              <a:avLst/>
              <a:gdLst/>
              <a:ahLst/>
              <a:cxnLst/>
              <a:rect l="l" t="t" r="r" b="b"/>
              <a:pathLst>
                <a:path w="3624" h="3976" extrusionOk="0">
                  <a:moveTo>
                    <a:pt x="3229" y="0"/>
                  </a:moveTo>
                  <a:cubicBezTo>
                    <a:pt x="2906" y="0"/>
                    <a:pt x="1097" y="657"/>
                    <a:pt x="1097" y="657"/>
                  </a:cubicBezTo>
                  <a:cubicBezTo>
                    <a:pt x="1097" y="657"/>
                    <a:pt x="1168" y="1334"/>
                    <a:pt x="1168" y="1869"/>
                  </a:cubicBezTo>
                  <a:cubicBezTo>
                    <a:pt x="1168" y="2395"/>
                    <a:pt x="885" y="2567"/>
                    <a:pt x="420" y="2951"/>
                  </a:cubicBezTo>
                  <a:cubicBezTo>
                    <a:pt x="0" y="3306"/>
                    <a:pt x="685" y="3975"/>
                    <a:pt x="1550" y="3975"/>
                  </a:cubicBezTo>
                  <a:cubicBezTo>
                    <a:pt x="1643" y="3975"/>
                    <a:pt x="1739" y="3968"/>
                    <a:pt x="1835" y="3951"/>
                  </a:cubicBezTo>
                  <a:cubicBezTo>
                    <a:pt x="2825" y="3779"/>
                    <a:pt x="3623" y="3143"/>
                    <a:pt x="3532" y="2688"/>
                  </a:cubicBezTo>
                  <a:cubicBezTo>
                    <a:pt x="3259" y="1233"/>
                    <a:pt x="3542" y="0"/>
                    <a:pt x="3229" y="0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6" name="Google Shape;12146;g24384d3dfa2_2_1301"/>
            <p:cNvSpPr/>
            <p:nvPr/>
          </p:nvSpPr>
          <p:spPr>
            <a:xfrm>
              <a:off x="4702284" y="4302714"/>
              <a:ext cx="229228" cy="258761"/>
            </a:xfrm>
            <a:custGeom>
              <a:avLst/>
              <a:gdLst/>
              <a:ahLst/>
              <a:cxnLst/>
              <a:rect l="l" t="t" r="r" b="b"/>
              <a:pathLst>
                <a:path w="2507" h="2830" extrusionOk="0">
                  <a:moveTo>
                    <a:pt x="2375" y="0"/>
                  </a:moveTo>
                  <a:lnTo>
                    <a:pt x="2375" y="0"/>
                  </a:lnTo>
                  <a:cubicBezTo>
                    <a:pt x="1840" y="112"/>
                    <a:pt x="405" y="647"/>
                    <a:pt x="405" y="647"/>
                  </a:cubicBezTo>
                  <a:cubicBezTo>
                    <a:pt x="405" y="647"/>
                    <a:pt x="476" y="1314"/>
                    <a:pt x="466" y="1849"/>
                  </a:cubicBezTo>
                  <a:cubicBezTo>
                    <a:pt x="476" y="2264"/>
                    <a:pt x="294" y="2456"/>
                    <a:pt x="1" y="2708"/>
                  </a:cubicBezTo>
                  <a:cubicBezTo>
                    <a:pt x="213" y="2789"/>
                    <a:pt x="466" y="2830"/>
                    <a:pt x="744" y="2830"/>
                  </a:cubicBezTo>
                  <a:cubicBezTo>
                    <a:pt x="1021" y="2830"/>
                    <a:pt x="1325" y="2789"/>
                    <a:pt x="1638" y="2708"/>
                  </a:cubicBezTo>
                  <a:cubicBezTo>
                    <a:pt x="2507" y="2496"/>
                    <a:pt x="2446" y="778"/>
                    <a:pt x="2375" y="0"/>
                  </a:cubicBezTo>
                  <a:close/>
                </a:path>
              </a:pathLst>
            </a:custGeom>
            <a:solidFill>
              <a:srgbClr val="E69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7" name="Google Shape;12147;g24384d3dfa2_2_1301"/>
            <p:cNvSpPr/>
            <p:nvPr/>
          </p:nvSpPr>
          <p:spPr>
            <a:xfrm>
              <a:off x="4450106" y="3693298"/>
              <a:ext cx="715205" cy="787530"/>
            </a:xfrm>
            <a:custGeom>
              <a:avLst/>
              <a:gdLst/>
              <a:ahLst/>
              <a:cxnLst/>
              <a:rect l="l" t="t" r="r" b="b"/>
              <a:pathLst>
                <a:path w="7822" h="8613" extrusionOk="0">
                  <a:moveTo>
                    <a:pt x="3167" y="0"/>
                  </a:moveTo>
                  <a:cubicBezTo>
                    <a:pt x="2353" y="0"/>
                    <a:pt x="1586" y="277"/>
                    <a:pt x="910" y="1047"/>
                  </a:cubicBezTo>
                  <a:cubicBezTo>
                    <a:pt x="910" y="1047"/>
                    <a:pt x="112" y="2664"/>
                    <a:pt x="61" y="4139"/>
                  </a:cubicBezTo>
                  <a:cubicBezTo>
                    <a:pt x="0" y="5625"/>
                    <a:pt x="243" y="7352"/>
                    <a:pt x="1738" y="8322"/>
                  </a:cubicBezTo>
                  <a:cubicBezTo>
                    <a:pt x="2058" y="8526"/>
                    <a:pt x="2420" y="8612"/>
                    <a:pt x="2797" y="8612"/>
                  </a:cubicBezTo>
                  <a:cubicBezTo>
                    <a:pt x="4197" y="8612"/>
                    <a:pt x="5817" y="7434"/>
                    <a:pt x="6366" y="6726"/>
                  </a:cubicBezTo>
                  <a:cubicBezTo>
                    <a:pt x="6679" y="6292"/>
                    <a:pt x="6942" y="5827"/>
                    <a:pt x="7154" y="5332"/>
                  </a:cubicBezTo>
                  <a:cubicBezTo>
                    <a:pt x="7821" y="3705"/>
                    <a:pt x="7548" y="1320"/>
                    <a:pt x="5790" y="643"/>
                  </a:cubicBezTo>
                  <a:cubicBezTo>
                    <a:pt x="4897" y="294"/>
                    <a:pt x="4007" y="0"/>
                    <a:pt x="3167" y="0"/>
                  </a:cubicBezTo>
                  <a:close/>
                </a:path>
              </a:pathLst>
            </a:custGeom>
            <a:solidFill>
              <a:srgbClr val="FD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8" name="Google Shape;12148;g24384d3dfa2_2_1301"/>
            <p:cNvSpPr/>
            <p:nvPr/>
          </p:nvSpPr>
          <p:spPr>
            <a:xfrm>
              <a:off x="4474153" y="3692841"/>
              <a:ext cx="691157" cy="787438"/>
            </a:xfrm>
            <a:custGeom>
              <a:avLst/>
              <a:gdLst/>
              <a:ahLst/>
              <a:cxnLst/>
              <a:rect l="l" t="t" r="r" b="b"/>
              <a:pathLst>
                <a:path w="7559" h="8612" extrusionOk="0">
                  <a:moveTo>
                    <a:pt x="2904" y="0"/>
                  </a:moveTo>
                  <a:cubicBezTo>
                    <a:pt x="2090" y="0"/>
                    <a:pt x="1323" y="277"/>
                    <a:pt x="647" y="1052"/>
                  </a:cubicBezTo>
                  <a:cubicBezTo>
                    <a:pt x="374" y="1618"/>
                    <a:pt x="162" y="2204"/>
                    <a:pt x="0" y="2811"/>
                  </a:cubicBezTo>
                  <a:cubicBezTo>
                    <a:pt x="339" y="2844"/>
                    <a:pt x="920" y="2888"/>
                    <a:pt x="1514" y="2888"/>
                  </a:cubicBezTo>
                  <a:cubicBezTo>
                    <a:pt x="1985" y="2888"/>
                    <a:pt x="2465" y="2861"/>
                    <a:pt x="2839" y="2780"/>
                  </a:cubicBezTo>
                  <a:cubicBezTo>
                    <a:pt x="3405" y="2669"/>
                    <a:pt x="3961" y="2518"/>
                    <a:pt x="4507" y="2315"/>
                  </a:cubicBezTo>
                  <a:cubicBezTo>
                    <a:pt x="4507" y="2315"/>
                    <a:pt x="4891" y="3205"/>
                    <a:pt x="5103" y="3882"/>
                  </a:cubicBezTo>
                  <a:cubicBezTo>
                    <a:pt x="5315" y="4548"/>
                    <a:pt x="5507" y="5458"/>
                    <a:pt x="4941" y="6529"/>
                  </a:cubicBezTo>
                  <a:cubicBezTo>
                    <a:pt x="4453" y="7437"/>
                    <a:pt x="3276" y="8402"/>
                    <a:pt x="1775" y="8402"/>
                  </a:cubicBezTo>
                  <a:cubicBezTo>
                    <a:pt x="1722" y="8402"/>
                    <a:pt x="1670" y="8401"/>
                    <a:pt x="1617" y="8398"/>
                  </a:cubicBezTo>
                  <a:lnTo>
                    <a:pt x="1617" y="8398"/>
                  </a:lnTo>
                  <a:cubicBezTo>
                    <a:pt x="1902" y="8547"/>
                    <a:pt x="2215" y="8611"/>
                    <a:pt x="2541" y="8611"/>
                  </a:cubicBezTo>
                  <a:cubicBezTo>
                    <a:pt x="3936" y="8611"/>
                    <a:pt x="5554" y="7435"/>
                    <a:pt x="6103" y="6731"/>
                  </a:cubicBezTo>
                  <a:cubicBezTo>
                    <a:pt x="6416" y="6297"/>
                    <a:pt x="6679" y="5832"/>
                    <a:pt x="6891" y="5337"/>
                  </a:cubicBezTo>
                  <a:cubicBezTo>
                    <a:pt x="7558" y="3710"/>
                    <a:pt x="7285" y="1325"/>
                    <a:pt x="5527" y="638"/>
                  </a:cubicBezTo>
                  <a:cubicBezTo>
                    <a:pt x="4634" y="294"/>
                    <a:pt x="3744" y="0"/>
                    <a:pt x="2904" y="0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9" name="Google Shape;12149;g24384d3dfa2_2_1301"/>
            <p:cNvSpPr/>
            <p:nvPr/>
          </p:nvSpPr>
          <p:spPr>
            <a:xfrm>
              <a:off x="4570160" y="4264311"/>
              <a:ext cx="175007" cy="87412"/>
            </a:xfrm>
            <a:custGeom>
              <a:avLst/>
              <a:gdLst/>
              <a:ahLst/>
              <a:cxnLst/>
              <a:rect l="l" t="t" r="r" b="b"/>
              <a:pathLst>
                <a:path w="1914" h="956" extrusionOk="0">
                  <a:moveTo>
                    <a:pt x="145" y="0"/>
                  </a:moveTo>
                  <a:cubicBezTo>
                    <a:pt x="67" y="0"/>
                    <a:pt x="20" y="81"/>
                    <a:pt x="11" y="178"/>
                  </a:cubicBezTo>
                  <a:cubicBezTo>
                    <a:pt x="1" y="532"/>
                    <a:pt x="254" y="845"/>
                    <a:pt x="597" y="915"/>
                  </a:cubicBezTo>
                  <a:cubicBezTo>
                    <a:pt x="710" y="943"/>
                    <a:pt x="817" y="956"/>
                    <a:pt x="917" y="956"/>
                  </a:cubicBezTo>
                  <a:cubicBezTo>
                    <a:pt x="1504" y="956"/>
                    <a:pt x="1856" y="531"/>
                    <a:pt x="1890" y="350"/>
                  </a:cubicBezTo>
                  <a:cubicBezTo>
                    <a:pt x="1914" y="233"/>
                    <a:pt x="1816" y="204"/>
                    <a:pt x="1645" y="204"/>
                  </a:cubicBezTo>
                  <a:cubicBezTo>
                    <a:pt x="1518" y="204"/>
                    <a:pt x="1351" y="220"/>
                    <a:pt x="1163" y="228"/>
                  </a:cubicBezTo>
                  <a:cubicBezTo>
                    <a:pt x="1153" y="229"/>
                    <a:pt x="1143" y="229"/>
                    <a:pt x="1133" y="229"/>
                  </a:cubicBezTo>
                  <a:cubicBezTo>
                    <a:pt x="841" y="229"/>
                    <a:pt x="437" y="94"/>
                    <a:pt x="183" y="6"/>
                  </a:cubicBezTo>
                  <a:cubicBezTo>
                    <a:pt x="170" y="2"/>
                    <a:pt x="157" y="0"/>
                    <a:pt x="145" y="0"/>
                  </a:cubicBezTo>
                  <a:close/>
                </a:path>
              </a:pathLst>
            </a:custGeom>
            <a:solidFill>
              <a:srgbClr val="A93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0" name="Google Shape;12150;g24384d3dfa2_2_1301"/>
            <p:cNvSpPr/>
            <p:nvPr/>
          </p:nvSpPr>
          <p:spPr>
            <a:xfrm>
              <a:off x="4590550" y="4301525"/>
              <a:ext cx="142364" cy="50472"/>
            </a:xfrm>
            <a:custGeom>
              <a:avLst/>
              <a:gdLst/>
              <a:ahLst/>
              <a:cxnLst/>
              <a:rect l="l" t="t" r="r" b="b"/>
              <a:pathLst>
                <a:path w="1557" h="552" extrusionOk="0">
                  <a:moveTo>
                    <a:pt x="768" y="0"/>
                  </a:moveTo>
                  <a:cubicBezTo>
                    <a:pt x="488" y="0"/>
                    <a:pt x="202" y="71"/>
                    <a:pt x="0" y="296"/>
                  </a:cubicBezTo>
                  <a:cubicBezTo>
                    <a:pt x="101" y="397"/>
                    <a:pt x="233" y="468"/>
                    <a:pt x="374" y="508"/>
                  </a:cubicBezTo>
                  <a:cubicBezTo>
                    <a:pt x="477" y="537"/>
                    <a:pt x="582" y="551"/>
                    <a:pt x="686" y="551"/>
                  </a:cubicBezTo>
                  <a:cubicBezTo>
                    <a:pt x="1019" y="551"/>
                    <a:pt x="1341" y="407"/>
                    <a:pt x="1556" y="145"/>
                  </a:cubicBezTo>
                  <a:cubicBezTo>
                    <a:pt x="1381" y="86"/>
                    <a:pt x="1078" y="0"/>
                    <a:pt x="768" y="0"/>
                  </a:cubicBezTo>
                  <a:close/>
                </a:path>
              </a:pathLst>
            </a:custGeom>
            <a:solidFill>
              <a:srgbClr val="EF61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1" name="Google Shape;12151;g24384d3dfa2_2_1301"/>
            <p:cNvSpPr/>
            <p:nvPr/>
          </p:nvSpPr>
          <p:spPr>
            <a:xfrm>
              <a:off x="4584058" y="4264860"/>
              <a:ext cx="151599" cy="51844"/>
            </a:xfrm>
            <a:custGeom>
              <a:avLst/>
              <a:gdLst/>
              <a:ahLst/>
              <a:cxnLst/>
              <a:rect l="l" t="t" r="r" b="b"/>
              <a:pathLst>
                <a:path w="1658" h="567" extrusionOk="0">
                  <a:moveTo>
                    <a:pt x="31" y="0"/>
                  </a:moveTo>
                  <a:cubicBezTo>
                    <a:pt x="1" y="162"/>
                    <a:pt x="81" y="334"/>
                    <a:pt x="223" y="414"/>
                  </a:cubicBezTo>
                  <a:cubicBezTo>
                    <a:pt x="372" y="519"/>
                    <a:pt x="667" y="567"/>
                    <a:pt x="931" y="567"/>
                  </a:cubicBezTo>
                  <a:cubicBezTo>
                    <a:pt x="1150" y="567"/>
                    <a:pt x="1347" y="534"/>
                    <a:pt x="1425" y="475"/>
                  </a:cubicBezTo>
                  <a:cubicBezTo>
                    <a:pt x="1516" y="394"/>
                    <a:pt x="1597" y="313"/>
                    <a:pt x="1658" y="222"/>
                  </a:cubicBezTo>
                  <a:cubicBezTo>
                    <a:pt x="1612" y="207"/>
                    <a:pt x="1550" y="202"/>
                    <a:pt x="1476" y="202"/>
                  </a:cubicBezTo>
                  <a:cubicBezTo>
                    <a:pt x="1352" y="202"/>
                    <a:pt x="1193" y="216"/>
                    <a:pt x="1011" y="222"/>
                  </a:cubicBezTo>
                  <a:cubicBezTo>
                    <a:pt x="718" y="222"/>
                    <a:pt x="294" y="9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2" name="Google Shape;12152;g24384d3dfa2_2_1301"/>
            <p:cNvSpPr/>
            <p:nvPr/>
          </p:nvSpPr>
          <p:spPr>
            <a:xfrm>
              <a:off x="4748550" y="3939167"/>
              <a:ext cx="160286" cy="58610"/>
            </a:xfrm>
            <a:custGeom>
              <a:avLst/>
              <a:gdLst/>
              <a:ahLst/>
              <a:cxnLst/>
              <a:rect l="l" t="t" r="r" b="b"/>
              <a:pathLst>
                <a:path w="1753" h="641" extrusionOk="0">
                  <a:moveTo>
                    <a:pt x="623" y="1"/>
                  </a:moveTo>
                  <a:cubicBezTo>
                    <a:pt x="549" y="1"/>
                    <a:pt x="476" y="9"/>
                    <a:pt x="404" y="26"/>
                  </a:cubicBezTo>
                  <a:cubicBezTo>
                    <a:pt x="313" y="56"/>
                    <a:pt x="232" y="96"/>
                    <a:pt x="162" y="157"/>
                  </a:cubicBezTo>
                  <a:cubicBezTo>
                    <a:pt x="91" y="208"/>
                    <a:pt x="30" y="288"/>
                    <a:pt x="0" y="379"/>
                  </a:cubicBezTo>
                  <a:cubicBezTo>
                    <a:pt x="0" y="379"/>
                    <a:pt x="0" y="389"/>
                    <a:pt x="0" y="389"/>
                  </a:cubicBezTo>
                  <a:cubicBezTo>
                    <a:pt x="0" y="400"/>
                    <a:pt x="10" y="410"/>
                    <a:pt x="20" y="410"/>
                  </a:cubicBezTo>
                  <a:lnTo>
                    <a:pt x="475" y="400"/>
                  </a:lnTo>
                  <a:cubicBezTo>
                    <a:pt x="546" y="400"/>
                    <a:pt x="616" y="389"/>
                    <a:pt x="677" y="379"/>
                  </a:cubicBezTo>
                  <a:cubicBezTo>
                    <a:pt x="748" y="359"/>
                    <a:pt x="819" y="349"/>
                    <a:pt x="899" y="349"/>
                  </a:cubicBezTo>
                  <a:cubicBezTo>
                    <a:pt x="1041" y="349"/>
                    <a:pt x="1182" y="369"/>
                    <a:pt x="1314" y="420"/>
                  </a:cubicBezTo>
                  <a:cubicBezTo>
                    <a:pt x="1465" y="460"/>
                    <a:pt x="1597" y="541"/>
                    <a:pt x="1718" y="632"/>
                  </a:cubicBezTo>
                  <a:cubicBezTo>
                    <a:pt x="1721" y="638"/>
                    <a:pt x="1725" y="640"/>
                    <a:pt x="1730" y="640"/>
                  </a:cubicBezTo>
                  <a:cubicBezTo>
                    <a:pt x="1741" y="640"/>
                    <a:pt x="1752" y="626"/>
                    <a:pt x="1738" y="612"/>
                  </a:cubicBezTo>
                  <a:cubicBezTo>
                    <a:pt x="1657" y="470"/>
                    <a:pt x="1536" y="339"/>
                    <a:pt x="1405" y="248"/>
                  </a:cubicBezTo>
                  <a:cubicBezTo>
                    <a:pt x="1263" y="147"/>
                    <a:pt x="1091" y="76"/>
                    <a:pt x="930" y="46"/>
                  </a:cubicBezTo>
                  <a:cubicBezTo>
                    <a:pt x="830" y="16"/>
                    <a:pt x="726" y="1"/>
                    <a:pt x="623" y="1"/>
                  </a:cubicBezTo>
                  <a:close/>
                </a:path>
              </a:pathLst>
            </a:custGeom>
            <a:solidFill>
              <a:srgbClr val="391A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3" name="Google Shape;12153;g24384d3dfa2_2_1301"/>
            <p:cNvSpPr/>
            <p:nvPr/>
          </p:nvSpPr>
          <p:spPr>
            <a:xfrm>
              <a:off x="4470404" y="3930481"/>
              <a:ext cx="160834" cy="51478"/>
            </a:xfrm>
            <a:custGeom>
              <a:avLst/>
              <a:gdLst/>
              <a:ahLst/>
              <a:cxnLst/>
              <a:rect l="l" t="t" r="r" b="b"/>
              <a:pathLst>
                <a:path w="1759" h="563" extrusionOk="0">
                  <a:moveTo>
                    <a:pt x="1103" y="1"/>
                  </a:moveTo>
                  <a:cubicBezTo>
                    <a:pt x="1022" y="1"/>
                    <a:pt x="941" y="11"/>
                    <a:pt x="860" y="30"/>
                  </a:cubicBezTo>
                  <a:cubicBezTo>
                    <a:pt x="678" y="50"/>
                    <a:pt x="516" y="100"/>
                    <a:pt x="364" y="191"/>
                  </a:cubicBezTo>
                  <a:cubicBezTo>
                    <a:pt x="223" y="282"/>
                    <a:pt x="102" y="393"/>
                    <a:pt x="1" y="535"/>
                  </a:cubicBezTo>
                  <a:cubicBezTo>
                    <a:pt x="1" y="535"/>
                    <a:pt x="1" y="545"/>
                    <a:pt x="1" y="555"/>
                  </a:cubicBezTo>
                  <a:cubicBezTo>
                    <a:pt x="6" y="560"/>
                    <a:pt x="11" y="563"/>
                    <a:pt x="16" y="563"/>
                  </a:cubicBezTo>
                  <a:cubicBezTo>
                    <a:pt x="21" y="563"/>
                    <a:pt x="26" y="560"/>
                    <a:pt x="31" y="555"/>
                  </a:cubicBezTo>
                  <a:cubicBezTo>
                    <a:pt x="152" y="464"/>
                    <a:pt x="294" y="404"/>
                    <a:pt x="435" y="363"/>
                  </a:cubicBezTo>
                  <a:cubicBezTo>
                    <a:pt x="543" y="332"/>
                    <a:pt x="651" y="319"/>
                    <a:pt x="764" y="319"/>
                  </a:cubicBezTo>
                  <a:cubicBezTo>
                    <a:pt x="799" y="319"/>
                    <a:pt x="834" y="320"/>
                    <a:pt x="870" y="323"/>
                  </a:cubicBezTo>
                  <a:cubicBezTo>
                    <a:pt x="940" y="333"/>
                    <a:pt x="1011" y="343"/>
                    <a:pt x="1072" y="373"/>
                  </a:cubicBezTo>
                  <a:cubicBezTo>
                    <a:pt x="1143" y="383"/>
                    <a:pt x="1213" y="404"/>
                    <a:pt x="1284" y="404"/>
                  </a:cubicBezTo>
                  <a:lnTo>
                    <a:pt x="1729" y="444"/>
                  </a:lnTo>
                  <a:lnTo>
                    <a:pt x="1749" y="444"/>
                  </a:lnTo>
                  <a:cubicBezTo>
                    <a:pt x="1759" y="444"/>
                    <a:pt x="1759" y="434"/>
                    <a:pt x="1759" y="424"/>
                  </a:cubicBezTo>
                  <a:cubicBezTo>
                    <a:pt x="1729" y="333"/>
                    <a:pt x="1678" y="252"/>
                    <a:pt x="1607" y="191"/>
                  </a:cubicBezTo>
                  <a:cubicBezTo>
                    <a:pt x="1537" y="121"/>
                    <a:pt x="1466" y="80"/>
                    <a:pt x="1375" y="40"/>
                  </a:cubicBezTo>
                  <a:cubicBezTo>
                    <a:pt x="1284" y="13"/>
                    <a:pt x="1194" y="1"/>
                    <a:pt x="1103" y="1"/>
                  </a:cubicBezTo>
                  <a:close/>
                </a:path>
              </a:pathLst>
            </a:custGeom>
            <a:solidFill>
              <a:srgbClr val="391A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4" name="Google Shape;12154;g24384d3dfa2_2_1301"/>
            <p:cNvSpPr/>
            <p:nvPr/>
          </p:nvSpPr>
          <p:spPr>
            <a:xfrm>
              <a:off x="4907465" y="4065257"/>
              <a:ext cx="258395" cy="37031"/>
            </a:xfrm>
            <a:custGeom>
              <a:avLst/>
              <a:gdLst/>
              <a:ahLst/>
              <a:cxnLst/>
              <a:rect l="l" t="t" r="r" b="b"/>
              <a:pathLst>
                <a:path w="2826" h="405" extrusionOk="0">
                  <a:moveTo>
                    <a:pt x="2717" y="0"/>
                  </a:moveTo>
                  <a:cubicBezTo>
                    <a:pt x="2714" y="0"/>
                    <a:pt x="2711" y="0"/>
                    <a:pt x="2708" y="1"/>
                  </a:cubicBezTo>
                  <a:lnTo>
                    <a:pt x="71" y="253"/>
                  </a:lnTo>
                  <a:cubicBezTo>
                    <a:pt x="30" y="253"/>
                    <a:pt x="0" y="294"/>
                    <a:pt x="10" y="334"/>
                  </a:cubicBezTo>
                  <a:cubicBezTo>
                    <a:pt x="10" y="364"/>
                    <a:pt x="40" y="395"/>
                    <a:pt x="71" y="405"/>
                  </a:cubicBezTo>
                  <a:lnTo>
                    <a:pt x="91" y="405"/>
                  </a:lnTo>
                  <a:lnTo>
                    <a:pt x="2718" y="152"/>
                  </a:lnTo>
                  <a:cubicBezTo>
                    <a:pt x="2826" y="152"/>
                    <a:pt x="2810" y="0"/>
                    <a:pt x="2717" y="0"/>
                  </a:cubicBezTo>
                  <a:close/>
                </a:path>
              </a:pathLst>
            </a:custGeom>
            <a:solidFill>
              <a:srgbClr val="2B1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5" name="Google Shape;12155;g24384d3dfa2_2_1301"/>
            <p:cNvSpPr/>
            <p:nvPr/>
          </p:nvSpPr>
          <p:spPr>
            <a:xfrm>
              <a:off x="4583144" y="4184488"/>
              <a:ext cx="114934" cy="56781"/>
            </a:xfrm>
            <a:custGeom>
              <a:avLst/>
              <a:gdLst/>
              <a:ahLst/>
              <a:cxnLst/>
              <a:rect l="l" t="t" r="r" b="b"/>
              <a:pathLst>
                <a:path w="1257" h="621" extrusionOk="0">
                  <a:moveTo>
                    <a:pt x="324" y="0"/>
                  </a:moveTo>
                  <a:lnTo>
                    <a:pt x="324" y="0"/>
                  </a:lnTo>
                  <a:cubicBezTo>
                    <a:pt x="324" y="0"/>
                    <a:pt x="0" y="243"/>
                    <a:pt x="223" y="445"/>
                  </a:cubicBezTo>
                  <a:cubicBezTo>
                    <a:pt x="379" y="588"/>
                    <a:pt x="807" y="621"/>
                    <a:pt x="1057" y="621"/>
                  </a:cubicBezTo>
                  <a:cubicBezTo>
                    <a:pt x="1177" y="621"/>
                    <a:pt x="1256" y="613"/>
                    <a:pt x="1243" y="606"/>
                  </a:cubicBezTo>
                  <a:cubicBezTo>
                    <a:pt x="1213" y="596"/>
                    <a:pt x="182" y="546"/>
                    <a:pt x="324" y="0"/>
                  </a:cubicBezTo>
                  <a:close/>
                </a:path>
              </a:pathLst>
            </a:custGeom>
            <a:solidFill>
              <a:srgbClr val="FD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6" name="Google Shape;12156;g24384d3dfa2_2_1301"/>
            <p:cNvSpPr/>
            <p:nvPr/>
          </p:nvSpPr>
          <p:spPr>
            <a:xfrm>
              <a:off x="3513900" y="3479248"/>
              <a:ext cx="222096" cy="913527"/>
            </a:xfrm>
            <a:custGeom>
              <a:avLst/>
              <a:gdLst/>
              <a:ahLst/>
              <a:cxnLst/>
              <a:rect l="l" t="t" r="r" b="b"/>
              <a:pathLst>
                <a:path w="2429" h="9991" extrusionOk="0">
                  <a:moveTo>
                    <a:pt x="172" y="1"/>
                  </a:moveTo>
                  <a:cubicBezTo>
                    <a:pt x="88" y="1"/>
                    <a:pt x="1" y="69"/>
                    <a:pt x="24" y="175"/>
                  </a:cubicBezTo>
                  <a:lnTo>
                    <a:pt x="2085" y="9875"/>
                  </a:lnTo>
                  <a:cubicBezTo>
                    <a:pt x="2101" y="9945"/>
                    <a:pt x="2163" y="9990"/>
                    <a:pt x="2228" y="9990"/>
                  </a:cubicBezTo>
                  <a:cubicBezTo>
                    <a:pt x="2248" y="9990"/>
                    <a:pt x="2268" y="9986"/>
                    <a:pt x="2288" y="9976"/>
                  </a:cubicBezTo>
                  <a:lnTo>
                    <a:pt x="2328" y="9966"/>
                  </a:lnTo>
                  <a:cubicBezTo>
                    <a:pt x="2399" y="9936"/>
                    <a:pt x="2429" y="9865"/>
                    <a:pt x="2419" y="9794"/>
                  </a:cubicBezTo>
                  <a:lnTo>
                    <a:pt x="307" y="115"/>
                  </a:lnTo>
                  <a:cubicBezTo>
                    <a:pt x="290" y="35"/>
                    <a:pt x="232" y="1"/>
                    <a:pt x="172" y="1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7" name="Google Shape;12157;g24384d3dfa2_2_1301"/>
            <p:cNvSpPr/>
            <p:nvPr/>
          </p:nvSpPr>
          <p:spPr>
            <a:xfrm>
              <a:off x="3669614" y="4081806"/>
              <a:ext cx="144924" cy="252818"/>
            </a:xfrm>
            <a:custGeom>
              <a:avLst/>
              <a:gdLst/>
              <a:ahLst/>
              <a:cxnLst/>
              <a:rect l="l" t="t" r="r" b="b"/>
              <a:pathLst>
                <a:path w="1585" h="2765" extrusionOk="0">
                  <a:moveTo>
                    <a:pt x="132" y="1"/>
                  </a:moveTo>
                  <a:cubicBezTo>
                    <a:pt x="60" y="1"/>
                    <a:pt x="0" y="70"/>
                    <a:pt x="9" y="153"/>
                  </a:cubicBezTo>
                  <a:cubicBezTo>
                    <a:pt x="29" y="335"/>
                    <a:pt x="120" y="497"/>
                    <a:pt x="261" y="618"/>
                  </a:cubicBezTo>
                  <a:cubicBezTo>
                    <a:pt x="585" y="881"/>
                    <a:pt x="716" y="971"/>
                    <a:pt x="706" y="1244"/>
                  </a:cubicBezTo>
                  <a:cubicBezTo>
                    <a:pt x="675" y="1568"/>
                    <a:pt x="706" y="1891"/>
                    <a:pt x="807" y="2194"/>
                  </a:cubicBezTo>
                  <a:cubicBezTo>
                    <a:pt x="911" y="2460"/>
                    <a:pt x="1202" y="2764"/>
                    <a:pt x="1331" y="2764"/>
                  </a:cubicBezTo>
                  <a:cubicBezTo>
                    <a:pt x="1364" y="2764"/>
                    <a:pt x="1387" y="2744"/>
                    <a:pt x="1393" y="2699"/>
                  </a:cubicBezTo>
                  <a:cubicBezTo>
                    <a:pt x="1464" y="2224"/>
                    <a:pt x="1585" y="1174"/>
                    <a:pt x="1332" y="709"/>
                  </a:cubicBezTo>
                  <a:cubicBezTo>
                    <a:pt x="1140" y="355"/>
                    <a:pt x="494" y="113"/>
                    <a:pt x="180" y="12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8" name="Google Shape;12158;g24384d3dfa2_2_1301"/>
            <p:cNvSpPr/>
            <p:nvPr/>
          </p:nvSpPr>
          <p:spPr>
            <a:xfrm>
              <a:off x="3606615" y="4132827"/>
              <a:ext cx="152514" cy="221821"/>
            </a:xfrm>
            <a:custGeom>
              <a:avLst/>
              <a:gdLst/>
              <a:ahLst/>
              <a:cxnLst/>
              <a:rect l="l" t="t" r="r" b="b"/>
              <a:pathLst>
                <a:path w="1668" h="2426" extrusionOk="0">
                  <a:moveTo>
                    <a:pt x="506" y="0"/>
                  </a:moveTo>
                  <a:cubicBezTo>
                    <a:pt x="368" y="0"/>
                    <a:pt x="239" y="75"/>
                    <a:pt x="182" y="211"/>
                  </a:cubicBezTo>
                  <a:cubicBezTo>
                    <a:pt x="0" y="636"/>
                    <a:pt x="91" y="1181"/>
                    <a:pt x="213" y="1616"/>
                  </a:cubicBezTo>
                  <a:cubicBezTo>
                    <a:pt x="263" y="1828"/>
                    <a:pt x="394" y="2010"/>
                    <a:pt x="576" y="2131"/>
                  </a:cubicBezTo>
                  <a:cubicBezTo>
                    <a:pt x="778" y="2303"/>
                    <a:pt x="1021" y="2404"/>
                    <a:pt x="1274" y="2424"/>
                  </a:cubicBezTo>
                  <a:cubicBezTo>
                    <a:pt x="1281" y="2425"/>
                    <a:pt x="1289" y="2425"/>
                    <a:pt x="1296" y="2425"/>
                  </a:cubicBezTo>
                  <a:cubicBezTo>
                    <a:pt x="1409" y="2425"/>
                    <a:pt x="1508" y="2356"/>
                    <a:pt x="1546" y="2242"/>
                  </a:cubicBezTo>
                  <a:cubicBezTo>
                    <a:pt x="1597" y="2101"/>
                    <a:pt x="1496" y="2030"/>
                    <a:pt x="1395" y="1909"/>
                  </a:cubicBezTo>
                  <a:lnTo>
                    <a:pt x="1395" y="1909"/>
                  </a:lnTo>
                  <a:cubicBezTo>
                    <a:pt x="1397" y="1909"/>
                    <a:pt x="1400" y="1909"/>
                    <a:pt x="1403" y="1909"/>
                  </a:cubicBezTo>
                  <a:cubicBezTo>
                    <a:pt x="1494" y="1909"/>
                    <a:pt x="1628" y="1755"/>
                    <a:pt x="1647" y="1666"/>
                  </a:cubicBezTo>
                  <a:cubicBezTo>
                    <a:pt x="1668" y="1575"/>
                    <a:pt x="1647" y="1485"/>
                    <a:pt x="1597" y="1404"/>
                  </a:cubicBezTo>
                  <a:cubicBezTo>
                    <a:pt x="1546" y="1323"/>
                    <a:pt x="1486" y="1252"/>
                    <a:pt x="1435" y="1181"/>
                  </a:cubicBezTo>
                  <a:lnTo>
                    <a:pt x="1435" y="1181"/>
                  </a:lnTo>
                  <a:cubicBezTo>
                    <a:pt x="1445" y="1184"/>
                    <a:pt x="1455" y="1185"/>
                    <a:pt x="1467" y="1185"/>
                  </a:cubicBezTo>
                  <a:cubicBezTo>
                    <a:pt x="1503" y="1185"/>
                    <a:pt x="1543" y="1172"/>
                    <a:pt x="1567" y="1141"/>
                  </a:cubicBezTo>
                  <a:cubicBezTo>
                    <a:pt x="1597" y="1101"/>
                    <a:pt x="1607" y="1050"/>
                    <a:pt x="1607" y="1000"/>
                  </a:cubicBezTo>
                  <a:cubicBezTo>
                    <a:pt x="1637" y="525"/>
                    <a:pt x="1031" y="211"/>
                    <a:pt x="677" y="40"/>
                  </a:cubicBezTo>
                  <a:cubicBezTo>
                    <a:pt x="621" y="13"/>
                    <a:pt x="563" y="0"/>
                    <a:pt x="506" y="0"/>
                  </a:cubicBezTo>
                  <a:close/>
                </a:path>
              </a:pathLst>
            </a:custGeom>
            <a:solidFill>
              <a:srgbClr val="FD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9" name="Google Shape;12159;g24384d3dfa2_2_1301"/>
            <p:cNvSpPr/>
            <p:nvPr/>
          </p:nvSpPr>
          <p:spPr>
            <a:xfrm>
              <a:off x="3659191" y="4270894"/>
              <a:ext cx="93447" cy="83754"/>
            </a:xfrm>
            <a:custGeom>
              <a:avLst/>
              <a:gdLst/>
              <a:ahLst/>
              <a:cxnLst/>
              <a:rect l="l" t="t" r="r" b="b"/>
              <a:pathLst>
                <a:path w="1022" h="916" extrusionOk="0">
                  <a:moveTo>
                    <a:pt x="17" y="1"/>
                  </a:moveTo>
                  <a:cubicBezTo>
                    <a:pt x="6" y="1"/>
                    <a:pt x="0" y="5"/>
                    <a:pt x="1" y="15"/>
                  </a:cubicBezTo>
                  <a:cubicBezTo>
                    <a:pt x="11" y="126"/>
                    <a:pt x="648" y="409"/>
                    <a:pt x="719" y="591"/>
                  </a:cubicBezTo>
                  <a:cubicBezTo>
                    <a:pt x="779" y="763"/>
                    <a:pt x="729" y="763"/>
                    <a:pt x="587" y="904"/>
                  </a:cubicBezTo>
                  <a:cubicBezTo>
                    <a:pt x="628" y="904"/>
                    <a:pt x="658" y="914"/>
                    <a:pt x="699" y="914"/>
                  </a:cubicBezTo>
                  <a:cubicBezTo>
                    <a:pt x="706" y="915"/>
                    <a:pt x="714" y="915"/>
                    <a:pt x="721" y="915"/>
                  </a:cubicBezTo>
                  <a:cubicBezTo>
                    <a:pt x="834" y="915"/>
                    <a:pt x="933" y="846"/>
                    <a:pt x="971" y="732"/>
                  </a:cubicBezTo>
                  <a:cubicBezTo>
                    <a:pt x="1022" y="591"/>
                    <a:pt x="921" y="520"/>
                    <a:pt x="820" y="399"/>
                  </a:cubicBezTo>
                  <a:cubicBezTo>
                    <a:pt x="710" y="390"/>
                    <a:pt x="122" y="1"/>
                    <a:pt x="17" y="1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0" name="Google Shape;12160;g24384d3dfa2_2_1301"/>
            <p:cNvSpPr/>
            <p:nvPr/>
          </p:nvSpPr>
          <p:spPr>
            <a:xfrm>
              <a:off x="3645384" y="4194637"/>
              <a:ext cx="112831" cy="109996"/>
            </a:xfrm>
            <a:custGeom>
              <a:avLst/>
              <a:gdLst/>
              <a:ahLst/>
              <a:cxnLst/>
              <a:rect l="l" t="t" r="r" b="b"/>
              <a:pathLst>
                <a:path w="1234" h="1203" extrusionOk="0">
                  <a:moveTo>
                    <a:pt x="21" y="0"/>
                  </a:moveTo>
                  <a:cubicBezTo>
                    <a:pt x="21" y="0"/>
                    <a:pt x="1" y="91"/>
                    <a:pt x="365" y="324"/>
                  </a:cubicBezTo>
                  <a:cubicBezTo>
                    <a:pt x="738" y="556"/>
                    <a:pt x="1021" y="697"/>
                    <a:pt x="1092" y="899"/>
                  </a:cubicBezTo>
                  <a:cubicBezTo>
                    <a:pt x="1143" y="1000"/>
                    <a:pt x="1132" y="1112"/>
                    <a:pt x="1062" y="1203"/>
                  </a:cubicBezTo>
                  <a:cubicBezTo>
                    <a:pt x="1143" y="1152"/>
                    <a:pt x="1193" y="1071"/>
                    <a:pt x="1223" y="990"/>
                  </a:cubicBezTo>
                  <a:cubicBezTo>
                    <a:pt x="1233" y="899"/>
                    <a:pt x="1213" y="809"/>
                    <a:pt x="1163" y="728"/>
                  </a:cubicBezTo>
                  <a:cubicBezTo>
                    <a:pt x="1122" y="647"/>
                    <a:pt x="1052" y="576"/>
                    <a:pt x="1001" y="505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1" name="Google Shape;12161;g24384d3dfa2_2_1301"/>
            <p:cNvSpPr/>
            <p:nvPr/>
          </p:nvSpPr>
          <p:spPr>
            <a:xfrm>
              <a:off x="4373391" y="3527526"/>
              <a:ext cx="912887" cy="1192861"/>
            </a:xfrm>
            <a:custGeom>
              <a:avLst/>
              <a:gdLst/>
              <a:ahLst/>
              <a:cxnLst/>
              <a:rect l="l" t="t" r="r" b="b"/>
              <a:pathLst>
                <a:path w="9984" h="13046" extrusionOk="0">
                  <a:moveTo>
                    <a:pt x="4354" y="1"/>
                  </a:moveTo>
                  <a:cubicBezTo>
                    <a:pt x="4000" y="1"/>
                    <a:pt x="3644" y="67"/>
                    <a:pt x="3305" y="203"/>
                  </a:cubicBezTo>
                  <a:cubicBezTo>
                    <a:pt x="2628" y="466"/>
                    <a:pt x="1739" y="910"/>
                    <a:pt x="1112" y="1597"/>
                  </a:cubicBezTo>
                  <a:cubicBezTo>
                    <a:pt x="1" y="2830"/>
                    <a:pt x="264" y="4649"/>
                    <a:pt x="264" y="4649"/>
                  </a:cubicBezTo>
                  <a:cubicBezTo>
                    <a:pt x="264" y="4649"/>
                    <a:pt x="283" y="4649"/>
                    <a:pt x="320" y="4649"/>
                  </a:cubicBezTo>
                  <a:cubicBezTo>
                    <a:pt x="658" y="4649"/>
                    <a:pt x="2434" y="4616"/>
                    <a:pt x="3800" y="3952"/>
                  </a:cubicBezTo>
                  <a:cubicBezTo>
                    <a:pt x="5316" y="3224"/>
                    <a:pt x="5659" y="2891"/>
                    <a:pt x="5659" y="2891"/>
                  </a:cubicBezTo>
                  <a:cubicBezTo>
                    <a:pt x="5659" y="2891"/>
                    <a:pt x="6205" y="4619"/>
                    <a:pt x="6700" y="5427"/>
                  </a:cubicBezTo>
                  <a:cubicBezTo>
                    <a:pt x="7185" y="6235"/>
                    <a:pt x="7579" y="6528"/>
                    <a:pt x="7569" y="7236"/>
                  </a:cubicBezTo>
                  <a:cubicBezTo>
                    <a:pt x="7569" y="7943"/>
                    <a:pt x="7215" y="11974"/>
                    <a:pt x="6154" y="13045"/>
                  </a:cubicBezTo>
                  <a:cubicBezTo>
                    <a:pt x="6154" y="13046"/>
                    <a:pt x="6157" y="13046"/>
                    <a:pt x="6161" y="13046"/>
                  </a:cubicBezTo>
                  <a:cubicBezTo>
                    <a:pt x="6311" y="13046"/>
                    <a:pt x="8800" y="12836"/>
                    <a:pt x="9388" y="9034"/>
                  </a:cubicBezTo>
                  <a:cubicBezTo>
                    <a:pt x="9984" y="5124"/>
                    <a:pt x="9004" y="1759"/>
                    <a:pt x="8013" y="1224"/>
                  </a:cubicBezTo>
                  <a:cubicBezTo>
                    <a:pt x="7615" y="1010"/>
                    <a:pt x="7301" y="946"/>
                    <a:pt x="7068" y="946"/>
                  </a:cubicBezTo>
                  <a:cubicBezTo>
                    <a:pt x="6716" y="946"/>
                    <a:pt x="6548" y="1092"/>
                    <a:pt x="6548" y="1092"/>
                  </a:cubicBezTo>
                  <a:cubicBezTo>
                    <a:pt x="6407" y="880"/>
                    <a:pt x="6235" y="698"/>
                    <a:pt x="6023" y="557"/>
                  </a:cubicBezTo>
                  <a:cubicBezTo>
                    <a:pt x="5535" y="189"/>
                    <a:pt x="4948" y="1"/>
                    <a:pt x="4354" y="1"/>
                  </a:cubicBezTo>
                  <a:close/>
                </a:path>
              </a:pathLst>
            </a:custGeom>
            <a:solidFill>
              <a:srgbClr val="5E16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2" name="Google Shape;12162;g24384d3dfa2_2_1301"/>
            <p:cNvSpPr/>
            <p:nvPr/>
          </p:nvSpPr>
          <p:spPr>
            <a:xfrm>
              <a:off x="4605875" y="4079988"/>
              <a:ext cx="57100" cy="145525"/>
            </a:xfrm>
            <a:custGeom>
              <a:avLst/>
              <a:gdLst/>
              <a:ahLst/>
              <a:cxnLst/>
              <a:rect l="l" t="t" r="r" b="b"/>
              <a:pathLst>
                <a:path w="2284" h="5821" extrusionOk="0">
                  <a:moveTo>
                    <a:pt x="2283" y="0"/>
                  </a:moveTo>
                  <a:cubicBezTo>
                    <a:pt x="2055" y="366"/>
                    <a:pt x="1850" y="731"/>
                    <a:pt x="1644" y="1073"/>
                  </a:cubicBezTo>
                  <a:cubicBezTo>
                    <a:pt x="1553" y="1256"/>
                    <a:pt x="1462" y="1438"/>
                    <a:pt x="1370" y="1621"/>
                  </a:cubicBezTo>
                  <a:cubicBezTo>
                    <a:pt x="1256" y="1804"/>
                    <a:pt x="1188" y="1986"/>
                    <a:pt x="1096" y="2169"/>
                  </a:cubicBezTo>
                  <a:cubicBezTo>
                    <a:pt x="1005" y="2351"/>
                    <a:pt x="914" y="2534"/>
                    <a:pt x="822" y="2717"/>
                  </a:cubicBezTo>
                  <a:cubicBezTo>
                    <a:pt x="731" y="2899"/>
                    <a:pt x="663" y="3105"/>
                    <a:pt x="571" y="3287"/>
                  </a:cubicBezTo>
                  <a:cubicBezTo>
                    <a:pt x="412" y="3652"/>
                    <a:pt x="252" y="4018"/>
                    <a:pt x="92" y="4406"/>
                  </a:cubicBezTo>
                  <a:lnTo>
                    <a:pt x="1" y="4657"/>
                  </a:lnTo>
                  <a:lnTo>
                    <a:pt x="183" y="4771"/>
                  </a:lnTo>
                  <a:cubicBezTo>
                    <a:pt x="480" y="4976"/>
                    <a:pt x="777" y="5159"/>
                    <a:pt x="1096" y="5319"/>
                  </a:cubicBezTo>
                  <a:cubicBezTo>
                    <a:pt x="1416" y="5501"/>
                    <a:pt x="1735" y="5661"/>
                    <a:pt x="2055" y="5821"/>
                  </a:cubicBezTo>
                  <a:cubicBezTo>
                    <a:pt x="1827" y="5524"/>
                    <a:pt x="1576" y="5273"/>
                    <a:pt x="1325" y="5022"/>
                  </a:cubicBezTo>
                  <a:cubicBezTo>
                    <a:pt x="1137" y="4834"/>
                    <a:pt x="936" y="4659"/>
                    <a:pt x="742" y="4478"/>
                  </a:cubicBezTo>
                  <a:lnTo>
                    <a:pt x="742" y="4478"/>
                  </a:lnTo>
                  <a:cubicBezTo>
                    <a:pt x="812" y="4362"/>
                    <a:pt x="879" y="4247"/>
                    <a:pt x="937" y="4132"/>
                  </a:cubicBezTo>
                  <a:cubicBezTo>
                    <a:pt x="1051" y="3972"/>
                    <a:pt x="1142" y="3767"/>
                    <a:pt x="1233" y="3584"/>
                  </a:cubicBezTo>
                  <a:cubicBezTo>
                    <a:pt x="1416" y="3219"/>
                    <a:pt x="1576" y="2831"/>
                    <a:pt x="1713" y="2443"/>
                  </a:cubicBezTo>
                  <a:cubicBezTo>
                    <a:pt x="1872" y="2055"/>
                    <a:pt x="1987" y="1667"/>
                    <a:pt x="2078" y="1256"/>
                  </a:cubicBezTo>
                  <a:cubicBezTo>
                    <a:pt x="2192" y="845"/>
                    <a:pt x="2260" y="434"/>
                    <a:pt x="228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3" name="Google Shape;12163;g24384d3dfa2_2_1301"/>
            <p:cNvSpPr/>
            <p:nvPr/>
          </p:nvSpPr>
          <p:spPr>
            <a:xfrm>
              <a:off x="4775225" y="4080000"/>
              <a:ext cx="79350" cy="65650"/>
            </a:xfrm>
            <a:custGeom>
              <a:avLst/>
              <a:gdLst/>
              <a:ahLst/>
              <a:cxnLst/>
              <a:rect l="l" t="t" r="r" b="b"/>
              <a:pathLst>
                <a:path w="3174" h="2626" extrusionOk="0">
                  <a:moveTo>
                    <a:pt x="1713" y="0"/>
                  </a:moveTo>
                  <a:cubicBezTo>
                    <a:pt x="1576" y="0"/>
                    <a:pt x="1507" y="23"/>
                    <a:pt x="1393" y="46"/>
                  </a:cubicBezTo>
                  <a:cubicBezTo>
                    <a:pt x="1256" y="69"/>
                    <a:pt x="1165" y="92"/>
                    <a:pt x="1074" y="160"/>
                  </a:cubicBezTo>
                  <a:cubicBezTo>
                    <a:pt x="868" y="252"/>
                    <a:pt x="708" y="411"/>
                    <a:pt x="594" y="548"/>
                  </a:cubicBezTo>
                  <a:cubicBezTo>
                    <a:pt x="343" y="868"/>
                    <a:pt x="229" y="1210"/>
                    <a:pt x="138" y="1507"/>
                  </a:cubicBezTo>
                  <a:cubicBezTo>
                    <a:pt x="69" y="1781"/>
                    <a:pt x="47" y="2032"/>
                    <a:pt x="24" y="2192"/>
                  </a:cubicBezTo>
                  <a:cubicBezTo>
                    <a:pt x="1" y="2374"/>
                    <a:pt x="24" y="2466"/>
                    <a:pt x="24" y="2466"/>
                  </a:cubicBezTo>
                  <a:cubicBezTo>
                    <a:pt x="24" y="2466"/>
                    <a:pt x="47" y="2374"/>
                    <a:pt x="115" y="2215"/>
                  </a:cubicBezTo>
                  <a:cubicBezTo>
                    <a:pt x="161" y="2055"/>
                    <a:pt x="252" y="1849"/>
                    <a:pt x="366" y="1575"/>
                  </a:cubicBezTo>
                  <a:cubicBezTo>
                    <a:pt x="503" y="1324"/>
                    <a:pt x="663" y="1050"/>
                    <a:pt x="868" y="799"/>
                  </a:cubicBezTo>
                  <a:cubicBezTo>
                    <a:pt x="982" y="685"/>
                    <a:pt x="1119" y="594"/>
                    <a:pt x="1256" y="525"/>
                  </a:cubicBezTo>
                  <a:cubicBezTo>
                    <a:pt x="1325" y="480"/>
                    <a:pt x="1416" y="457"/>
                    <a:pt x="1462" y="457"/>
                  </a:cubicBezTo>
                  <a:cubicBezTo>
                    <a:pt x="1535" y="457"/>
                    <a:pt x="1622" y="428"/>
                    <a:pt x="1690" y="428"/>
                  </a:cubicBezTo>
                  <a:cubicBezTo>
                    <a:pt x="1706" y="428"/>
                    <a:pt x="1722" y="430"/>
                    <a:pt x="1736" y="434"/>
                  </a:cubicBezTo>
                  <a:cubicBezTo>
                    <a:pt x="1754" y="431"/>
                    <a:pt x="1773" y="430"/>
                    <a:pt x="1792" y="430"/>
                  </a:cubicBezTo>
                  <a:cubicBezTo>
                    <a:pt x="1915" y="430"/>
                    <a:pt x="2048" y="489"/>
                    <a:pt x="2146" y="548"/>
                  </a:cubicBezTo>
                  <a:cubicBezTo>
                    <a:pt x="2283" y="617"/>
                    <a:pt x="2398" y="731"/>
                    <a:pt x="2489" y="868"/>
                  </a:cubicBezTo>
                  <a:cubicBezTo>
                    <a:pt x="2580" y="982"/>
                    <a:pt x="2671" y="1142"/>
                    <a:pt x="2740" y="1279"/>
                  </a:cubicBezTo>
                  <a:cubicBezTo>
                    <a:pt x="2786" y="1416"/>
                    <a:pt x="2854" y="1553"/>
                    <a:pt x="2900" y="1690"/>
                  </a:cubicBezTo>
                  <a:cubicBezTo>
                    <a:pt x="2968" y="1963"/>
                    <a:pt x="3037" y="2192"/>
                    <a:pt x="3059" y="2351"/>
                  </a:cubicBezTo>
                  <a:cubicBezTo>
                    <a:pt x="3082" y="2534"/>
                    <a:pt x="3082" y="2625"/>
                    <a:pt x="3082" y="2625"/>
                  </a:cubicBezTo>
                  <a:cubicBezTo>
                    <a:pt x="3082" y="2625"/>
                    <a:pt x="3105" y="2534"/>
                    <a:pt x="3128" y="2351"/>
                  </a:cubicBezTo>
                  <a:cubicBezTo>
                    <a:pt x="3151" y="2192"/>
                    <a:pt x="3174" y="1941"/>
                    <a:pt x="3128" y="1644"/>
                  </a:cubicBezTo>
                  <a:cubicBezTo>
                    <a:pt x="3082" y="1347"/>
                    <a:pt x="3014" y="1005"/>
                    <a:pt x="2808" y="640"/>
                  </a:cubicBezTo>
                  <a:cubicBezTo>
                    <a:pt x="2694" y="480"/>
                    <a:pt x="2557" y="320"/>
                    <a:pt x="2375" y="183"/>
                  </a:cubicBezTo>
                  <a:cubicBezTo>
                    <a:pt x="2169" y="69"/>
                    <a:pt x="1964" y="0"/>
                    <a:pt x="1713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4" name="Google Shape;12164;g24384d3dfa2_2_1301"/>
            <p:cNvSpPr/>
            <p:nvPr/>
          </p:nvSpPr>
          <p:spPr>
            <a:xfrm>
              <a:off x="4497575" y="4054400"/>
              <a:ext cx="78775" cy="65650"/>
            </a:xfrm>
            <a:custGeom>
              <a:avLst/>
              <a:gdLst/>
              <a:ahLst/>
              <a:cxnLst/>
              <a:rect l="l" t="t" r="r" b="b"/>
              <a:pathLst>
                <a:path w="3151" h="2626" extrusionOk="0">
                  <a:moveTo>
                    <a:pt x="1690" y="1"/>
                  </a:moveTo>
                  <a:cubicBezTo>
                    <a:pt x="1553" y="1"/>
                    <a:pt x="1484" y="24"/>
                    <a:pt x="1393" y="24"/>
                  </a:cubicBezTo>
                  <a:cubicBezTo>
                    <a:pt x="1256" y="69"/>
                    <a:pt x="1165" y="92"/>
                    <a:pt x="1051" y="161"/>
                  </a:cubicBezTo>
                  <a:cubicBezTo>
                    <a:pt x="845" y="252"/>
                    <a:pt x="685" y="412"/>
                    <a:pt x="571" y="549"/>
                  </a:cubicBezTo>
                  <a:cubicBezTo>
                    <a:pt x="320" y="868"/>
                    <a:pt x="206" y="1211"/>
                    <a:pt x="115" y="1507"/>
                  </a:cubicBezTo>
                  <a:cubicBezTo>
                    <a:pt x="46" y="1781"/>
                    <a:pt x="23" y="2032"/>
                    <a:pt x="1" y="2192"/>
                  </a:cubicBezTo>
                  <a:cubicBezTo>
                    <a:pt x="1" y="2375"/>
                    <a:pt x="1" y="2466"/>
                    <a:pt x="1" y="2466"/>
                  </a:cubicBezTo>
                  <a:cubicBezTo>
                    <a:pt x="1" y="2466"/>
                    <a:pt x="23" y="2375"/>
                    <a:pt x="92" y="2215"/>
                  </a:cubicBezTo>
                  <a:cubicBezTo>
                    <a:pt x="138" y="2055"/>
                    <a:pt x="229" y="1827"/>
                    <a:pt x="343" y="1576"/>
                  </a:cubicBezTo>
                  <a:cubicBezTo>
                    <a:pt x="480" y="1325"/>
                    <a:pt x="640" y="1028"/>
                    <a:pt x="845" y="800"/>
                  </a:cubicBezTo>
                  <a:cubicBezTo>
                    <a:pt x="959" y="686"/>
                    <a:pt x="1096" y="594"/>
                    <a:pt x="1233" y="526"/>
                  </a:cubicBezTo>
                  <a:cubicBezTo>
                    <a:pt x="1302" y="480"/>
                    <a:pt x="1393" y="457"/>
                    <a:pt x="1439" y="457"/>
                  </a:cubicBezTo>
                  <a:cubicBezTo>
                    <a:pt x="1503" y="441"/>
                    <a:pt x="1579" y="425"/>
                    <a:pt x="1642" y="425"/>
                  </a:cubicBezTo>
                  <a:cubicBezTo>
                    <a:pt x="1669" y="425"/>
                    <a:pt x="1692" y="428"/>
                    <a:pt x="1713" y="435"/>
                  </a:cubicBezTo>
                  <a:cubicBezTo>
                    <a:pt x="1731" y="432"/>
                    <a:pt x="1750" y="430"/>
                    <a:pt x="1769" y="430"/>
                  </a:cubicBezTo>
                  <a:cubicBezTo>
                    <a:pt x="1891" y="430"/>
                    <a:pt x="2025" y="489"/>
                    <a:pt x="2123" y="549"/>
                  </a:cubicBezTo>
                  <a:cubicBezTo>
                    <a:pt x="2260" y="617"/>
                    <a:pt x="2374" y="731"/>
                    <a:pt x="2466" y="868"/>
                  </a:cubicBezTo>
                  <a:cubicBezTo>
                    <a:pt x="2557" y="982"/>
                    <a:pt x="2648" y="1119"/>
                    <a:pt x="2717" y="1279"/>
                  </a:cubicBezTo>
                  <a:cubicBezTo>
                    <a:pt x="2785" y="1416"/>
                    <a:pt x="2831" y="1553"/>
                    <a:pt x="2877" y="1690"/>
                  </a:cubicBezTo>
                  <a:cubicBezTo>
                    <a:pt x="2945" y="1964"/>
                    <a:pt x="3014" y="2192"/>
                    <a:pt x="3036" y="2352"/>
                  </a:cubicBezTo>
                  <a:cubicBezTo>
                    <a:pt x="3059" y="2535"/>
                    <a:pt x="3059" y="2626"/>
                    <a:pt x="3059" y="2626"/>
                  </a:cubicBezTo>
                  <a:cubicBezTo>
                    <a:pt x="3059" y="2626"/>
                    <a:pt x="3082" y="2535"/>
                    <a:pt x="3105" y="2352"/>
                  </a:cubicBezTo>
                  <a:cubicBezTo>
                    <a:pt x="3128" y="2192"/>
                    <a:pt x="3151" y="1941"/>
                    <a:pt x="3105" y="1644"/>
                  </a:cubicBezTo>
                  <a:cubicBezTo>
                    <a:pt x="3082" y="1348"/>
                    <a:pt x="2991" y="982"/>
                    <a:pt x="2785" y="640"/>
                  </a:cubicBezTo>
                  <a:cubicBezTo>
                    <a:pt x="2671" y="480"/>
                    <a:pt x="2534" y="321"/>
                    <a:pt x="2352" y="184"/>
                  </a:cubicBezTo>
                  <a:cubicBezTo>
                    <a:pt x="2146" y="69"/>
                    <a:pt x="1941" y="1"/>
                    <a:pt x="1690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5" name="Google Shape;12165;g24384d3dfa2_2_1301"/>
            <p:cNvSpPr/>
            <p:nvPr/>
          </p:nvSpPr>
          <p:spPr>
            <a:xfrm>
              <a:off x="4429600" y="3988850"/>
              <a:ext cx="201600" cy="202500"/>
            </a:xfrm>
            <a:prstGeom prst="ellipse">
              <a:avLst/>
            </a:prstGeom>
            <a:solidFill>
              <a:schemeClr val="lt2">
                <a:alpha val="42745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6" name="Google Shape;12166;g24384d3dfa2_2_1301"/>
            <p:cNvSpPr/>
            <p:nvPr/>
          </p:nvSpPr>
          <p:spPr>
            <a:xfrm>
              <a:off x="4619627" y="4033071"/>
              <a:ext cx="112922" cy="65285"/>
            </a:xfrm>
            <a:custGeom>
              <a:avLst/>
              <a:gdLst/>
              <a:ahLst/>
              <a:cxnLst/>
              <a:rect l="l" t="t" r="r" b="b"/>
              <a:pathLst>
                <a:path w="1235" h="714" extrusionOk="0">
                  <a:moveTo>
                    <a:pt x="603" y="1"/>
                  </a:moveTo>
                  <a:cubicBezTo>
                    <a:pt x="325" y="1"/>
                    <a:pt x="48" y="175"/>
                    <a:pt x="6" y="545"/>
                  </a:cubicBezTo>
                  <a:cubicBezTo>
                    <a:pt x="0" y="598"/>
                    <a:pt x="42" y="626"/>
                    <a:pt x="86" y="626"/>
                  </a:cubicBezTo>
                  <a:cubicBezTo>
                    <a:pt x="126" y="626"/>
                    <a:pt x="168" y="603"/>
                    <a:pt x="177" y="555"/>
                  </a:cubicBezTo>
                  <a:cubicBezTo>
                    <a:pt x="196" y="279"/>
                    <a:pt x="401" y="149"/>
                    <a:pt x="606" y="149"/>
                  </a:cubicBezTo>
                  <a:cubicBezTo>
                    <a:pt x="839" y="149"/>
                    <a:pt x="1073" y="315"/>
                    <a:pt x="1046" y="625"/>
                  </a:cubicBezTo>
                  <a:cubicBezTo>
                    <a:pt x="1046" y="684"/>
                    <a:pt x="1088" y="714"/>
                    <a:pt x="1130" y="714"/>
                  </a:cubicBezTo>
                  <a:cubicBezTo>
                    <a:pt x="1169" y="714"/>
                    <a:pt x="1208" y="689"/>
                    <a:pt x="1218" y="636"/>
                  </a:cubicBezTo>
                  <a:cubicBezTo>
                    <a:pt x="1234" y="223"/>
                    <a:pt x="918" y="1"/>
                    <a:pt x="603" y="1"/>
                  </a:cubicBezTo>
                  <a:close/>
                </a:path>
              </a:pathLst>
            </a:custGeom>
            <a:solidFill>
              <a:srgbClr val="2B1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7" name="Google Shape;12167;g24384d3dfa2_2_1301"/>
            <p:cNvSpPr/>
            <p:nvPr/>
          </p:nvSpPr>
          <p:spPr>
            <a:xfrm>
              <a:off x="4394696" y="3984794"/>
              <a:ext cx="251721" cy="208380"/>
            </a:xfrm>
            <a:custGeom>
              <a:avLst/>
              <a:gdLst/>
              <a:ahLst/>
              <a:cxnLst/>
              <a:rect l="l" t="t" r="r" b="b"/>
              <a:pathLst>
                <a:path w="2753" h="2279" extrusionOk="0">
                  <a:moveTo>
                    <a:pt x="1502" y="188"/>
                  </a:moveTo>
                  <a:cubicBezTo>
                    <a:pt x="1762" y="188"/>
                    <a:pt x="2026" y="294"/>
                    <a:pt x="2223" y="527"/>
                  </a:cubicBezTo>
                  <a:cubicBezTo>
                    <a:pt x="2753" y="1145"/>
                    <a:pt x="2292" y="2096"/>
                    <a:pt x="1498" y="2096"/>
                  </a:cubicBezTo>
                  <a:cubicBezTo>
                    <a:pt x="1474" y="2096"/>
                    <a:pt x="1450" y="2095"/>
                    <a:pt x="1425" y="2093"/>
                  </a:cubicBezTo>
                  <a:cubicBezTo>
                    <a:pt x="899" y="2043"/>
                    <a:pt x="505" y="1588"/>
                    <a:pt x="546" y="1062"/>
                  </a:cubicBezTo>
                  <a:cubicBezTo>
                    <a:pt x="591" y="520"/>
                    <a:pt x="1041" y="188"/>
                    <a:pt x="1502" y="188"/>
                  </a:cubicBezTo>
                  <a:close/>
                  <a:moveTo>
                    <a:pt x="1495" y="1"/>
                  </a:moveTo>
                  <a:cubicBezTo>
                    <a:pt x="1245" y="1"/>
                    <a:pt x="989" y="85"/>
                    <a:pt x="768" y="274"/>
                  </a:cubicBezTo>
                  <a:cubicBezTo>
                    <a:pt x="0" y="931"/>
                    <a:pt x="394" y="2194"/>
                    <a:pt x="1405" y="2275"/>
                  </a:cubicBezTo>
                  <a:cubicBezTo>
                    <a:pt x="1436" y="2277"/>
                    <a:pt x="1467" y="2279"/>
                    <a:pt x="1498" y="2279"/>
                  </a:cubicBezTo>
                  <a:cubicBezTo>
                    <a:pt x="2085" y="2279"/>
                    <a:pt x="2589" y="1829"/>
                    <a:pt x="2637" y="1234"/>
                  </a:cubicBezTo>
                  <a:cubicBezTo>
                    <a:pt x="2695" y="515"/>
                    <a:pt x="2113" y="1"/>
                    <a:pt x="1495" y="1"/>
                  </a:cubicBezTo>
                  <a:close/>
                </a:path>
              </a:pathLst>
            </a:custGeom>
            <a:solidFill>
              <a:srgbClr val="2B1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8" name="Google Shape;12168;g24384d3dfa2_2_1301"/>
            <p:cNvSpPr/>
            <p:nvPr/>
          </p:nvSpPr>
          <p:spPr>
            <a:xfrm>
              <a:off x="4718925" y="4011050"/>
              <a:ext cx="196200" cy="202500"/>
            </a:xfrm>
            <a:prstGeom prst="ellipse">
              <a:avLst/>
            </a:prstGeom>
            <a:solidFill>
              <a:schemeClr val="lt2">
                <a:alpha val="42745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9" name="Google Shape;12169;g24384d3dfa2_2_1301"/>
            <p:cNvSpPr/>
            <p:nvPr/>
          </p:nvSpPr>
          <p:spPr>
            <a:xfrm>
              <a:off x="4680157" y="4008292"/>
              <a:ext cx="252452" cy="208015"/>
            </a:xfrm>
            <a:custGeom>
              <a:avLst/>
              <a:gdLst/>
              <a:ahLst/>
              <a:cxnLst/>
              <a:rect l="l" t="t" r="r" b="b"/>
              <a:pathLst>
                <a:path w="2761" h="2275" extrusionOk="0">
                  <a:moveTo>
                    <a:pt x="1508" y="181"/>
                  </a:moveTo>
                  <a:cubicBezTo>
                    <a:pt x="1766" y="181"/>
                    <a:pt x="2028" y="284"/>
                    <a:pt x="2223" y="512"/>
                  </a:cubicBezTo>
                  <a:cubicBezTo>
                    <a:pt x="2760" y="1137"/>
                    <a:pt x="2298" y="2082"/>
                    <a:pt x="1510" y="2082"/>
                  </a:cubicBezTo>
                  <a:cubicBezTo>
                    <a:pt x="1482" y="2082"/>
                    <a:pt x="1454" y="2081"/>
                    <a:pt x="1425" y="2079"/>
                  </a:cubicBezTo>
                  <a:cubicBezTo>
                    <a:pt x="900" y="2038"/>
                    <a:pt x="506" y="1583"/>
                    <a:pt x="546" y="1058"/>
                  </a:cubicBezTo>
                  <a:cubicBezTo>
                    <a:pt x="591" y="513"/>
                    <a:pt x="1045" y="181"/>
                    <a:pt x="1508" y="181"/>
                  </a:cubicBezTo>
                  <a:close/>
                  <a:moveTo>
                    <a:pt x="1494" y="1"/>
                  </a:moveTo>
                  <a:cubicBezTo>
                    <a:pt x="1245" y="1"/>
                    <a:pt x="989" y="84"/>
                    <a:pt x="768" y="270"/>
                  </a:cubicBezTo>
                  <a:cubicBezTo>
                    <a:pt x="0" y="927"/>
                    <a:pt x="405" y="2190"/>
                    <a:pt x="1405" y="2271"/>
                  </a:cubicBezTo>
                  <a:cubicBezTo>
                    <a:pt x="1436" y="2273"/>
                    <a:pt x="1467" y="2274"/>
                    <a:pt x="1498" y="2274"/>
                  </a:cubicBezTo>
                  <a:cubicBezTo>
                    <a:pt x="2085" y="2274"/>
                    <a:pt x="2590" y="1825"/>
                    <a:pt x="2638" y="1230"/>
                  </a:cubicBezTo>
                  <a:cubicBezTo>
                    <a:pt x="2695" y="510"/>
                    <a:pt x="2112" y="1"/>
                    <a:pt x="1494" y="1"/>
                  </a:cubicBezTo>
                  <a:close/>
                </a:path>
              </a:pathLst>
            </a:custGeom>
            <a:solidFill>
              <a:srgbClr val="2B1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70" name="Google Shape;12170;g24384d3dfa2_2_1301"/>
          <p:cNvSpPr txBox="1"/>
          <p:nvPr/>
        </p:nvSpPr>
        <p:spPr>
          <a:xfrm>
            <a:off x="830341" y="593932"/>
            <a:ext cx="3573708" cy="1169551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5</a:t>
            </a:r>
            <a:endParaRPr/>
          </a:p>
        </p:txBody>
      </p:sp>
      <p:grpSp>
        <p:nvGrpSpPr>
          <p:cNvPr id="12171" name="Google Shape;12171;g24384d3dfa2_2_1301"/>
          <p:cNvGrpSpPr/>
          <p:nvPr/>
        </p:nvGrpSpPr>
        <p:grpSpPr>
          <a:xfrm rot="2366164">
            <a:off x="1033966" y="2797655"/>
            <a:ext cx="899450" cy="82200"/>
            <a:chOff x="2628550" y="2530650"/>
            <a:chExt cx="899450" cy="82200"/>
          </a:xfrm>
        </p:grpSpPr>
        <p:sp>
          <p:nvSpPr>
            <p:cNvPr id="12172" name="Google Shape;12172;g24384d3dfa2_2_1301"/>
            <p:cNvSpPr/>
            <p:nvPr/>
          </p:nvSpPr>
          <p:spPr>
            <a:xfrm>
              <a:off x="26285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3" name="Google Shape;12173;g24384d3dfa2_2_1301"/>
            <p:cNvSpPr/>
            <p:nvPr/>
          </p:nvSpPr>
          <p:spPr>
            <a:xfrm>
              <a:off x="27920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4" name="Google Shape;12174;g24384d3dfa2_2_1301"/>
            <p:cNvSpPr/>
            <p:nvPr/>
          </p:nvSpPr>
          <p:spPr>
            <a:xfrm>
              <a:off x="29554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5" name="Google Shape;12175;g24384d3dfa2_2_1301"/>
            <p:cNvSpPr/>
            <p:nvPr/>
          </p:nvSpPr>
          <p:spPr>
            <a:xfrm>
              <a:off x="31189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6" name="Google Shape;12176;g24384d3dfa2_2_1301"/>
            <p:cNvSpPr/>
            <p:nvPr/>
          </p:nvSpPr>
          <p:spPr>
            <a:xfrm>
              <a:off x="32823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7" name="Google Shape;12177;g24384d3dfa2_2_1301"/>
            <p:cNvSpPr/>
            <p:nvPr/>
          </p:nvSpPr>
          <p:spPr>
            <a:xfrm>
              <a:off x="34458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78" name="Google Shape;12178;g24384d3dfa2_2_1301"/>
          <p:cNvGrpSpPr/>
          <p:nvPr/>
        </p:nvGrpSpPr>
        <p:grpSpPr>
          <a:xfrm>
            <a:off x="1661075" y="2150323"/>
            <a:ext cx="899450" cy="82200"/>
            <a:chOff x="2628550" y="2530650"/>
            <a:chExt cx="899450" cy="82200"/>
          </a:xfrm>
        </p:grpSpPr>
        <p:sp>
          <p:nvSpPr>
            <p:cNvPr id="12179" name="Google Shape;12179;g24384d3dfa2_2_1301"/>
            <p:cNvSpPr/>
            <p:nvPr/>
          </p:nvSpPr>
          <p:spPr>
            <a:xfrm>
              <a:off x="26285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0" name="Google Shape;12180;g24384d3dfa2_2_1301"/>
            <p:cNvSpPr/>
            <p:nvPr/>
          </p:nvSpPr>
          <p:spPr>
            <a:xfrm>
              <a:off x="27920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1" name="Google Shape;12181;g24384d3dfa2_2_1301"/>
            <p:cNvSpPr/>
            <p:nvPr/>
          </p:nvSpPr>
          <p:spPr>
            <a:xfrm>
              <a:off x="29554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2" name="Google Shape;12182;g24384d3dfa2_2_1301"/>
            <p:cNvSpPr/>
            <p:nvPr/>
          </p:nvSpPr>
          <p:spPr>
            <a:xfrm>
              <a:off x="31189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3" name="Google Shape;12183;g24384d3dfa2_2_1301"/>
            <p:cNvSpPr/>
            <p:nvPr/>
          </p:nvSpPr>
          <p:spPr>
            <a:xfrm>
              <a:off x="32823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4" name="Google Shape;12184;g24384d3dfa2_2_1301"/>
            <p:cNvSpPr/>
            <p:nvPr/>
          </p:nvSpPr>
          <p:spPr>
            <a:xfrm>
              <a:off x="34458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85" name="Google Shape;12185;g24384d3dfa2_2_1301"/>
          <p:cNvGrpSpPr/>
          <p:nvPr/>
        </p:nvGrpSpPr>
        <p:grpSpPr>
          <a:xfrm rot="7465867">
            <a:off x="2175759" y="2848878"/>
            <a:ext cx="899450" cy="82200"/>
            <a:chOff x="2628550" y="2530650"/>
            <a:chExt cx="899450" cy="82200"/>
          </a:xfrm>
        </p:grpSpPr>
        <p:sp>
          <p:nvSpPr>
            <p:cNvPr id="12186" name="Google Shape;12186;g24384d3dfa2_2_1301"/>
            <p:cNvSpPr/>
            <p:nvPr/>
          </p:nvSpPr>
          <p:spPr>
            <a:xfrm>
              <a:off x="26285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7" name="Google Shape;12187;g24384d3dfa2_2_1301"/>
            <p:cNvSpPr/>
            <p:nvPr/>
          </p:nvSpPr>
          <p:spPr>
            <a:xfrm>
              <a:off x="27920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8" name="Google Shape;12188;g24384d3dfa2_2_1301"/>
            <p:cNvSpPr/>
            <p:nvPr/>
          </p:nvSpPr>
          <p:spPr>
            <a:xfrm>
              <a:off x="29554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9" name="Google Shape;12189;g24384d3dfa2_2_1301"/>
            <p:cNvSpPr/>
            <p:nvPr/>
          </p:nvSpPr>
          <p:spPr>
            <a:xfrm>
              <a:off x="31189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0" name="Google Shape;12190;g24384d3dfa2_2_1301"/>
            <p:cNvSpPr/>
            <p:nvPr/>
          </p:nvSpPr>
          <p:spPr>
            <a:xfrm>
              <a:off x="32823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1" name="Google Shape;12191;g24384d3dfa2_2_1301"/>
            <p:cNvSpPr/>
            <p:nvPr/>
          </p:nvSpPr>
          <p:spPr>
            <a:xfrm>
              <a:off x="34458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192" name="Google Shape;12192;g24384d3dfa2_2_1301"/>
          <p:cNvGrpSpPr/>
          <p:nvPr/>
        </p:nvGrpSpPr>
        <p:grpSpPr>
          <a:xfrm>
            <a:off x="1603076" y="2481885"/>
            <a:ext cx="936504" cy="1027404"/>
            <a:chOff x="6345425" y="2363802"/>
            <a:chExt cx="1827300" cy="1975498"/>
          </a:xfrm>
        </p:grpSpPr>
        <p:sp>
          <p:nvSpPr>
            <p:cNvPr id="12193" name="Google Shape;12193;g24384d3dfa2_2_1301"/>
            <p:cNvSpPr/>
            <p:nvPr/>
          </p:nvSpPr>
          <p:spPr>
            <a:xfrm>
              <a:off x="6345425" y="2363802"/>
              <a:ext cx="1827300" cy="18273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194" name="Google Shape;12194;g24384d3dfa2_2_1301"/>
            <p:cNvGrpSpPr/>
            <p:nvPr/>
          </p:nvGrpSpPr>
          <p:grpSpPr>
            <a:xfrm>
              <a:off x="6631625" y="2571750"/>
              <a:ext cx="1310175" cy="1767550"/>
              <a:chOff x="4020825" y="3211175"/>
              <a:chExt cx="1310175" cy="1767550"/>
            </a:xfrm>
          </p:grpSpPr>
          <p:sp>
            <p:nvSpPr>
              <p:cNvPr id="12195" name="Google Shape;12195;g24384d3dfa2_2_1301"/>
              <p:cNvSpPr/>
              <p:nvPr/>
            </p:nvSpPr>
            <p:spPr>
              <a:xfrm>
                <a:off x="4343500" y="4483550"/>
                <a:ext cx="66607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6643" h="19807" extrusionOk="0">
                    <a:moveTo>
                      <a:pt x="12195" y="0"/>
                    </a:moveTo>
                    <a:cubicBezTo>
                      <a:pt x="2293" y="0"/>
                      <a:pt x="1" y="14194"/>
                      <a:pt x="1" y="14194"/>
                    </a:cubicBezTo>
                    <a:cubicBezTo>
                      <a:pt x="1530" y="15623"/>
                      <a:pt x="3059" y="16750"/>
                      <a:pt x="4537" y="17578"/>
                    </a:cubicBezTo>
                    <a:cubicBezTo>
                      <a:pt x="7406" y="19192"/>
                      <a:pt x="10165" y="19807"/>
                      <a:pt x="12702" y="19807"/>
                    </a:cubicBezTo>
                    <a:cubicBezTo>
                      <a:pt x="18279" y="19807"/>
                      <a:pt x="22790" y="16839"/>
                      <a:pt x="25064" y="14996"/>
                    </a:cubicBezTo>
                    <a:cubicBezTo>
                      <a:pt x="26091" y="14169"/>
                      <a:pt x="26643" y="13567"/>
                      <a:pt x="26643" y="13567"/>
                    </a:cubicBezTo>
                    <a:cubicBezTo>
                      <a:pt x="25841" y="10785"/>
                      <a:pt x="24412" y="5798"/>
                      <a:pt x="20452" y="2715"/>
                    </a:cubicBezTo>
                    <a:cubicBezTo>
                      <a:pt x="19851" y="2239"/>
                      <a:pt x="19174" y="1813"/>
                      <a:pt x="18447" y="1437"/>
                    </a:cubicBezTo>
                    <a:cubicBezTo>
                      <a:pt x="16843" y="635"/>
                      <a:pt x="14913" y="109"/>
                      <a:pt x="12608" y="8"/>
                    </a:cubicBezTo>
                    <a:cubicBezTo>
                      <a:pt x="12469" y="3"/>
                      <a:pt x="12331" y="0"/>
                      <a:pt x="12195" y="0"/>
                    </a:cubicBezTo>
                    <a:close/>
                  </a:path>
                </a:pathLst>
              </a:custGeom>
              <a:solidFill>
                <a:srgbClr val="8A37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96" name="Google Shape;12196;g24384d3dfa2_2_1301"/>
              <p:cNvSpPr/>
              <p:nvPr/>
            </p:nvSpPr>
            <p:spPr>
              <a:xfrm>
                <a:off x="4343500" y="4483550"/>
                <a:ext cx="511325" cy="439450"/>
              </a:xfrm>
              <a:custGeom>
                <a:avLst/>
                <a:gdLst/>
                <a:ahLst/>
                <a:cxnLst/>
                <a:rect l="l" t="t" r="r" b="b"/>
                <a:pathLst>
                  <a:path w="20453" h="17578" extrusionOk="0">
                    <a:moveTo>
                      <a:pt x="12195" y="0"/>
                    </a:moveTo>
                    <a:cubicBezTo>
                      <a:pt x="2293" y="0"/>
                      <a:pt x="1" y="14194"/>
                      <a:pt x="1" y="14194"/>
                    </a:cubicBezTo>
                    <a:cubicBezTo>
                      <a:pt x="1530" y="15623"/>
                      <a:pt x="3059" y="16750"/>
                      <a:pt x="4537" y="17578"/>
                    </a:cubicBezTo>
                    <a:cubicBezTo>
                      <a:pt x="3811" y="12891"/>
                      <a:pt x="6141" y="6800"/>
                      <a:pt x="8873" y="6274"/>
                    </a:cubicBezTo>
                    <a:cubicBezTo>
                      <a:pt x="9157" y="6218"/>
                      <a:pt x="9421" y="6192"/>
                      <a:pt x="9667" y="6192"/>
                    </a:cubicBezTo>
                    <a:cubicBezTo>
                      <a:pt x="12256" y="6192"/>
                      <a:pt x="12760" y="9067"/>
                      <a:pt x="12783" y="9181"/>
                    </a:cubicBezTo>
                    <a:cubicBezTo>
                      <a:pt x="12833" y="9106"/>
                      <a:pt x="14838" y="5522"/>
                      <a:pt x="17821" y="4394"/>
                    </a:cubicBezTo>
                    <a:cubicBezTo>
                      <a:pt x="19149" y="3918"/>
                      <a:pt x="19951" y="3267"/>
                      <a:pt x="20452" y="2715"/>
                    </a:cubicBezTo>
                    <a:cubicBezTo>
                      <a:pt x="19851" y="2239"/>
                      <a:pt x="19174" y="1813"/>
                      <a:pt x="18447" y="1437"/>
                    </a:cubicBezTo>
                    <a:cubicBezTo>
                      <a:pt x="16843" y="635"/>
                      <a:pt x="14913" y="109"/>
                      <a:pt x="12608" y="8"/>
                    </a:cubicBezTo>
                    <a:cubicBezTo>
                      <a:pt x="12469" y="3"/>
                      <a:pt x="12331" y="0"/>
                      <a:pt x="12195" y="0"/>
                    </a:cubicBezTo>
                    <a:close/>
                  </a:path>
                </a:pathLst>
              </a:custGeom>
              <a:solidFill>
                <a:srgbClr val="762D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97" name="Google Shape;12197;g24384d3dfa2_2_1301"/>
              <p:cNvSpPr/>
              <p:nvPr/>
            </p:nvSpPr>
            <p:spPr>
              <a:xfrm>
                <a:off x="4802150" y="4519475"/>
                <a:ext cx="207425" cy="339000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13560" extrusionOk="0">
                    <a:moveTo>
                      <a:pt x="101" y="0"/>
                    </a:moveTo>
                    <a:cubicBezTo>
                      <a:pt x="26" y="426"/>
                      <a:pt x="1" y="902"/>
                      <a:pt x="26" y="1404"/>
                    </a:cubicBezTo>
                    <a:cubicBezTo>
                      <a:pt x="26" y="1404"/>
                      <a:pt x="5565" y="4286"/>
                      <a:pt x="6718" y="13559"/>
                    </a:cubicBezTo>
                    <a:cubicBezTo>
                      <a:pt x="7745" y="12732"/>
                      <a:pt x="8297" y="12130"/>
                      <a:pt x="8297" y="12130"/>
                    </a:cubicBezTo>
                    <a:cubicBezTo>
                      <a:pt x="7369" y="8922"/>
                      <a:pt x="5615" y="2782"/>
                      <a:pt x="101" y="0"/>
                    </a:cubicBezTo>
                    <a:close/>
                  </a:path>
                </a:pathLst>
              </a:custGeom>
              <a:solidFill>
                <a:srgbClr val="9A4A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98" name="Google Shape;12198;g24384d3dfa2_2_1301"/>
              <p:cNvSpPr/>
              <p:nvPr/>
            </p:nvSpPr>
            <p:spPr>
              <a:xfrm>
                <a:off x="4499725" y="4427850"/>
                <a:ext cx="294950" cy="122850"/>
              </a:xfrm>
              <a:custGeom>
                <a:avLst/>
                <a:gdLst/>
                <a:ahLst/>
                <a:cxnLst/>
                <a:rect l="l" t="t" r="r" b="b"/>
                <a:pathLst>
                  <a:path w="11798" h="4914" extrusionOk="0">
                    <a:moveTo>
                      <a:pt x="5663" y="0"/>
                    </a:moveTo>
                    <a:cubicBezTo>
                      <a:pt x="1" y="0"/>
                      <a:pt x="1336" y="3802"/>
                      <a:pt x="3602" y="4517"/>
                    </a:cubicBezTo>
                    <a:cubicBezTo>
                      <a:pt x="4415" y="4780"/>
                      <a:pt x="5435" y="4914"/>
                      <a:pt x="6458" y="4914"/>
                    </a:cubicBezTo>
                    <a:cubicBezTo>
                      <a:pt x="8462" y="4914"/>
                      <a:pt x="10481" y="4401"/>
                      <a:pt x="10995" y="3339"/>
                    </a:cubicBezTo>
                    <a:cubicBezTo>
                      <a:pt x="11797" y="1735"/>
                      <a:pt x="11120" y="332"/>
                      <a:pt x="6584" y="31"/>
                    </a:cubicBezTo>
                    <a:cubicBezTo>
                      <a:pt x="6258" y="10"/>
                      <a:pt x="5952" y="0"/>
                      <a:pt x="5663" y="0"/>
                    </a:cubicBezTo>
                    <a:close/>
                  </a:path>
                </a:pathLst>
              </a:custGeom>
              <a:solidFill>
                <a:srgbClr val="F05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99" name="Google Shape;12199;g24384d3dfa2_2_1301"/>
              <p:cNvSpPr/>
              <p:nvPr/>
            </p:nvSpPr>
            <p:spPr>
              <a:xfrm>
                <a:off x="4591000" y="4347150"/>
                <a:ext cx="147275" cy="162450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6498" extrusionOk="0">
                    <a:moveTo>
                      <a:pt x="76" y="1"/>
                    </a:moveTo>
                    <a:lnTo>
                      <a:pt x="51" y="1555"/>
                    </a:lnTo>
                    <a:lnTo>
                      <a:pt x="26" y="4312"/>
                    </a:lnTo>
                    <a:cubicBezTo>
                      <a:pt x="1" y="4988"/>
                      <a:pt x="377" y="5640"/>
                      <a:pt x="953" y="5966"/>
                    </a:cubicBezTo>
                    <a:cubicBezTo>
                      <a:pt x="1461" y="6242"/>
                      <a:pt x="2116" y="6498"/>
                      <a:pt x="2901" y="6498"/>
                    </a:cubicBezTo>
                    <a:cubicBezTo>
                      <a:pt x="2969" y="6498"/>
                      <a:pt x="3039" y="6496"/>
                      <a:pt x="3109" y="6492"/>
                    </a:cubicBezTo>
                    <a:cubicBezTo>
                      <a:pt x="3660" y="6467"/>
                      <a:pt x="4236" y="6317"/>
                      <a:pt x="4863" y="5966"/>
                    </a:cubicBezTo>
                    <a:cubicBezTo>
                      <a:pt x="5464" y="5640"/>
                      <a:pt x="5815" y="5038"/>
                      <a:pt x="5815" y="4387"/>
                    </a:cubicBezTo>
                    <a:lnTo>
                      <a:pt x="5891" y="76"/>
                    </a:lnTo>
                    <a:lnTo>
                      <a:pt x="76" y="1"/>
                    </a:ln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0" name="Google Shape;12200;g24384d3dfa2_2_1301"/>
              <p:cNvSpPr/>
              <p:nvPr/>
            </p:nvSpPr>
            <p:spPr>
              <a:xfrm>
                <a:off x="4592250" y="4347150"/>
                <a:ext cx="146025" cy="162325"/>
              </a:xfrm>
              <a:custGeom>
                <a:avLst/>
                <a:gdLst/>
                <a:ahLst/>
                <a:cxnLst/>
                <a:rect l="l" t="t" r="r" b="b"/>
                <a:pathLst>
                  <a:path w="5841" h="6493" extrusionOk="0">
                    <a:moveTo>
                      <a:pt x="26" y="1"/>
                    </a:moveTo>
                    <a:lnTo>
                      <a:pt x="1" y="1555"/>
                    </a:lnTo>
                    <a:cubicBezTo>
                      <a:pt x="753" y="1680"/>
                      <a:pt x="1856" y="1855"/>
                      <a:pt x="2783" y="1855"/>
                    </a:cubicBezTo>
                    <a:cubicBezTo>
                      <a:pt x="4136" y="1855"/>
                      <a:pt x="4863" y="5364"/>
                      <a:pt x="3059" y="6492"/>
                    </a:cubicBezTo>
                    <a:cubicBezTo>
                      <a:pt x="3610" y="6467"/>
                      <a:pt x="4186" y="6317"/>
                      <a:pt x="4813" y="5966"/>
                    </a:cubicBezTo>
                    <a:cubicBezTo>
                      <a:pt x="5414" y="5640"/>
                      <a:pt x="5765" y="5038"/>
                      <a:pt x="5765" y="4387"/>
                    </a:cubicBezTo>
                    <a:lnTo>
                      <a:pt x="5841" y="76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1" name="Google Shape;12201;g24384d3dfa2_2_1301"/>
              <p:cNvSpPr/>
              <p:nvPr/>
            </p:nvSpPr>
            <p:spPr>
              <a:xfrm>
                <a:off x="4020825" y="3211175"/>
                <a:ext cx="1310175" cy="847775"/>
              </a:xfrm>
              <a:custGeom>
                <a:avLst/>
                <a:gdLst/>
                <a:ahLst/>
                <a:cxnLst/>
                <a:rect l="l" t="t" r="r" b="b"/>
                <a:pathLst>
                  <a:path w="52407" h="33911" extrusionOk="0">
                    <a:moveTo>
                      <a:pt x="21805" y="1"/>
                    </a:moveTo>
                    <a:cubicBezTo>
                      <a:pt x="21805" y="1"/>
                      <a:pt x="21254" y="527"/>
                      <a:pt x="16918" y="2582"/>
                    </a:cubicBezTo>
                    <a:cubicBezTo>
                      <a:pt x="12607" y="4638"/>
                      <a:pt x="11179" y="8597"/>
                      <a:pt x="10301" y="11104"/>
                    </a:cubicBezTo>
                    <a:cubicBezTo>
                      <a:pt x="10301" y="11104"/>
                      <a:pt x="8447" y="9801"/>
                      <a:pt x="5615" y="9174"/>
                    </a:cubicBezTo>
                    <a:cubicBezTo>
                      <a:pt x="5615" y="9174"/>
                      <a:pt x="5489" y="10202"/>
                      <a:pt x="4963" y="11856"/>
                    </a:cubicBezTo>
                    <a:cubicBezTo>
                      <a:pt x="4412" y="13535"/>
                      <a:pt x="4587" y="15866"/>
                      <a:pt x="5289" y="16643"/>
                    </a:cubicBezTo>
                    <a:cubicBezTo>
                      <a:pt x="5214" y="16567"/>
                      <a:pt x="3910" y="15289"/>
                      <a:pt x="2582" y="15289"/>
                    </a:cubicBezTo>
                    <a:cubicBezTo>
                      <a:pt x="2582" y="15289"/>
                      <a:pt x="1" y="23385"/>
                      <a:pt x="3961" y="29324"/>
                    </a:cubicBezTo>
                    <a:cubicBezTo>
                      <a:pt x="5013" y="30878"/>
                      <a:pt x="6542" y="32307"/>
                      <a:pt x="8722" y="33385"/>
                    </a:cubicBezTo>
                    <a:cubicBezTo>
                      <a:pt x="8722" y="33385"/>
                      <a:pt x="8347" y="23234"/>
                      <a:pt x="14036" y="20803"/>
                    </a:cubicBezTo>
                    <a:cubicBezTo>
                      <a:pt x="19725" y="18372"/>
                      <a:pt x="20301" y="18748"/>
                      <a:pt x="21605" y="17871"/>
                    </a:cubicBezTo>
                    <a:cubicBezTo>
                      <a:pt x="21605" y="17871"/>
                      <a:pt x="26544" y="24117"/>
                      <a:pt x="32448" y="24117"/>
                    </a:cubicBezTo>
                    <a:cubicBezTo>
                      <a:pt x="32551" y="24117"/>
                      <a:pt x="32654" y="24115"/>
                      <a:pt x="32758" y="24111"/>
                    </a:cubicBezTo>
                    <a:cubicBezTo>
                      <a:pt x="32758" y="24111"/>
                      <a:pt x="32307" y="22056"/>
                      <a:pt x="32181" y="20126"/>
                    </a:cubicBezTo>
                    <a:lnTo>
                      <a:pt x="32181" y="20126"/>
                    </a:lnTo>
                    <a:cubicBezTo>
                      <a:pt x="32181" y="20127"/>
                      <a:pt x="32833" y="21630"/>
                      <a:pt x="37069" y="22507"/>
                    </a:cubicBezTo>
                    <a:cubicBezTo>
                      <a:pt x="39951" y="23109"/>
                      <a:pt x="42382" y="25114"/>
                      <a:pt x="43184" y="28447"/>
                    </a:cubicBezTo>
                    <a:cubicBezTo>
                      <a:pt x="43409" y="29324"/>
                      <a:pt x="43510" y="30302"/>
                      <a:pt x="43460" y="31380"/>
                    </a:cubicBezTo>
                    <a:cubicBezTo>
                      <a:pt x="43460" y="32157"/>
                      <a:pt x="43359" y="33009"/>
                      <a:pt x="43184" y="33911"/>
                    </a:cubicBezTo>
                    <a:cubicBezTo>
                      <a:pt x="43184" y="33911"/>
                      <a:pt x="43785" y="33334"/>
                      <a:pt x="44612" y="32282"/>
                    </a:cubicBezTo>
                    <a:cubicBezTo>
                      <a:pt x="47294" y="28948"/>
                      <a:pt x="52407" y="20678"/>
                      <a:pt x="48347" y="9826"/>
                    </a:cubicBezTo>
                    <a:lnTo>
                      <a:pt x="48347" y="9826"/>
                    </a:lnTo>
                    <a:cubicBezTo>
                      <a:pt x="48347" y="9826"/>
                      <a:pt x="47219" y="11956"/>
                      <a:pt x="44537" y="13384"/>
                    </a:cubicBezTo>
                    <a:cubicBezTo>
                      <a:pt x="44537" y="13384"/>
                      <a:pt x="47921" y="9951"/>
                      <a:pt x="45139" y="4688"/>
                    </a:cubicBezTo>
                    <a:lnTo>
                      <a:pt x="45139" y="4688"/>
                    </a:lnTo>
                    <a:cubicBezTo>
                      <a:pt x="45139" y="4688"/>
                      <a:pt x="43603" y="6898"/>
                      <a:pt x="40770" y="6898"/>
                    </a:cubicBezTo>
                    <a:cubicBezTo>
                      <a:pt x="39860" y="6898"/>
                      <a:pt x="38815" y="6670"/>
                      <a:pt x="37645" y="6066"/>
                    </a:cubicBezTo>
                    <a:cubicBezTo>
                      <a:pt x="34901" y="4654"/>
                      <a:pt x="32013" y="2964"/>
                      <a:pt x="28948" y="2964"/>
                    </a:cubicBezTo>
                    <a:cubicBezTo>
                      <a:pt x="27227" y="2964"/>
                      <a:pt x="25449" y="3498"/>
                      <a:pt x="23610" y="4913"/>
                    </a:cubicBezTo>
                    <a:cubicBezTo>
                      <a:pt x="22983" y="5389"/>
                      <a:pt x="22357" y="5966"/>
                      <a:pt x="21705" y="6668"/>
                    </a:cubicBezTo>
                    <a:cubicBezTo>
                      <a:pt x="21705" y="6668"/>
                      <a:pt x="22808" y="3384"/>
                      <a:pt x="21855" y="151"/>
                    </a:cubicBezTo>
                    <a:cubicBezTo>
                      <a:pt x="21855" y="101"/>
                      <a:pt x="21830" y="51"/>
                      <a:pt x="21805" y="1"/>
                    </a:cubicBezTo>
                    <a:close/>
                  </a:path>
                </a:pathLst>
              </a:custGeom>
              <a:solidFill>
                <a:srgbClr val="5328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2" name="Google Shape;12202;g24384d3dfa2_2_1301"/>
              <p:cNvSpPr/>
              <p:nvPr/>
            </p:nvSpPr>
            <p:spPr>
              <a:xfrm>
                <a:off x="4020825" y="3211175"/>
                <a:ext cx="546400" cy="733125"/>
              </a:xfrm>
              <a:custGeom>
                <a:avLst/>
                <a:gdLst/>
                <a:ahLst/>
                <a:cxnLst/>
                <a:rect l="l" t="t" r="r" b="b"/>
                <a:pathLst>
                  <a:path w="21856" h="29325" extrusionOk="0">
                    <a:moveTo>
                      <a:pt x="21805" y="1"/>
                    </a:moveTo>
                    <a:cubicBezTo>
                      <a:pt x="21805" y="1"/>
                      <a:pt x="21254" y="527"/>
                      <a:pt x="16918" y="2582"/>
                    </a:cubicBezTo>
                    <a:cubicBezTo>
                      <a:pt x="12607" y="4638"/>
                      <a:pt x="11179" y="8597"/>
                      <a:pt x="10301" y="11104"/>
                    </a:cubicBezTo>
                    <a:cubicBezTo>
                      <a:pt x="10301" y="11104"/>
                      <a:pt x="8447" y="9801"/>
                      <a:pt x="5615" y="9174"/>
                    </a:cubicBezTo>
                    <a:cubicBezTo>
                      <a:pt x="5615" y="9174"/>
                      <a:pt x="5489" y="10202"/>
                      <a:pt x="4963" y="11856"/>
                    </a:cubicBezTo>
                    <a:cubicBezTo>
                      <a:pt x="4412" y="13535"/>
                      <a:pt x="4587" y="15866"/>
                      <a:pt x="5289" y="16643"/>
                    </a:cubicBezTo>
                    <a:cubicBezTo>
                      <a:pt x="5214" y="16567"/>
                      <a:pt x="3910" y="15289"/>
                      <a:pt x="2582" y="15289"/>
                    </a:cubicBezTo>
                    <a:cubicBezTo>
                      <a:pt x="2582" y="15289"/>
                      <a:pt x="1" y="23385"/>
                      <a:pt x="3961" y="29324"/>
                    </a:cubicBezTo>
                    <a:lnTo>
                      <a:pt x="4261" y="28823"/>
                    </a:lnTo>
                    <a:cubicBezTo>
                      <a:pt x="4261" y="28823"/>
                      <a:pt x="1454" y="23836"/>
                      <a:pt x="3259" y="17620"/>
                    </a:cubicBezTo>
                    <a:cubicBezTo>
                      <a:pt x="3259" y="17620"/>
                      <a:pt x="3346" y="17586"/>
                      <a:pt x="3539" y="17586"/>
                    </a:cubicBezTo>
                    <a:cubicBezTo>
                      <a:pt x="3966" y="17586"/>
                      <a:pt x="4910" y="17753"/>
                      <a:pt x="6567" y="18823"/>
                    </a:cubicBezTo>
                    <a:cubicBezTo>
                      <a:pt x="6567" y="18823"/>
                      <a:pt x="5865" y="14989"/>
                      <a:pt x="6492" y="13585"/>
                    </a:cubicBezTo>
                    <a:cubicBezTo>
                      <a:pt x="7118" y="12181"/>
                      <a:pt x="6517" y="11129"/>
                      <a:pt x="6517" y="11129"/>
                    </a:cubicBezTo>
                    <a:lnTo>
                      <a:pt x="6517" y="11129"/>
                    </a:lnTo>
                    <a:cubicBezTo>
                      <a:pt x="6517" y="11129"/>
                      <a:pt x="9224" y="11204"/>
                      <a:pt x="10928" y="13811"/>
                    </a:cubicBezTo>
                    <a:cubicBezTo>
                      <a:pt x="10928" y="13811"/>
                      <a:pt x="11454" y="8322"/>
                      <a:pt x="14738" y="6267"/>
                    </a:cubicBezTo>
                    <a:cubicBezTo>
                      <a:pt x="17745" y="4412"/>
                      <a:pt x="21705" y="3334"/>
                      <a:pt x="21855" y="151"/>
                    </a:cubicBezTo>
                    <a:cubicBezTo>
                      <a:pt x="21855" y="101"/>
                      <a:pt x="21830" y="51"/>
                      <a:pt x="21805" y="1"/>
                    </a:cubicBezTo>
                    <a:close/>
                  </a:path>
                </a:pathLst>
              </a:custGeom>
              <a:solidFill>
                <a:srgbClr val="6337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3" name="Google Shape;12203;g24384d3dfa2_2_1301"/>
              <p:cNvSpPr/>
              <p:nvPr/>
            </p:nvSpPr>
            <p:spPr>
              <a:xfrm>
                <a:off x="4611050" y="3285275"/>
                <a:ext cx="719950" cy="732950"/>
              </a:xfrm>
              <a:custGeom>
                <a:avLst/>
                <a:gdLst/>
                <a:ahLst/>
                <a:cxnLst/>
                <a:rect l="l" t="t" r="r" b="b"/>
                <a:pathLst>
                  <a:path w="28798" h="29318" extrusionOk="0">
                    <a:moveTo>
                      <a:pt x="5339" y="0"/>
                    </a:moveTo>
                    <a:cubicBezTo>
                      <a:pt x="3618" y="0"/>
                      <a:pt x="1840" y="534"/>
                      <a:pt x="1" y="1949"/>
                    </a:cubicBezTo>
                    <a:cubicBezTo>
                      <a:pt x="1012" y="1393"/>
                      <a:pt x="2176" y="1111"/>
                      <a:pt x="3394" y="1111"/>
                    </a:cubicBezTo>
                    <a:cubicBezTo>
                      <a:pt x="6129" y="1111"/>
                      <a:pt x="9136" y="2535"/>
                      <a:pt x="11304" y="5483"/>
                    </a:cubicBezTo>
                    <a:cubicBezTo>
                      <a:pt x="12889" y="7658"/>
                      <a:pt x="14848" y="8212"/>
                      <a:pt x="16433" y="8212"/>
                    </a:cubicBezTo>
                    <a:cubicBezTo>
                      <a:pt x="18080" y="8212"/>
                      <a:pt x="19324" y="7614"/>
                      <a:pt x="19324" y="7613"/>
                    </a:cubicBezTo>
                    <a:lnTo>
                      <a:pt x="19324" y="7613"/>
                    </a:lnTo>
                    <a:cubicBezTo>
                      <a:pt x="19675" y="9618"/>
                      <a:pt x="17194" y="13052"/>
                      <a:pt x="17194" y="13052"/>
                    </a:cubicBezTo>
                    <a:cubicBezTo>
                      <a:pt x="18081" y="13626"/>
                      <a:pt x="18881" y="13827"/>
                      <a:pt x="19568" y="13827"/>
                    </a:cubicBezTo>
                    <a:cubicBezTo>
                      <a:pt x="21191" y="13827"/>
                      <a:pt x="22181" y="12701"/>
                      <a:pt x="22181" y="12701"/>
                    </a:cubicBezTo>
                    <a:lnTo>
                      <a:pt x="22181" y="12701"/>
                    </a:lnTo>
                    <a:cubicBezTo>
                      <a:pt x="24136" y="19318"/>
                      <a:pt x="21805" y="24155"/>
                      <a:pt x="21805" y="24155"/>
                    </a:cubicBezTo>
                    <a:cubicBezTo>
                      <a:pt x="20753" y="24506"/>
                      <a:pt x="20026" y="25057"/>
                      <a:pt x="19575" y="25483"/>
                    </a:cubicBezTo>
                    <a:cubicBezTo>
                      <a:pt x="19149" y="25884"/>
                      <a:pt x="18973" y="26210"/>
                      <a:pt x="18973" y="26210"/>
                    </a:cubicBezTo>
                    <a:cubicBezTo>
                      <a:pt x="18973" y="26210"/>
                      <a:pt x="19199" y="27463"/>
                      <a:pt x="19851" y="28416"/>
                    </a:cubicBezTo>
                    <a:cubicBezTo>
                      <a:pt x="20151" y="28817"/>
                      <a:pt x="20527" y="29167"/>
                      <a:pt x="21003" y="29318"/>
                    </a:cubicBezTo>
                    <a:cubicBezTo>
                      <a:pt x="23685" y="25984"/>
                      <a:pt x="28798" y="17714"/>
                      <a:pt x="24738" y="6862"/>
                    </a:cubicBezTo>
                    <a:lnTo>
                      <a:pt x="24738" y="6862"/>
                    </a:lnTo>
                    <a:cubicBezTo>
                      <a:pt x="24738" y="6862"/>
                      <a:pt x="23610" y="8992"/>
                      <a:pt x="20928" y="10420"/>
                    </a:cubicBezTo>
                    <a:cubicBezTo>
                      <a:pt x="20928" y="10420"/>
                      <a:pt x="24312" y="6987"/>
                      <a:pt x="21530" y="1724"/>
                    </a:cubicBezTo>
                    <a:lnTo>
                      <a:pt x="21530" y="1724"/>
                    </a:lnTo>
                    <a:cubicBezTo>
                      <a:pt x="21530" y="1724"/>
                      <a:pt x="19994" y="3934"/>
                      <a:pt x="17161" y="3934"/>
                    </a:cubicBezTo>
                    <a:cubicBezTo>
                      <a:pt x="16251" y="3934"/>
                      <a:pt x="15206" y="3706"/>
                      <a:pt x="14036" y="3102"/>
                    </a:cubicBezTo>
                    <a:cubicBezTo>
                      <a:pt x="11292" y="1690"/>
                      <a:pt x="8404" y="0"/>
                      <a:pt x="5339" y="0"/>
                    </a:cubicBezTo>
                    <a:close/>
                  </a:path>
                </a:pathLst>
              </a:custGeom>
              <a:solidFill>
                <a:srgbClr val="380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4" name="Google Shape;12204;g24384d3dfa2_2_1301"/>
              <p:cNvSpPr/>
              <p:nvPr/>
            </p:nvSpPr>
            <p:spPr>
              <a:xfrm>
                <a:off x="5099150" y="3918750"/>
                <a:ext cx="18047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7219" h="7899" extrusionOk="0">
                    <a:moveTo>
                      <a:pt x="3751" y="0"/>
                    </a:moveTo>
                    <a:cubicBezTo>
                      <a:pt x="1791" y="0"/>
                      <a:pt x="627" y="2575"/>
                      <a:pt x="627" y="2575"/>
                    </a:cubicBezTo>
                    <a:lnTo>
                      <a:pt x="1" y="7838"/>
                    </a:lnTo>
                    <a:cubicBezTo>
                      <a:pt x="368" y="7875"/>
                      <a:pt x="721" y="7898"/>
                      <a:pt x="1061" y="7898"/>
                    </a:cubicBezTo>
                    <a:cubicBezTo>
                      <a:pt x="1186" y="7898"/>
                      <a:pt x="1308" y="7895"/>
                      <a:pt x="1429" y="7889"/>
                    </a:cubicBezTo>
                    <a:cubicBezTo>
                      <a:pt x="3209" y="7763"/>
                      <a:pt x="4637" y="6986"/>
                      <a:pt x="5540" y="5959"/>
                    </a:cubicBezTo>
                    <a:cubicBezTo>
                      <a:pt x="7043" y="4280"/>
                      <a:pt x="7219" y="1924"/>
                      <a:pt x="5515" y="671"/>
                    </a:cubicBezTo>
                    <a:cubicBezTo>
                      <a:pt x="4873" y="189"/>
                      <a:pt x="4283" y="0"/>
                      <a:pt x="3751" y="0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5" name="Google Shape;12205;g24384d3dfa2_2_1301"/>
              <p:cNvSpPr/>
              <p:nvPr/>
            </p:nvSpPr>
            <p:spPr>
              <a:xfrm>
                <a:off x="4076600" y="3903225"/>
                <a:ext cx="171075" cy="199375"/>
              </a:xfrm>
              <a:custGeom>
                <a:avLst/>
                <a:gdLst/>
                <a:ahLst/>
                <a:cxnLst/>
                <a:rect l="l" t="t" r="r" b="b"/>
                <a:pathLst>
                  <a:path w="6843" h="7975" extrusionOk="0">
                    <a:moveTo>
                      <a:pt x="3267" y="1"/>
                    </a:moveTo>
                    <a:cubicBezTo>
                      <a:pt x="2754" y="1"/>
                      <a:pt x="2182" y="176"/>
                      <a:pt x="1554" y="615"/>
                    </a:cubicBezTo>
                    <a:cubicBezTo>
                      <a:pt x="251" y="1542"/>
                      <a:pt x="0" y="3121"/>
                      <a:pt x="577" y="4600"/>
                    </a:cubicBezTo>
                    <a:cubicBezTo>
                      <a:pt x="1253" y="6254"/>
                      <a:pt x="3008" y="7783"/>
                      <a:pt x="5539" y="7958"/>
                    </a:cubicBezTo>
                    <a:cubicBezTo>
                      <a:pt x="5716" y="7969"/>
                      <a:pt x="5892" y="7975"/>
                      <a:pt x="6070" y="7975"/>
                    </a:cubicBezTo>
                    <a:cubicBezTo>
                      <a:pt x="6322" y="7975"/>
                      <a:pt x="6578" y="7963"/>
                      <a:pt x="6842" y="7933"/>
                    </a:cubicBezTo>
                    <a:lnTo>
                      <a:pt x="6366" y="2670"/>
                    </a:lnTo>
                    <a:cubicBezTo>
                      <a:pt x="6366" y="2670"/>
                      <a:pt x="5270" y="1"/>
                      <a:pt x="3267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6" name="Google Shape;12206;g24384d3dfa2_2_1301"/>
              <p:cNvSpPr/>
              <p:nvPr/>
            </p:nvSpPr>
            <p:spPr>
              <a:xfrm>
                <a:off x="5113575" y="3985775"/>
                <a:ext cx="119950" cy="94775"/>
              </a:xfrm>
              <a:custGeom>
                <a:avLst/>
                <a:gdLst/>
                <a:ahLst/>
                <a:cxnLst/>
                <a:rect l="l" t="t" r="r" b="b"/>
                <a:pathLst>
                  <a:path w="4798" h="3791" extrusionOk="0">
                    <a:moveTo>
                      <a:pt x="2418" y="1"/>
                    </a:moveTo>
                    <a:cubicBezTo>
                      <a:pt x="1111" y="1"/>
                      <a:pt x="25" y="2325"/>
                      <a:pt x="25" y="2325"/>
                    </a:cubicBezTo>
                    <a:lnTo>
                      <a:pt x="0" y="3754"/>
                    </a:lnTo>
                    <a:cubicBezTo>
                      <a:pt x="195" y="3779"/>
                      <a:pt x="386" y="3791"/>
                      <a:pt x="573" y="3791"/>
                    </a:cubicBezTo>
                    <a:cubicBezTo>
                      <a:pt x="3042" y="3791"/>
                      <a:pt x="4798" y="1745"/>
                      <a:pt x="3283" y="371"/>
                    </a:cubicBezTo>
                    <a:cubicBezTo>
                      <a:pt x="2990" y="109"/>
                      <a:pt x="2699" y="1"/>
                      <a:pt x="2418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7" name="Google Shape;12207;g24384d3dfa2_2_1301"/>
              <p:cNvSpPr/>
              <p:nvPr/>
            </p:nvSpPr>
            <p:spPr>
              <a:xfrm>
                <a:off x="5099150" y="3918750"/>
                <a:ext cx="18047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7219" h="7899" extrusionOk="0">
                    <a:moveTo>
                      <a:pt x="3751" y="0"/>
                    </a:moveTo>
                    <a:cubicBezTo>
                      <a:pt x="1791" y="0"/>
                      <a:pt x="627" y="2575"/>
                      <a:pt x="627" y="2575"/>
                    </a:cubicBezTo>
                    <a:lnTo>
                      <a:pt x="1" y="7838"/>
                    </a:lnTo>
                    <a:cubicBezTo>
                      <a:pt x="368" y="7875"/>
                      <a:pt x="721" y="7898"/>
                      <a:pt x="1061" y="7898"/>
                    </a:cubicBezTo>
                    <a:cubicBezTo>
                      <a:pt x="1186" y="7898"/>
                      <a:pt x="1308" y="7895"/>
                      <a:pt x="1429" y="7889"/>
                    </a:cubicBezTo>
                    <a:cubicBezTo>
                      <a:pt x="1805" y="6711"/>
                      <a:pt x="2457" y="4480"/>
                      <a:pt x="2332" y="2876"/>
                    </a:cubicBezTo>
                    <a:cubicBezTo>
                      <a:pt x="2285" y="2260"/>
                      <a:pt x="2680" y="1967"/>
                      <a:pt x="3214" y="1967"/>
                    </a:cubicBezTo>
                    <a:cubicBezTo>
                      <a:pt x="4397" y="1967"/>
                      <a:pt x="6265" y="3404"/>
                      <a:pt x="5540" y="5959"/>
                    </a:cubicBezTo>
                    <a:cubicBezTo>
                      <a:pt x="7043" y="4280"/>
                      <a:pt x="7219" y="1924"/>
                      <a:pt x="5515" y="671"/>
                    </a:cubicBezTo>
                    <a:cubicBezTo>
                      <a:pt x="4873" y="189"/>
                      <a:pt x="4283" y="0"/>
                      <a:pt x="3751" y="0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8" name="Google Shape;12208;g24384d3dfa2_2_1301"/>
              <p:cNvSpPr/>
              <p:nvPr/>
            </p:nvSpPr>
            <p:spPr>
              <a:xfrm>
                <a:off x="4115275" y="3970775"/>
                <a:ext cx="119875" cy="96275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3851" extrusionOk="0">
                    <a:moveTo>
                      <a:pt x="2455" y="0"/>
                    </a:moveTo>
                    <a:cubicBezTo>
                      <a:pt x="2185" y="0"/>
                      <a:pt x="1901" y="101"/>
                      <a:pt x="1611" y="344"/>
                    </a:cubicBezTo>
                    <a:cubicBezTo>
                      <a:pt x="0" y="1694"/>
                      <a:pt x="1792" y="3850"/>
                      <a:pt x="4321" y="3850"/>
                    </a:cubicBezTo>
                    <a:cubicBezTo>
                      <a:pt x="4468" y="3850"/>
                      <a:pt x="4618" y="3843"/>
                      <a:pt x="4769" y="3828"/>
                    </a:cubicBezTo>
                    <a:lnTo>
                      <a:pt x="4794" y="2399"/>
                    </a:lnTo>
                    <a:cubicBezTo>
                      <a:pt x="4794" y="2399"/>
                      <a:pt x="3776" y="0"/>
                      <a:pt x="2455" y="0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9" name="Google Shape;12209;g24384d3dfa2_2_1301"/>
              <p:cNvSpPr/>
              <p:nvPr/>
            </p:nvSpPr>
            <p:spPr>
              <a:xfrm>
                <a:off x="4076600" y="3903225"/>
                <a:ext cx="171075" cy="199375"/>
              </a:xfrm>
              <a:custGeom>
                <a:avLst/>
                <a:gdLst/>
                <a:ahLst/>
                <a:cxnLst/>
                <a:rect l="l" t="t" r="r" b="b"/>
                <a:pathLst>
                  <a:path w="6843" h="7975" extrusionOk="0">
                    <a:moveTo>
                      <a:pt x="3267" y="1"/>
                    </a:moveTo>
                    <a:cubicBezTo>
                      <a:pt x="2754" y="1"/>
                      <a:pt x="2182" y="176"/>
                      <a:pt x="1554" y="615"/>
                    </a:cubicBezTo>
                    <a:cubicBezTo>
                      <a:pt x="251" y="1542"/>
                      <a:pt x="0" y="3121"/>
                      <a:pt x="577" y="4600"/>
                    </a:cubicBezTo>
                    <a:cubicBezTo>
                      <a:pt x="402" y="2636"/>
                      <a:pt x="1605" y="1597"/>
                      <a:pt x="2766" y="1597"/>
                    </a:cubicBezTo>
                    <a:cubicBezTo>
                      <a:pt x="3768" y="1597"/>
                      <a:pt x="4739" y="2372"/>
                      <a:pt x="4762" y="3998"/>
                    </a:cubicBezTo>
                    <a:cubicBezTo>
                      <a:pt x="4812" y="6028"/>
                      <a:pt x="5213" y="7256"/>
                      <a:pt x="5539" y="7958"/>
                    </a:cubicBezTo>
                    <a:cubicBezTo>
                      <a:pt x="5716" y="7969"/>
                      <a:pt x="5892" y="7975"/>
                      <a:pt x="6070" y="7975"/>
                    </a:cubicBezTo>
                    <a:cubicBezTo>
                      <a:pt x="6322" y="7975"/>
                      <a:pt x="6578" y="7963"/>
                      <a:pt x="6842" y="7933"/>
                    </a:cubicBezTo>
                    <a:lnTo>
                      <a:pt x="6366" y="2670"/>
                    </a:lnTo>
                    <a:cubicBezTo>
                      <a:pt x="6366" y="2670"/>
                      <a:pt x="5270" y="1"/>
                      <a:pt x="3267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0" name="Google Shape;12210;g24384d3dfa2_2_1301"/>
              <p:cNvSpPr/>
              <p:nvPr/>
            </p:nvSpPr>
            <p:spPr>
              <a:xfrm>
                <a:off x="4224475" y="3600275"/>
                <a:ext cx="916675" cy="772725"/>
              </a:xfrm>
              <a:custGeom>
                <a:avLst/>
                <a:gdLst/>
                <a:ahLst/>
                <a:cxnLst/>
                <a:rect l="l" t="t" r="r" b="b"/>
                <a:pathLst>
                  <a:path w="36667" h="30909" extrusionOk="0">
                    <a:moveTo>
                      <a:pt x="14236" y="1"/>
                    </a:moveTo>
                    <a:cubicBezTo>
                      <a:pt x="14236" y="1"/>
                      <a:pt x="13760" y="1480"/>
                      <a:pt x="7820" y="3384"/>
                    </a:cubicBezTo>
                    <a:cubicBezTo>
                      <a:pt x="2130" y="5214"/>
                      <a:pt x="0" y="10953"/>
                      <a:pt x="50" y="16342"/>
                    </a:cubicBezTo>
                    <a:cubicBezTo>
                      <a:pt x="50" y="16542"/>
                      <a:pt x="50" y="16768"/>
                      <a:pt x="50" y="16994"/>
                    </a:cubicBezTo>
                    <a:cubicBezTo>
                      <a:pt x="50" y="17069"/>
                      <a:pt x="75" y="17169"/>
                      <a:pt x="75" y="17244"/>
                    </a:cubicBezTo>
                    <a:cubicBezTo>
                      <a:pt x="75" y="17269"/>
                      <a:pt x="75" y="17269"/>
                      <a:pt x="75" y="17269"/>
                    </a:cubicBezTo>
                    <a:cubicBezTo>
                      <a:pt x="351" y="22081"/>
                      <a:pt x="3033" y="28347"/>
                      <a:pt x="13108" y="30302"/>
                    </a:cubicBezTo>
                    <a:cubicBezTo>
                      <a:pt x="14612" y="30603"/>
                      <a:pt x="16291" y="30778"/>
                      <a:pt x="18120" y="30878"/>
                    </a:cubicBezTo>
                    <a:cubicBezTo>
                      <a:pt x="18592" y="30898"/>
                      <a:pt x="19060" y="30909"/>
                      <a:pt x="19524" y="30909"/>
                    </a:cubicBezTo>
                    <a:cubicBezTo>
                      <a:pt x="28282" y="30909"/>
                      <a:pt x="35543" y="27245"/>
                      <a:pt x="36090" y="17319"/>
                    </a:cubicBezTo>
                    <a:cubicBezTo>
                      <a:pt x="36667" y="6843"/>
                      <a:pt x="30928" y="6868"/>
                      <a:pt x="28897" y="6191"/>
                    </a:cubicBezTo>
                    <a:cubicBezTo>
                      <a:pt x="26842" y="5540"/>
                      <a:pt x="23735" y="2783"/>
                      <a:pt x="22306" y="778"/>
                    </a:cubicBezTo>
                    <a:lnTo>
                      <a:pt x="22306" y="778"/>
                    </a:lnTo>
                    <a:cubicBezTo>
                      <a:pt x="22356" y="878"/>
                      <a:pt x="23008" y="2282"/>
                      <a:pt x="22882" y="3961"/>
                    </a:cubicBezTo>
                    <a:cubicBezTo>
                      <a:pt x="22757" y="5690"/>
                      <a:pt x="23233" y="7595"/>
                      <a:pt x="23233" y="7595"/>
                    </a:cubicBezTo>
                    <a:cubicBezTo>
                      <a:pt x="23233" y="7595"/>
                      <a:pt x="15714" y="5891"/>
                      <a:pt x="14236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1" name="Google Shape;12211;g24384d3dfa2_2_1301"/>
              <p:cNvSpPr/>
              <p:nvPr/>
            </p:nvSpPr>
            <p:spPr>
              <a:xfrm>
                <a:off x="4224475" y="3600275"/>
                <a:ext cx="916675" cy="772725"/>
              </a:xfrm>
              <a:custGeom>
                <a:avLst/>
                <a:gdLst/>
                <a:ahLst/>
                <a:cxnLst/>
                <a:rect l="l" t="t" r="r" b="b"/>
                <a:pathLst>
                  <a:path w="36667" h="30909" extrusionOk="0">
                    <a:moveTo>
                      <a:pt x="14236" y="1"/>
                    </a:moveTo>
                    <a:cubicBezTo>
                      <a:pt x="14236" y="1"/>
                      <a:pt x="13760" y="1480"/>
                      <a:pt x="7820" y="3384"/>
                    </a:cubicBezTo>
                    <a:cubicBezTo>
                      <a:pt x="2130" y="5214"/>
                      <a:pt x="0" y="10953"/>
                      <a:pt x="50" y="16342"/>
                    </a:cubicBezTo>
                    <a:cubicBezTo>
                      <a:pt x="175" y="11906"/>
                      <a:pt x="4261" y="4713"/>
                      <a:pt x="7644" y="4512"/>
                    </a:cubicBezTo>
                    <a:cubicBezTo>
                      <a:pt x="11203" y="4287"/>
                      <a:pt x="13860" y="1705"/>
                      <a:pt x="13860" y="1705"/>
                    </a:cubicBezTo>
                    <a:cubicBezTo>
                      <a:pt x="16065" y="6868"/>
                      <a:pt x="23860" y="8547"/>
                      <a:pt x="23860" y="8547"/>
                    </a:cubicBezTo>
                    <a:cubicBezTo>
                      <a:pt x="23584" y="6592"/>
                      <a:pt x="24386" y="4287"/>
                      <a:pt x="24386" y="4287"/>
                    </a:cubicBezTo>
                    <a:cubicBezTo>
                      <a:pt x="26065" y="5916"/>
                      <a:pt x="30476" y="9399"/>
                      <a:pt x="28346" y="20653"/>
                    </a:cubicBezTo>
                    <a:cubicBezTo>
                      <a:pt x="26516" y="30252"/>
                      <a:pt x="13509" y="30302"/>
                      <a:pt x="13108" y="30302"/>
                    </a:cubicBezTo>
                    <a:cubicBezTo>
                      <a:pt x="14612" y="30603"/>
                      <a:pt x="16291" y="30778"/>
                      <a:pt x="18120" y="30878"/>
                    </a:cubicBezTo>
                    <a:cubicBezTo>
                      <a:pt x="18592" y="30898"/>
                      <a:pt x="19060" y="30909"/>
                      <a:pt x="19524" y="30909"/>
                    </a:cubicBezTo>
                    <a:cubicBezTo>
                      <a:pt x="28282" y="30909"/>
                      <a:pt x="35543" y="27245"/>
                      <a:pt x="36090" y="17319"/>
                    </a:cubicBezTo>
                    <a:cubicBezTo>
                      <a:pt x="36667" y="6843"/>
                      <a:pt x="30928" y="6868"/>
                      <a:pt x="28897" y="6191"/>
                    </a:cubicBezTo>
                    <a:cubicBezTo>
                      <a:pt x="26842" y="5540"/>
                      <a:pt x="23735" y="2783"/>
                      <a:pt x="22306" y="778"/>
                    </a:cubicBezTo>
                    <a:lnTo>
                      <a:pt x="22306" y="778"/>
                    </a:lnTo>
                    <a:cubicBezTo>
                      <a:pt x="22356" y="878"/>
                      <a:pt x="23008" y="2282"/>
                      <a:pt x="22882" y="3961"/>
                    </a:cubicBezTo>
                    <a:cubicBezTo>
                      <a:pt x="22757" y="5690"/>
                      <a:pt x="23233" y="7595"/>
                      <a:pt x="23233" y="7595"/>
                    </a:cubicBezTo>
                    <a:cubicBezTo>
                      <a:pt x="23233" y="7595"/>
                      <a:pt x="15714" y="5891"/>
                      <a:pt x="14236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2" name="Google Shape;12212;g24384d3dfa2_2_1301"/>
              <p:cNvSpPr/>
              <p:nvPr/>
            </p:nvSpPr>
            <p:spPr>
              <a:xfrm>
                <a:off x="4287125" y="4059550"/>
                <a:ext cx="189875" cy="188650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7546" extrusionOk="0">
                    <a:moveTo>
                      <a:pt x="3813" y="1"/>
                    </a:moveTo>
                    <a:cubicBezTo>
                      <a:pt x="1754" y="1"/>
                      <a:pt x="50" y="1646"/>
                      <a:pt x="25" y="3710"/>
                    </a:cubicBezTo>
                    <a:cubicBezTo>
                      <a:pt x="0" y="5790"/>
                      <a:pt x="1654" y="7495"/>
                      <a:pt x="3735" y="7545"/>
                    </a:cubicBezTo>
                    <a:cubicBezTo>
                      <a:pt x="3750" y="7545"/>
                      <a:pt x="3766" y="7545"/>
                      <a:pt x="3781" y="7545"/>
                    </a:cubicBezTo>
                    <a:cubicBezTo>
                      <a:pt x="5841" y="7545"/>
                      <a:pt x="7544" y="5900"/>
                      <a:pt x="7569" y="3836"/>
                    </a:cubicBezTo>
                    <a:cubicBezTo>
                      <a:pt x="7594" y="1730"/>
                      <a:pt x="5940" y="26"/>
                      <a:pt x="3860" y="1"/>
                    </a:cubicBezTo>
                    <a:cubicBezTo>
                      <a:pt x="3844" y="1"/>
                      <a:pt x="3829" y="1"/>
                      <a:pt x="3813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3" name="Google Shape;12213;g24384d3dfa2_2_1301"/>
              <p:cNvSpPr/>
              <p:nvPr/>
            </p:nvSpPr>
            <p:spPr>
              <a:xfrm>
                <a:off x="4880475" y="4068325"/>
                <a:ext cx="190500" cy="1886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546" extrusionOk="0">
                    <a:moveTo>
                      <a:pt x="3814" y="1"/>
                    </a:moveTo>
                    <a:cubicBezTo>
                      <a:pt x="1755" y="1"/>
                      <a:pt x="76" y="1646"/>
                      <a:pt x="26" y="3710"/>
                    </a:cubicBezTo>
                    <a:cubicBezTo>
                      <a:pt x="1" y="5790"/>
                      <a:pt x="1680" y="7520"/>
                      <a:pt x="3760" y="7545"/>
                    </a:cubicBezTo>
                    <a:cubicBezTo>
                      <a:pt x="3776" y="7545"/>
                      <a:pt x="3791" y="7545"/>
                      <a:pt x="3807" y="7545"/>
                    </a:cubicBezTo>
                    <a:cubicBezTo>
                      <a:pt x="5866" y="7545"/>
                      <a:pt x="7545" y="5900"/>
                      <a:pt x="7570" y="3835"/>
                    </a:cubicBezTo>
                    <a:cubicBezTo>
                      <a:pt x="7620" y="1755"/>
                      <a:pt x="5941" y="26"/>
                      <a:pt x="3860" y="1"/>
                    </a:cubicBezTo>
                    <a:cubicBezTo>
                      <a:pt x="3845" y="1"/>
                      <a:pt x="3829" y="1"/>
                      <a:pt x="3814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4" name="Google Shape;12214;g24384d3dfa2_2_1301"/>
              <p:cNvSpPr/>
              <p:nvPr/>
            </p:nvSpPr>
            <p:spPr>
              <a:xfrm>
                <a:off x="4841000" y="3881000"/>
                <a:ext cx="208050" cy="135975"/>
              </a:xfrm>
              <a:custGeom>
                <a:avLst/>
                <a:gdLst/>
                <a:ahLst/>
                <a:cxnLst/>
                <a:rect l="l" t="t" r="r" b="b"/>
                <a:pathLst>
                  <a:path w="8322" h="5439" fill="none" extrusionOk="0">
                    <a:moveTo>
                      <a:pt x="1028" y="5439"/>
                    </a:moveTo>
                    <a:cubicBezTo>
                      <a:pt x="1028" y="5439"/>
                      <a:pt x="1" y="0"/>
                      <a:pt x="4236" y="75"/>
                    </a:cubicBezTo>
                    <a:cubicBezTo>
                      <a:pt x="8322" y="176"/>
                      <a:pt x="7194" y="5364"/>
                      <a:pt x="7194" y="5364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5" name="Google Shape;12215;g24384d3dfa2_2_1301"/>
              <p:cNvSpPr/>
              <p:nvPr/>
            </p:nvSpPr>
            <p:spPr>
              <a:xfrm>
                <a:off x="4321575" y="3872850"/>
                <a:ext cx="207425" cy="135975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5439" fill="none" extrusionOk="0">
                    <a:moveTo>
                      <a:pt x="1028" y="5439"/>
                    </a:moveTo>
                    <a:cubicBezTo>
                      <a:pt x="1028" y="5439"/>
                      <a:pt x="1" y="0"/>
                      <a:pt x="4236" y="101"/>
                    </a:cubicBezTo>
                    <a:cubicBezTo>
                      <a:pt x="8297" y="176"/>
                      <a:pt x="7194" y="5389"/>
                      <a:pt x="7194" y="5389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6" name="Google Shape;12216;g24384d3dfa2_2_1301"/>
              <p:cNvSpPr/>
              <p:nvPr/>
            </p:nvSpPr>
            <p:spPr>
              <a:xfrm>
                <a:off x="4622325" y="4013800"/>
                <a:ext cx="173525" cy="77600"/>
              </a:xfrm>
              <a:custGeom>
                <a:avLst/>
                <a:gdLst/>
                <a:ahLst/>
                <a:cxnLst/>
                <a:rect l="l" t="t" r="r" b="b"/>
                <a:pathLst>
                  <a:path w="6941" h="3104" extrusionOk="0">
                    <a:moveTo>
                      <a:pt x="2332" y="0"/>
                    </a:moveTo>
                    <a:cubicBezTo>
                      <a:pt x="669" y="0"/>
                      <a:pt x="1" y="492"/>
                      <a:pt x="1" y="1079"/>
                    </a:cubicBezTo>
                    <a:cubicBezTo>
                      <a:pt x="1" y="1630"/>
                      <a:pt x="552" y="2257"/>
                      <a:pt x="1404" y="2708"/>
                    </a:cubicBezTo>
                    <a:cubicBezTo>
                      <a:pt x="1705" y="2859"/>
                      <a:pt x="2056" y="2984"/>
                      <a:pt x="2407" y="3084"/>
                    </a:cubicBezTo>
                    <a:cubicBezTo>
                      <a:pt x="2459" y="3097"/>
                      <a:pt x="2516" y="3103"/>
                      <a:pt x="2576" y="3103"/>
                    </a:cubicBezTo>
                    <a:cubicBezTo>
                      <a:pt x="3902" y="3103"/>
                      <a:pt x="6940" y="73"/>
                      <a:pt x="2457" y="1"/>
                    </a:cubicBezTo>
                    <a:cubicBezTo>
                      <a:pt x="2415" y="1"/>
                      <a:pt x="2373" y="0"/>
                      <a:pt x="2332" y="0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7" name="Google Shape;12217;g24384d3dfa2_2_1301"/>
              <p:cNvSpPr/>
              <p:nvPr/>
            </p:nvSpPr>
            <p:spPr>
              <a:xfrm>
                <a:off x="4377350" y="4078350"/>
                <a:ext cx="18200" cy="176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06" extrusionOk="0">
                    <a:moveTo>
                      <a:pt x="351" y="1"/>
                    </a:moveTo>
                    <a:cubicBezTo>
                      <a:pt x="176" y="1"/>
                      <a:pt x="0" y="151"/>
                      <a:pt x="0" y="352"/>
                    </a:cubicBezTo>
                    <a:cubicBezTo>
                      <a:pt x="0" y="552"/>
                      <a:pt x="151" y="703"/>
                      <a:pt x="351" y="703"/>
                    </a:cubicBezTo>
                    <a:cubicBezTo>
                      <a:pt x="364" y="704"/>
                      <a:pt x="377" y="705"/>
                      <a:pt x="389" y="705"/>
                    </a:cubicBezTo>
                    <a:cubicBezTo>
                      <a:pt x="571" y="705"/>
                      <a:pt x="702" y="541"/>
                      <a:pt x="702" y="377"/>
                    </a:cubicBezTo>
                    <a:cubicBezTo>
                      <a:pt x="727" y="176"/>
                      <a:pt x="552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8" name="Google Shape;12218;g24384d3dfa2_2_1301"/>
              <p:cNvSpPr/>
              <p:nvPr/>
            </p:nvSpPr>
            <p:spPr>
              <a:xfrm>
                <a:off x="4413700" y="4111575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51" y="0"/>
                    </a:moveTo>
                    <a:cubicBezTo>
                      <a:pt x="175" y="0"/>
                      <a:pt x="0" y="151"/>
                      <a:pt x="0" y="351"/>
                    </a:cubicBezTo>
                    <a:cubicBezTo>
                      <a:pt x="0" y="552"/>
                      <a:pt x="150" y="702"/>
                      <a:pt x="351" y="702"/>
                    </a:cubicBezTo>
                    <a:cubicBezTo>
                      <a:pt x="551" y="702"/>
                      <a:pt x="702" y="552"/>
                      <a:pt x="702" y="351"/>
                    </a:cubicBezTo>
                    <a:cubicBezTo>
                      <a:pt x="702" y="151"/>
                      <a:pt x="551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9" name="Google Shape;12219;g24384d3dfa2_2_1301"/>
              <p:cNvSpPr/>
              <p:nvPr/>
            </p:nvSpPr>
            <p:spPr>
              <a:xfrm>
                <a:off x="4462550" y="4076475"/>
                <a:ext cx="182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28" extrusionOk="0">
                    <a:moveTo>
                      <a:pt x="377" y="1"/>
                    </a:moveTo>
                    <a:cubicBezTo>
                      <a:pt x="176" y="1"/>
                      <a:pt x="26" y="151"/>
                      <a:pt x="26" y="352"/>
                    </a:cubicBezTo>
                    <a:cubicBezTo>
                      <a:pt x="1" y="552"/>
                      <a:pt x="176" y="702"/>
                      <a:pt x="377" y="727"/>
                    </a:cubicBezTo>
                    <a:cubicBezTo>
                      <a:pt x="552" y="727"/>
                      <a:pt x="728" y="552"/>
                      <a:pt x="728" y="377"/>
                    </a:cubicBezTo>
                    <a:cubicBezTo>
                      <a:pt x="728" y="176"/>
                      <a:pt x="577" y="1"/>
                      <a:pt x="377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0" name="Google Shape;12220;g24384d3dfa2_2_1301"/>
              <p:cNvSpPr/>
              <p:nvPr/>
            </p:nvSpPr>
            <p:spPr>
              <a:xfrm>
                <a:off x="4285875" y="4051425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51" y="0"/>
                    </a:moveTo>
                    <a:cubicBezTo>
                      <a:pt x="151" y="0"/>
                      <a:pt x="0" y="151"/>
                      <a:pt x="0" y="351"/>
                    </a:cubicBezTo>
                    <a:cubicBezTo>
                      <a:pt x="0" y="552"/>
                      <a:pt x="151" y="702"/>
                      <a:pt x="351" y="702"/>
                    </a:cubicBezTo>
                    <a:cubicBezTo>
                      <a:pt x="527" y="702"/>
                      <a:pt x="702" y="552"/>
                      <a:pt x="702" y="351"/>
                    </a:cubicBezTo>
                    <a:cubicBezTo>
                      <a:pt x="702" y="151"/>
                      <a:pt x="552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1" name="Google Shape;12221;g24384d3dfa2_2_1301"/>
              <p:cNvSpPr/>
              <p:nvPr/>
            </p:nvSpPr>
            <p:spPr>
              <a:xfrm>
                <a:off x="4313425" y="4100925"/>
                <a:ext cx="18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27" extrusionOk="0">
                    <a:moveTo>
                      <a:pt x="377" y="0"/>
                    </a:moveTo>
                    <a:cubicBezTo>
                      <a:pt x="176" y="0"/>
                      <a:pt x="1" y="150"/>
                      <a:pt x="1" y="351"/>
                    </a:cubicBezTo>
                    <a:cubicBezTo>
                      <a:pt x="1" y="551"/>
                      <a:pt x="151" y="702"/>
                      <a:pt x="352" y="727"/>
                    </a:cubicBezTo>
                    <a:cubicBezTo>
                      <a:pt x="552" y="727"/>
                      <a:pt x="703" y="551"/>
                      <a:pt x="728" y="376"/>
                    </a:cubicBezTo>
                    <a:cubicBezTo>
                      <a:pt x="728" y="176"/>
                      <a:pt x="552" y="0"/>
                      <a:pt x="377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2" name="Google Shape;12222;g24384d3dfa2_2_1301"/>
              <p:cNvSpPr/>
              <p:nvPr/>
            </p:nvSpPr>
            <p:spPr>
              <a:xfrm>
                <a:off x="4960050" y="4106550"/>
                <a:ext cx="18200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05" extrusionOk="0">
                    <a:moveTo>
                      <a:pt x="377" y="1"/>
                    </a:moveTo>
                    <a:cubicBezTo>
                      <a:pt x="176" y="1"/>
                      <a:pt x="26" y="151"/>
                      <a:pt x="1" y="352"/>
                    </a:cubicBezTo>
                    <a:cubicBezTo>
                      <a:pt x="1" y="552"/>
                      <a:pt x="176" y="702"/>
                      <a:pt x="352" y="702"/>
                    </a:cubicBezTo>
                    <a:cubicBezTo>
                      <a:pt x="365" y="704"/>
                      <a:pt x="377" y="705"/>
                      <a:pt x="390" y="705"/>
                    </a:cubicBezTo>
                    <a:cubicBezTo>
                      <a:pt x="574" y="705"/>
                      <a:pt x="728" y="541"/>
                      <a:pt x="728" y="377"/>
                    </a:cubicBezTo>
                    <a:cubicBezTo>
                      <a:pt x="728" y="176"/>
                      <a:pt x="577" y="1"/>
                      <a:pt x="377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3" name="Google Shape;12223;g24384d3dfa2_2_1301"/>
              <p:cNvSpPr/>
              <p:nvPr/>
            </p:nvSpPr>
            <p:spPr>
              <a:xfrm>
                <a:off x="4923100" y="4138500"/>
                <a:ext cx="1755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3" extrusionOk="0">
                    <a:moveTo>
                      <a:pt x="351" y="1"/>
                    </a:moveTo>
                    <a:cubicBezTo>
                      <a:pt x="150" y="1"/>
                      <a:pt x="0" y="151"/>
                      <a:pt x="0" y="352"/>
                    </a:cubicBezTo>
                    <a:cubicBezTo>
                      <a:pt x="0" y="552"/>
                      <a:pt x="150" y="703"/>
                      <a:pt x="351" y="703"/>
                    </a:cubicBezTo>
                    <a:cubicBezTo>
                      <a:pt x="551" y="703"/>
                      <a:pt x="702" y="552"/>
                      <a:pt x="702" y="352"/>
                    </a:cubicBezTo>
                    <a:cubicBezTo>
                      <a:pt x="702" y="176"/>
                      <a:pt x="551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4" name="Google Shape;12224;g24384d3dfa2_2_1301"/>
              <p:cNvSpPr/>
              <p:nvPr/>
            </p:nvSpPr>
            <p:spPr>
              <a:xfrm>
                <a:off x="4874850" y="4102175"/>
                <a:ext cx="175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28" extrusionOk="0">
                    <a:moveTo>
                      <a:pt x="351" y="0"/>
                    </a:moveTo>
                    <a:cubicBezTo>
                      <a:pt x="176" y="0"/>
                      <a:pt x="0" y="151"/>
                      <a:pt x="0" y="351"/>
                    </a:cubicBezTo>
                    <a:cubicBezTo>
                      <a:pt x="0" y="552"/>
                      <a:pt x="151" y="702"/>
                      <a:pt x="351" y="727"/>
                    </a:cubicBezTo>
                    <a:cubicBezTo>
                      <a:pt x="552" y="727"/>
                      <a:pt x="702" y="552"/>
                      <a:pt x="702" y="376"/>
                    </a:cubicBezTo>
                    <a:cubicBezTo>
                      <a:pt x="702" y="176"/>
                      <a:pt x="552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5" name="Google Shape;12225;g24384d3dfa2_2_1301"/>
              <p:cNvSpPr/>
              <p:nvPr/>
            </p:nvSpPr>
            <p:spPr>
              <a:xfrm>
                <a:off x="5052800" y="4082125"/>
                <a:ext cx="17550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5" extrusionOk="0">
                    <a:moveTo>
                      <a:pt x="351" y="0"/>
                    </a:moveTo>
                    <a:cubicBezTo>
                      <a:pt x="175" y="0"/>
                      <a:pt x="0" y="151"/>
                      <a:pt x="0" y="351"/>
                    </a:cubicBezTo>
                    <a:cubicBezTo>
                      <a:pt x="0" y="552"/>
                      <a:pt x="150" y="702"/>
                      <a:pt x="351" y="702"/>
                    </a:cubicBezTo>
                    <a:cubicBezTo>
                      <a:pt x="364" y="704"/>
                      <a:pt x="377" y="704"/>
                      <a:pt x="389" y="704"/>
                    </a:cubicBezTo>
                    <a:cubicBezTo>
                      <a:pt x="570" y="704"/>
                      <a:pt x="702" y="540"/>
                      <a:pt x="702" y="376"/>
                    </a:cubicBezTo>
                    <a:cubicBezTo>
                      <a:pt x="702" y="176"/>
                      <a:pt x="551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6" name="Google Shape;12226;g24384d3dfa2_2_1301"/>
              <p:cNvSpPr/>
              <p:nvPr/>
            </p:nvSpPr>
            <p:spPr>
              <a:xfrm>
                <a:off x="5023350" y="4131000"/>
                <a:ext cx="175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27" extrusionOk="0">
                    <a:moveTo>
                      <a:pt x="351" y="0"/>
                    </a:moveTo>
                    <a:cubicBezTo>
                      <a:pt x="176" y="0"/>
                      <a:pt x="0" y="151"/>
                      <a:pt x="0" y="351"/>
                    </a:cubicBezTo>
                    <a:cubicBezTo>
                      <a:pt x="0" y="552"/>
                      <a:pt x="150" y="727"/>
                      <a:pt x="351" y="727"/>
                    </a:cubicBezTo>
                    <a:cubicBezTo>
                      <a:pt x="551" y="727"/>
                      <a:pt x="702" y="577"/>
                      <a:pt x="702" y="376"/>
                    </a:cubicBezTo>
                    <a:cubicBezTo>
                      <a:pt x="702" y="176"/>
                      <a:pt x="551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7" name="Google Shape;12227;g24384d3dfa2_2_1301"/>
              <p:cNvSpPr/>
              <p:nvPr/>
            </p:nvSpPr>
            <p:spPr>
              <a:xfrm>
                <a:off x="4540250" y="4124175"/>
                <a:ext cx="286375" cy="152925"/>
              </a:xfrm>
              <a:custGeom>
                <a:avLst/>
                <a:gdLst/>
                <a:ahLst/>
                <a:cxnLst/>
                <a:rect l="l" t="t" r="r" b="b"/>
                <a:pathLst>
                  <a:path w="11455" h="6117" extrusionOk="0">
                    <a:moveTo>
                      <a:pt x="9268" y="0"/>
                    </a:moveTo>
                    <a:cubicBezTo>
                      <a:pt x="8862" y="0"/>
                      <a:pt x="8420" y="70"/>
                      <a:pt x="7971" y="198"/>
                    </a:cubicBezTo>
                    <a:cubicBezTo>
                      <a:pt x="7845" y="223"/>
                      <a:pt x="7720" y="273"/>
                      <a:pt x="7570" y="323"/>
                    </a:cubicBezTo>
                    <a:cubicBezTo>
                      <a:pt x="7194" y="449"/>
                      <a:pt x="6843" y="549"/>
                      <a:pt x="6492" y="624"/>
                    </a:cubicBezTo>
                    <a:lnTo>
                      <a:pt x="6492" y="649"/>
                    </a:lnTo>
                    <a:cubicBezTo>
                      <a:pt x="5978" y="762"/>
                      <a:pt x="5509" y="809"/>
                      <a:pt x="5068" y="809"/>
                    </a:cubicBezTo>
                    <a:cubicBezTo>
                      <a:pt x="4240" y="809"/>
                      <a:pt x="3510" y="645"/>
                      <a:pt x="2758" y="449"/>
                    </a:cubicBezTo>
                    <a:cubicBezTo>
                      <a:pt x="2529" y="384"/>
                      <a:pt x="2287" y="351"/>
                      <a:pt x="2046" y="351"/>
                    </a:cubicBezTo>
                    <a:cubicBezTo>
                      <a:pt x="1260" y="351"/>
                      <a:pt x="483" y="703"/>
                      <a:pt x="176" y="1451"/>
                    </a:cubicBezTo>
                    <a:cubicBezTo>
                      <a:pt x="26" y="1827"/>
                      <a:pt x="1" y="2328"/>
                      <a:pt x="176" y="2955"/>
                    </a:cubicBezTo>
                    <a:cubicBezTo>
                      <a:pt x="753" y="5085"/>
                      <a:pt x="3134" y="6088"/>
                      <a:pt x="5088" y="6113"/>
                    </a:cubicBezTo>
                    <a:cubicBezTo>
                      <a:pt x="5189" y="6115"/>
                      <a:pt x="5289" y="6117"/>
                      <a:pt x="5387" y="6117"/>
                    </a:cubicBezTo>
                    <a:cubicBezTo>
                      <a:pt x="9120" y="6117"/>
                      <a:pt x="10937" y="4279"/>
                      <a:pt x="11279" y="2228"/>
                    </a:cubicBezTo>
                    <a:cubicBezTo>
                      <a:pt x="11454" y="1150"/>
                      <a:pt x="11028" y="499"/>
                      <a:pt x="10301" y="198"/>
                    </a:cubicBezTo>
                    <a:cubicBezTo>
                      <a:pt x="10008" y="63"/>
                      <a:pt x="9655" y="0"/>
                      <a:pt x="9268" y="0"/>
                    </a:cubicBezTo>
                    <a:close/>
                  </a:path>
                </a:pathLst>
              </a:custGeom>
              <a:solidFill>
                <a:srgbClr val="480A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8" name="Google Shape;12228;g24384d3dfa2_2_1301"/>
              <p:cNvSpPr/>
              <p:nvPr/>
            </p:nvSpPr>
            <p:spPr>
              <a:xfrm>
                <a:off x="4544650" y="4132950"/>
                <a:ext cx="159800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6392" h="2299" extrusionOk="0">
                    <a:moveTo>
                      <a:pt x="1870" y="0"/>
                    </a:moveTo>
                    <a:cubicBezTo>
                      <a:pt x="1084" y="0"/>
                      <a:pt x="307" y="352"/>
                      <a:pt x="0" y="1100"/>
                    </a:cubicBezTo>
                    <a:cubicBezTo>
                      <a:pt x="492" y="2010"/>
                      <a:pt x="1961" y="2298"/>
                      <a:pt x="3296" y="2298"/>
                    </a:cubicBezTo>
                    <a:cubicBezTo>
                      <a:pt x="4205" y="2298"/>
                      <a:pt x="5052" y="2165"/>
                      <a:pt x="5489" y="2002"/>
                    </a:cubicBezTo>
                    <a:cubicBezTo>
                      <a:pt x="6366" y="1702"/>
                      <a:pt x="6391" y="849"/>
                      <a:pt x="6316" y="298"/>
                    </a:cubicBezTo>
                    <a:lnTo>
                      <a:pt x="6316" y="298"/>
                    </a:lnTo>
                    <a:cubicBezTo>
                      <a:pt x="5802" y="411"/>
                      <a:pt x="5333" y="458"/>
                      <a:pt x="4892" y="458"/>
                    </a:cubicBezTo>
                    <a:cubicBezTo>
                      <a:pt x="4064" y="458"/>
                      <a:pt x="3334" y="294"/>
                      <a:pt x="2582" y="98"/>
                    </a:cubicBezTo>
                    <a:cubicBezTo>
                      <a:pt x="2353" y="33"/>
                      <a:pt x="2111" y="0"/>
                      <a:pt x="1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9" name="Google Shape;12229;g24384d3dfa2_2_1301"/>
              <p:cNvSpPr/>
              <p:nvPr/>
            </p:nvSpPr>
            <p:spPr>
              <a:xfrm>
                <a:off x="4732600" y="4124175"/>
                <a:ext cx="7387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1872" extrusionOk="0">
                    <a:moveTo>
                      <a:pt x="1574" y="0"/>
                    </a:moveTo>
                    <a:cubicBezTo>
                      <a:pt x="1168" y="0"/>
                      <a:pt x="726" y="70"/>
                      <a:pt x="277" y="198"/>
                    </a:cubicBezTo>
                    <a:cubicBezTo>
                      <a:pt x="51" y="774"/>
                      <a:pt x="1" y="1576"/>
                      <a:pt x="1379" y="1827"/>
                    </a:cubicBezTo>
                    <a:cubicBezTo>
                      <a:pt x="1560" y="1858"/>
                      <a:pt x="1717" y="1872"/>
                      <a:pt x="1855" y="1872"/>
                    </a:cubicBezTo>
                    <a:cubicBezTo>
                      <a:pt x="2954" y="1872"/>
                      <a:pt x="2741" y="956"/>
                      <a:pt x="2607" y="198"/>
                    </a:cubicBezTo>
                    <a:cubicBezTo>
                      <a:pt x="2314" y="63"/>
                      <a:pt x="1961" y="0"/>
                      <a:pt x="1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30" name="Google Shape;12230;g24384d3dfa2_2_1301"/>
              <p:cNvSpPr/>
              <p:nvPr/>
            </p:nvSpPr>
            <p:spPr>
              <a:xfrm>
                <a:off x="4622325" y="4013800"/>
                <a:ext cx="173525" cy="77600"/>
              </a:xfrm>
              <a:custGeom>
                <a:avLst/>
                <a:gdLst/>
                <a:ahLst/>
                <a:cxnLst/>
                <a:rect l="l" t="t" r="r" b="b"/>
                <a:pathLst>
                  <a:path w="6941" h="3104" extrusionOk="0">
                    <a:moveTo>
                      <a:pt x="2332" y="0"/>
                    </a:moveTo>
                    <a:cubicBezTo>
                      <a:pt x="669" y="0"/>
                      <a:pt x="1" y="492"/>
                      <a:pt x="1" y="1079"/>
                    </a:cubicBezTo>
                    <a:cubicBezTo>
                      <a:pt x="518" y="790"/>
                      <a:pt x="1134" y="611"/>
                      <a:pt x="1673" y="611"/>
                    </a:cubicBezTo>
                    <a:cubicBezTo>
                      <a:pt x="2257" y="611"/>
                      <a:pt x="2751" y="821"/>
                      <a:pt x="2933" y="1330"/>
                    </a:cubicBezTo>
                    <a:cubicBezTo>
                      <a:pt x="3435" y="2658"/>
                      <a:pt x="1404" y="2708"/>
                      <a:pt x="1404" y="2708"/>
                    </a:cubicBezTo>
                    <a:cubicBezTo>
                      <a:pt x="1705" y="2859"/>
                      <a:pt x="2056" y="2984"/>
                      <a:pt x="2407" y="3084"/>
                    </a:cubicBezTo>
                    <a:cubicBezTo>
                      <a:pt x="2459" y="3097"/>
                      <a:pt x="2516" y="3103"/>
                      <a:pt x="2576" y="3103"/>
                    </a:cubicBezTo>
                    <a:cubicBezTo>
                      <a:pt x="3902" y="3103"/>
                      <a:pt x="6940" y="73"/>
                      <a:pt x="2457" y="1"/>
                    </a:cubicBezTo>
                    <a:cubicBezTo>
                      <a:pt x="2415" y="1"/>
                      <a:pt x="2373" y="0"/>
                      <a:pt x="2332" y="0"/>
                    </a:cubicBezTo>
                    <a:close/>
                  </a:path>
                </a:pathLst>
              </a:custGeom>
              <a:solidFill>
                <a:srgbClr val="FF7069">
                  <a:alpha val="85098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231" name="Google Shape;12231;g24384d3dfa2_2_1301"/>
          <p:cNvGrpSpPr/>
          <p:nvPr/>
        </p:nvGrpSpPr>
        <p:grpSpPr>
          <a:xfrm>
            <a:off x="894394" y="1726359"/>
            <a:ext cx="936504" cy="1004248"/>
            <a:chOff x="971263" y="2363802"/>
            <a:chExt cx="1827300" cy="1930973"/>
          </a:xfrm>
        </p:grpSpPr>
        <p:sp>
          <p:nvSpPr>
            <p:cNvPr id="12232" name="Google Shape;12232;g24384d3dfa2_2_1301"/>
            <p:cNvSpPr/>
            <p:nvPr/>
          </p:nvSpPr>
          <p:spPr>
            <a:xfrm>
              <a:off x="971263" y="2363802"/>
              <a:ext cx="1827300" cy="18273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233" name="Google Shape;12233;g24384d3dfa2_2_1301"/>
            <p:cNvGrpSpPr/>
            <p:nvPr/>
          </p:nvGrpSpPr>
          <p:grpSpPr>
            <a:xfrm>
              <a:off x="1257438" y="2571750"/>
              <a:ext cx="1254975" cy="1723025"/>
              <a:chOff x="3332925" y="1157750"/>
              <a:chExt cx="1254975" cy="1723025"/>
            </a:xfrm>
          </p:grpSpPr>
          <p:grpSp>
            <p:nvGrpSpPr>
              <p:cNvPr id="12234" name="Google Shape;12234;g24384d3dfa2_2_1301"/>
              <p:cNvGrpSpPr/>
              <p:nvPr/>
            </p:nvGrpSpPr>
            <p:grpSpPr>
              <a:xfrm>
                <a:off x="3332925" y="1157750"/>
                <a:ext cx="1254975" cy="1723025"/>
                <a:chOff x="3332925" y="1157750"/>
                <a:chExt cx="1254975" cy="1723025"/>
              </a:xfrm>
            </p:grpSpPr>
            <p:sp>
              <p:nvSpPr>
                <p:cNvPr id="12235" name="Google Shape;12235;g24384d3dfa2_2_1301"/>
                <p:cNvSpPr/>
                <p:nvPr/>
              </p:nvSpPr>
              <p:spPr>
                <a:xfrm>
                  <a:off x="3666200" y="2385775"/>
                  <a:ext cx="666675" cy="49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67" h="19800" extrusionOk="0">
                      <a:moveTo>
                        <a:pt x="12194" y="0"/>
                      </a:moveTo>
                      <a:cubicBezTo>
                        <a:pt x="2313" y="0"/>
                        <a:pt x="0" y="14170"/>
                        <a:pt x="0" y="14170"/>
                      </a:cubicBezTo>
                      <a:cubicBezTo>
                        <a:pt x="1554" y="15623"/>
                        <a:pt x="3083" y="16726"/>
                        <a:pt x="4562" y="17553"/>
                      </a:cubicBezTo>
                      <a:cubicBezTo>
                        <a:pt x="7439" y="19181"/>
                        <a:pt x="10205" y="19799"/>
                        <a:pt x="12749" y="19799"/>
                      </a:cubicBezTo>
                      <a:cubicBezTo>
                        <a:pt x="18316" y="19799"/>
                        <a:pt x="22817" y="16837"/>
                        <a:pt x="25088" y="14997"/>
                      </a:cubicBezTo>
                      <a:cubicBezTo>
                        <a:pt x="26090" y="14145"/>
                        <a:pt x="26667" y="13543"/>
                        <a:pt x="26667" y="13543"/>
                      </a:cubicBezTo>
                      <a:cubicBezTo>
                        <a:pt x="25865" y="10761"/>
                        <a:pt x="24436" y="5799"/>
                        <a:pt x="20476" y="2691"/>
                      </a:cubicBezTo>
                      <a:cubicBezTo>
                        <a:pt x="19875" y="2240"/>
                        <a:pt x="19198" y="1789"/>
                        <a:pt x="18471" y="1438"/>
                      </a:cubicBezTo>
                      <a:cubicBezTo>
                        <a:pt x="16867" y="611"/>
                        <a:pt x="14938" y="84"/>
                        <a:pt x="12632" y="9"/>
                      </a:cubicBezTo>
                      <a:cubicBezTo>
                        <a:pt x="12484" y="3"/>
                        <a:pt x="12338" y="0"/>
                        <a:pt x="12194" y="0"/>
                      </a:cubicBezTo>
                      <a:close/>
                    </a:path>
                  </a:pathLst>
                </a:custGeom>
                <a:solidFill>
                  <a:srgbClr val="53282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6" name="Google Shape;12236;g24384d3dfa2_2_1301"/>
                <p:cNvSpPr/>
                <p:nvPr/>
              </p:nvSpPr>
              <p:spPr>
                <a:xfrm>
                  <a:off x="3666200" y="2385775"/>
                  <a:ext cx="511925" cy="4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7" h="17554" extrusionOk="0">
                      <a:moveTo>
                        <a:pt x="12194" y="0"/>
                      </a:moveTo>
                      <a:cubicBezTo>
                        <a:pt x="2313" y="0"/>
                        <a:pt x="0" y="14170"/>
                        <a:pt x="0" y="14170"/>
                      </a:cubicBezTo>
                      <a:cubicBezTo>
                        <a:pt x="1554" y="15623"/>
                        <a:pt x="3083" y="16726"/>
                        <a:pt x="4562" y="17553"/>
                      </a:cubicBezTo>
                      <a:cubicBezTo>
                        <a:pt x="3835" y="12866"/>
                        <a:pt x="6140" y="6801"/>
                        <a:pt x="8872" y="6250"/>
                      </a:cubicBezTo>
                      <a:cubicBezTo>
                        <a:pt x="9157" y="6194"/>
                        <a:pt x="9421" y="6168"/>
                        <a:pt x="9667" y="6168"/>
                      </a:cubicBezTo>
                      <a:cubicBezTo>
                        <a:pt x="12280" y="6168"/>
                        <a:pt x="12784" y="9066"/>
                        <a:pt x="12807" y="9157"/>
                      </a:cubicBezTo>
                      <a:cubicBezTo>
                        <a:pt x="12857" y="9082"/>
                        <a:pt x="14862" y="5498"/>
                        <a:pt x="17845" y="4395"/>
                      </a:cubicBezTo>
                      <a:cubicBezTo>
                        <a:pt x="19148" y="3894"/>
                        <a:pt x="19975" y="3267"/>
                        <a:pt x="20476" y="2691"/>
                      </a:cubicBezTo>
                      <a:cubicBezTo>
                        <a:pt x="19875" y="2240"/>
                        <a:pt x="19198" y="1789"/>
                        <a:pt x="18471" y="1438"/>
                      </a:cubicBezTo>
                      <a:cubicBezTo>
                        <a:pt x="16867" y="611"/>
                        <a:pt x="14938" y="84"/>
                        <a:pt x="12632" y="9"/>
                      </a:cubicBezTo>
                      <a:cubicBezTo>
                        <a:pt x="12484" y="3"/>
                        <a:pt x="12338" y="0"/>
                        <a:pt x="12194" y="0"/>
                      </a:cubicBezTo>
                      <a:close/>
                    </a:path>
                  </a:pathLst>
                </a:custGeom>
                <a:solidFill>
                  <a:srgbClr val="3806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7" name="Google Shape;12237;g24384d3dfa2_2_1301"/>
                <p:cNvSpPr/>
                <p:nvPr/>
              </p:nvSpPr>
              <p:spPr>
                <a:xfrm>
                  <a:off x="4125475" y="2421700"/>
                  <a:ext cx="207400" cy="3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6" h="13560" extrusionOk="0">
                      <a:moveTo>
                        <a:pt x="100" y="1"/>
                      </a:moveTo>
                      <a:cubicBezTo>
                        <a:pt x="25" y="427"/>
                        <a:pt x="0" y="878"/>
                        <a:pt x="25" y="1379"/>
                      </a:cubicBezTo>
                      <a:cubicBezTo>
                        <a:pt x="25" y="1379"/>
                        <a:pt x="5564" y="4287"/>
                        <a:pt x="6717" y="13560"/>
                      </a:cubicBezTo>
                      <a:cubicBezTo>
                        <a:pt x="7719" y="12708"/>
                        <a:pt x="8296" y="12106"/>
                        <a:pt x="8296" y="12106"/>
                      </a:cubicBezTo>
                      <a:cubicBezTo>
                        <a:pt x="7344" y="8898"/>
                        <a:pt x="5614" y="2783"/>
                        <a:pt x="100" y="1"/>
                      </a:cubicBezTo>
                      <a:close/>
                    </a:path>
                  </a:pathLst>
                </a:custGeom>
                <a:solidFill>
                  <a:srgbClr val="7B4F4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8" name="Google Shape;12238;g24384d3dfa2_2_1301"/>
                <p:cNvSpPr/>
                <p:nvPr/>
              </p:nvSpPr>
              <p:spPr>
                <a:xfrm>
                  <a:off x="3806550" y="2325700"/>
                  <a:ext cx="372825" cy="23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3" h="9480" extrusionOk="0">
                      <a:moveTo>
                        <a:pt x="7198" y="0"/>
                      </a:moveTo>
                      <a:cubicBezTo>
                        <a:pt x="7049" y="0"/>
                        <a:pt x="6897" y="2"/>
                        <a:pt x="6742" y="6"/>
                      </a:cubicBezTo>
                      <a:cubicBezTo>
                        <a:pt x="2381" y="132"/>
                        <a:pt x="0" y="1335"/>
                        <a:pt x="251" y="3866"/>
                      </a:cubicBezTo>
                      <a:cubicBezTo>
                        <a:pt x="526" y="6422"/>
                        <a:pt x="6817" y="6272"/>
                        <a:pt x="6917" y="9480"/>
                      </a:cubicBezTo>
                      <a:lnTo>
                        <a:pt x="6943" y="9480"/>
                      </a:lnTo>
                      <a:cubicBezTo>
                        <a:pt x="6993" y="9355"/>
                        <a:pt x="8847" y="6272"/>
                        <a:pt x="12080" y="5445"/>
                      </a:cubicBezTo>
                      <a:cubicBezTo>
                        <a:pt x="14913" y="4718"/>
                        <a:pt x="14161" y="1034"/>
                        <a:pt x="9324" y="182"/>
                      </a:cubicBezTo>
                      <a:cubicBezTo>
                        <a:pt x="8673" y="56"/>
                        <a:pt x="7969" y="0"/>
                        <a:pt x="7198" y="0"/>
                      </a:cubicBezTo>
                      <a:close/>
                    </a:path>
                  </a:pathLst>
                </a:custGeom>
                <a:solidFill>
                  <a:srgbClr val="FF3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39" name="Google Shape;12239;g24384d3dfa2_2_1301"/>
                <p:cNvSpPr/>
                <p:nvPr/>
              </p:nvSpPr>
              <p:spPr>
                <a:xfrm>
                  <a:off x="4366075" y="1860775"/>
                  <a:ext cx="207425" cy="2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7" h="9254" extrusionOk="0">
                      <a:moveTo>
                        <a:pt x="4309" y="1"/>
                      </a:moveTo>
                      <a:cubicBezTo>
                        <a:pt x="3309" y="1"/>
                        <a:pt x="2507" y="257"/>
                        <a:pt x="2507" y="257"/>
                      </a:cubicBezTo>
                      <a:cubicBezTo>
                        <a:pt x="2507" y="257"/>
                        <a:pt x="0" y="5170"/>
                        <a:pt x="276" y="7150"/>
                      </a:cubicBezTo>
                      <a:cubicBezTo>
                        <a:pt x="415" y="8163"/>
                        <a:pt x="2261" y="9253"/>
                        <a:pt x="4123" y="9253"/>
                      </a:cubicBezTo>
                      <a:cubicBezTo>
                        <a:pt x="5623" y="9253"/>
                        <a:pt x="7132" y="8546"/>
                        <a:pt x="7770" y="6523"/>
                      </a:cubicBezTo>
                      <a:cubicBezTo>
                        <a:pt x="7895" y="6047"/>
                        <a:pt x="7995" y="5520"/>
                        <a:pt x="8045" y="4919"/>
                      </a:cubicBezTo>
                      <a:cubicBezTo>
                        <a:pt x="8296" y="1385"/>
                        <a:pt x="6642" y="307"/>
                        <a:pt x="5088" y="57"/>
                      </a:cubicBezTo>
                      <a:cubicBezTo>
                        <a:pt x="4822" y="17"/>
                        <a:pt x="4560" y="1"/>
                        <a:pt x="4309" y="1"/>
                      </a:cubicBez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0" name="Google Shape;12240;g24384d3dfa2_2_1301"/>
                <p:cNvSpPr/>
                <p:nvPr/>
              </p:nvSpPr>
              <p:spPr>
                <a:xfrm>
                  <a:off x="3337875" y="1850850"/>
                  <a:ext cx="199900" cy="2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6" h="9270" extrusionOk="0">
                      <a:moveTo>
                        <a:pt x="3691" y="0"/>
                      </a:moveTo>
                      <a:cubicBezTo>
                        <a:pt x="3314" y="0"/>
                        <a:pt x="2918" y="43"/>
                        <a:pt x="2532" y="153"/>
                      </a:cubicBezTo>
                      <a:cubicBezTo>
                        <a:pt x="1203" y="529"/>
                        <a:pt x="0" y="1682"/>
                        <a:pt x="0" y="4664"/>
                      </a:cubicBezTo>
                      <a:cubicBezTo>
                        <a:pt x="0" y="8144"/>
                        <a:pt x="1998" y="9270"/>
                        <a:pt x="3946" y="9270"/>
                      </a:cubicBezTo>
                      <a:cubicBezTo>
                        <a:pt x="5689" y="9270"/>
                        <a:pt x="7393" y="8369"/>
                        <a:pt x="7594" y="7446"/>
                      </a:cubicBezTo>
                      <a:cubicBezTo>
                        <a:pt x="7995" y="5466"/>
                        <a:pt x="5840" y="404"/>
                        <a:pt x="5840" y="404"/>
                      </a:cubicBezTo>
                      <a:cubicBezTo>
                        <a:pt x="5840" y="404"/>
                        <a:pt x="5514" y="253"/>
                        <a:pt x="4988" y="153"/>
                      </a:cubicBezTo>
                      <a:cubicBezTo>
                        <a:pt x="4623" y="69"/>
                        <a:pt x="4172" y="0"/>
                        <a:pt x="3691" y="0"/>
                      </a:cubicBez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1" name="Google Shape;12241;g24384d3dfa2_2_1301"/>
                <p:cNvSpPr/>
                <p:nvPr/>
              </p:nvSpPr>
              <p:spPr>
                <a:xfrm>
                  <a:off x="4409925" y="1920400"/>
                  <a:ext cx="121550" cy="1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2" h="4452" extrusionOk="0">
                      <a:moveTo>
                        <a:pt x="2213" y="1"/>
                      </a:moveTo>
                      <a:cubicBezTo>
                        <a:pt x="1483" y="1"/>
                        <a:pt x="853" y="153"/>
                        <a:pt x="853" y="153"/>
                      </a:cubicBezTo>
                      <a:cubicBezTo>
                        <a:pt x="853" y="153"/>
                        <a:pt x="1" y="1531"/>
                        <a:pt x="151" y="2935"/>
                      </a:cubicBezTo>
                      <a:cubicBezTo>
                        <a:pt x="219" y="3715"/>
                        <a:pt x="1193" y="4451"/>
                        <a:pt x="2201" y="4451"/>
                      </a:cubicBezTo>
                      <a:cubicBezTo>
                        <a:pt x="3039" y="4451"/>
                        <a:pt x="3900" y="3944"/>
                        <a:pt x="4286" y="2534"/>
                      </a:cubicBezTo>
                      <a:cubicBezTo>
                        <a:pt x="4861" y="405"/>
                        <a:pt x="3404" y="1"/>
                        <a:pt x="2213" y="1"/>
                      </a:cubicBezTo>
                      <a:close/>
                    </a:path>
                  </a:pathLst>
                </a:custGeom>
                <a:solidFill>
                  <a:srgbClr val="FF70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2" name="Google Shape;12242;g24384d3dfa2_2_1301"/>
                <p:cNvSpPr/>
                <p:nvPr/>
              </p:nvSpPr>
              <p:spPr>
                <a:xfrm>
                  <a:off x="4366075" y="1860775"/>
                  <a:ext cx="194250" cy="2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0" h="9254" extrusionOk="0">
                      <a:moveTo>
                        <a:pt x="4309" y="1"/>
                      </a:moveTo>
                      <a:cubicBezTo>
                        <a:pt x="3309" y="1"/>
                        <a:pt x="2507" y="257"/>
                        <a:pt x="2507" y="257"/>
                      </a:cubicBezTo>
                      <a:cubicBezTo>
                        <a:pt x="2507" y="257"/>
                        <a:pt x="0" y="5170"/>
                        <a:pt x="276" y="7150"/>
                      </a:cubicBezTo>
                      <a:cubicBezTo>
                        <a:pt x="415" y="8163"/>
                        <a:pt x="2261" y="9253"/>
                        <a:pt x="4123" y="9253"/>
                      </a:cubicBezTo>
                      <a:cubicBezTo>
                        <a:pt x="5623" y="9253"/>
                        <a:pt x="7132" y="8546"/>
                        <a:pt x="7770" y="6523"/>
                      </a:cubicBezTo>
                      <a:lnTo>
                        <a:pt x="7770" y="6523"/>
                      </a:lnTo>
                      <a:cubicBezTo>
                        <a:pt x="6648" y="7136"/>
                        <a:pt x="5394" y="7540"/>
                        <a:pt x="4485" y="7540"/>
                      </a:cubicBezTo>
                      <a:cubicBezTo>
                        <a:pt x="3424" y="7540"/>
                        <a:pt x="2836" y="6988"/>
                        <a:pt x="3484" y="5571"/>
                      </a:cubicBezTo>
                      <a:cubicBezTo>
                        <a:pt x="4411" y="3515"/>
                        <a:pt x="4862" y="1360"/>
                        <a:pt x="5088" y="57"/>
                      </a:cubicBezTo>
                      <a:cubicBezTo>
                        <a:pt x="4822" y="17"/>
                        <a:pt x="4560" y="1"/>
                        <a:pt x="4309" y="1"/>
                      </a:cubicBez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3" name="Google Shape;12243;g24384d3dfa2_2_1301"/>
                <p:cNvSpPr/>
                <p:nvPr/>
              </p:nvSpPr>
              <p:spPr>
                <a:xfrm>
                  <a:off x="3332925" y="1854675"/>
                  <a:ext cx="204850" cy="22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4" h="9117" extrusionOk="0">
                      <a:moveTo>
                        <a:pt x="5186" y="0"/>
                      </a:moveTo>
                      <a:cubicBezTo>
                        <a:pt x="5010" y="1880"/>
                        <a:pt x="4960" y="4311"/>
                        <a:pt x="5612" y="5890"/>
                      </a:cubicBezTo>
                      <a:cubicBezTo>
                        <a:pt x="6022" y="6849"/>
                        <a:pt x="5290" y="7429"/>
                        <a:pt x="4339" y="7429"/>
                      </a:cubicBezTo>
                      <a:cubicBezTo>
                        <a:pt x="2556" y="7429"/>
                        <a:pt x="0" y="5393"/>
                        <a:pt x="2730" y="0"/>
                      </a:cubicBezTo>
                      <a:lnTo>
                        <a:pt x="2730" y="0"/>
                      </a:lnTo>
                      <a:cubicBezTo>
                        <a:pt x="1401" y="376"/>
                        <a:pt x="198" y="1529"/>
                        <a:pt x="198" y="4511"/>
                      </a:cubicBezTo>
                      <a:cubicBezTo>
                        <a:pt x="198" y="7991"/>
                        <a:pt x="2196" y="9117"/>
                        <a:pt x="4144" y="9117"/>
                      </a:cubicBezTo>
                      <a:cubicBezTo>
                        <a:pt x="5887" y="9117"/>
                        <a:pt x="7591" y="8216"/>
                        <a:pt x="7792" y="7293"/>
                      </a:cubicBezTo>
                      <a:cubicBezTo>
                        <a:pt x="8193" y="5313"/>
                        <a:pt x="6038" y="251"/>
                        <a:pt x="6038" y="251"/>
                      </a:cubicBezTo>
                      <a:cubicBezTo>
                        <a:pt x="6038" y="251"/>
                        <a:pt x="5712" y="100"/>
                        <a:pt x="5186" y="0"/>
                      </a:cubicBez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4" name="Google Shape;12244;g24384d3dfa2_2_1301"/>
                <p:cNvSpPr/>
                <p:nvPr/>
              </p:nvSpPr>
              <p:spPr>
                <a:xfrm>
                  <a:off x="3909300" y="2242500"/>
                  <a:ext cx="130975" cy="19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9" h="7920" extrusionOk="0">
                      <a:moveTo>
                        <a:pt x="5239" y="1"/>
                      </a:moveTo>
                      <a:lnTo>
                        <a:pt x="201" y="602"/>
                      </a:lnTo>
                      <a:lnTo>
                        <a:pt x="0" y="6693"/>
                      </a:lnTo>
                      <a:cubicBezTo>
                        <a:pt x="0" y="6693"/>
                        <a:pt x="764" y="7919"/>
                        <a:pt x="2307" y="7919"/>
                      </a:cubicBezTo>
                      <a:cubicBezTo>
                        <a:pt x="3035" y="7919"/>
                        <a:pt x="3937" y="7646"/>
                        <a:pt x="5013" y="6843"/>
                      </a:cubicBezTo>
                      <a:lnTo>
                        <a:pt x="5138" y="2532"/>
                      </a:lnTo>
                      <a:lnTo>
                        <a:pt x="5239" y="1"/>
                      </a:ln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5" name="Google Shape;12245;g24384d3dfa2_2_1301"/>
                <p:cNvSpPr/>
                <p:nvPr/>
              </p:nvSpPr>
              <p:spPr>
                <a:xfrm>
                  <a:off x="3909300" y="2242500"/>
                  <a:ext cx="130975" cy="19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9" h="7920" extrusionOk="0">
                      <a:moveTo>
                        <a:pt x="5239" y="1"/>
                      </a:moveTo>
                      <a:lnTo>
                        <a:pt x="201" y="602"/>
                      </a:lnTo>
                      <a:lnTo>
                        <a:pt x="0" y="6693"/>
                      </a:lnTo>
                      <a:cubicBezTo>
                        <a:pt x="0" y="6693"/>
                        <a:pt x="764" y="7919"/>
                        <a:pt x="2307" y="7919"/>
                      </a:cubicBezTo>
                      <a:cubicBezTo>
                        <a:pt x="3035" y="7919"/>
                        <a:pt x="3937" y="7646"/>
                        <a:pt x="5013" y="6843"/>
                      </a:cubicBezTo>
                      <a:lnTo>
                        <a:pt x="5013" y="6843"/>
                      </a:lnTo>
                      <a:cubicBezTo>
                        <a:pt x="4482" y="7058"/>
                        <a:pt x="4021" y="7150"/>
                        <a:pt x="3627" y="7150"/>
                      </a:cubicBezTo>
                      <a:cubicBezTo>
                        <a:pt x="1120" y="7150"/>
                        <a:pt x="1268" y="3399"/>
                        <a:pt x="2632" y="3334"/>
                      </a:cubicBezTo>
                      <a:cubicBezTo>
                        <a:pt x="3785" y="3259"/>
                        <a:pt x="4737" y="2783"/>
                        <a:pt x="5138" y="2532"/>
                      </a:cubicBezTo>
                      <a:lnTo>
                        <a:pt x="5239" y="1"/>
                      </a:ln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6" name="Google Shape;12246;g24384d3dfa2_2_1301"/>
                <p:cNvSpPr/>
                <p:nvPr/>
              </p:nvSpPr>
              <p:spPr>
                <a:xfrm>
                  <a:off x="3472575" y="1402450"/>
                  <a:ext cx="971850" cy="8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74" h="35424" extrusionOk="0">
                      <a:moveTo>
                        <a:pt x="21796" y="1"/>
                      </a:moveTo>
                      <a:cubicBezTo>
                        <a:pt x="21314" y="1"/>
                        <a:pt x="20816" y="15"/>
                        <a:pt x="20302" y="44"/>
                      </a:cubicBezTo>
                      <a:cubicBezTo>
                        <a:pt x="7419" y="771"/>
                        <a:pt x="1154" y="8264"/>
                        <a:pt x="552" y="16610"/>
                      </a:cubicBezTo>
                      <a:cubicBezTo>
                        <a:pt x="1" y="24254"/>
                        <a:pt x="2883" y="34831"/>
                        <a:pt x="19500" y="35407"/>
                      </a:cubicBezTo>
                      <a:cubicBezTo>
                        <a:pt x="19802" y="35418"/>
                        <a:pt x="20099" y="35423"/>
                        <a:pt x="20393" y="35423"/>
                      </a:cubicBezTo>
                      <a:cubicBezTo>
                        <a:pt x="24247" y="35423"/>
                        <a:pt x="27414" y="34522"/>
                        <a:pt x="29976" y="33102"/>
                      </a:cubicBezTo>
                      <a:cubicBezTo>
                        <a:pt x="36292" y="29568"/>
                        <a:pt x="38873" y="22726"/>
                        <a:pt x="38848" y="17713"/>
                      </a:cubicBezTo>
                      <a:cubicBezTo>
                        <a:pt x="38848" y="16360"/>
                        <a:pt x="38648" y="15157"/>
                        <a:pt x="38272" y="14154"/>
                      </a:cubicBezTo>
                      <a:cubicBezTo>
                        <a:pt x="36034" y="8163"/>
                        <a:pt x="33380" y="1"/>
                        <a:pt x="21796" y="1"/>
                      </a:cubicBez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7" name="Google Shape;12247;g24384d3dfa2_2_1301"/>
                <p:cNvSpPr/>
                <p:nvPr/>
              </p:nvSpPr>
              <p:spPr>
                <a:xfrm>
                  <a:off x="3472575" y="1402450"/>
                  <a:ext cx="971225" cy="8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9" h="35424" extrusionOk="0">
                      <a:moveTo>
                        <a:pt x="21796" y="1"/>
                      </a:moveTo>
                      <a:cubicBezTo>
                        <a:pt x="21314" y="1"/>
                        <a:pt x="20816" y="15"/>
                        <a:pt x="20302" y="44"/>
                      </a:cubicBezTo>
                      <a:cubicBezTo>
                        <a:pt x="7419" y="771"/>
                        <a:pt x="1154" y="8264"/>
                        <a:pt x="552" y="16610"/>
                      </a:cubicBezTo>
                      <a:cubicBezTo>
                        <a:pt x="1" y="24254"/>
                        <a:pt x="2883" y="34831"/>
                        <a:pt x="19500" y="35407"/>
                      </a:cubicBezTo>
                      <a:cubicBezTo>
                        <a:pt x="19802" y="35418"/>
                        <a:pt x="20099" y="35423"/>
                        <a:pt x="20393" y="35423"/>
                      </a:cubicBezTo>
                      <a:cubicBezTo>
                        <a:pt x="24247" y="35423"/>
                        <a:pt x="27414" y="34522"/>
                        <a:pt x="29976" y="33102"/>
                      </a:cubicBezTo>
                      <a:lnTo>
                        <a:pt x="29976" y="33102"/>
                      </a:lnTo>
                      <a:cubicBezTo>
                        <a:pt x="27675" y="33697"/>
                        <a:pt x="24950" y="34084"/>
                        <a:pt x="22341" y="34084"/>
                      </a:cubicBezTo>
                      <a:cubicBezTo>
                        <a:pt x="17587" y="34084"/>
                        <a:pt x="13219" y="32799"/>
                        <a:pt x="12507" y="29142"/>
                      </a:cubicBezTo>
                      <a:cubicBezTo>
                        <a:pt x="11104" y="21999"/>
                        <a:pt x="10928" y="14731"/>
                        <a:pt x="21079" y="13954"/>
                      </a:cubicBezTo>
                      <a:cubicBezTo>
                        <a:pt x="21901" y="13891"/>
                        <a:pt x="22714" y="13861"/>
                        <a:pt x="23514" y="13861"/>
                      </a:cubicBezTo>
                      <a:cubicBezTo>
                        <a:pt x="30345" y="13861"/>
                        <a:pt x="36223" y="16008"/>
                        <a:pt x="38848" y="17713"/>
                      </a:cubicBezTo>
                      <a:cubicBezTo>
                        <a:pt x="38848" y="16360"/>
                        <a:pt x="38648" y="15157"/>
                        <a:pt x="38272" y="14154"/>
                      </a:cubicBezTo>
                      <a:cubicBezTo>
                        <a:pt x="36034" y="8163"/>
                        <a:pt x="33380" y="1"/>
                        <a:pt x="21796" y="1"/>
                      </a:cubicBez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8" name="Google Shape;12248;g24384d3dfa2_2_1301"/>
                <p:cNvSpPr/>
                <p:nvPr/>
              </p:nvSpPr>
              <p:spPr>
                <a:xfrm>
                  <a:off x="3580350" y="1989950"/>
                  <a:ext cx="213050" cy="20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2" h="8376" extrusionOk="0">
                      <a:moveTo>
                        <a:pt x="4271" y="0"/>
                      </a:moveTo>
                      <a:cubicBezTo>
                        <a:pt x="2004" y="0"/>
                        <a:pt x="149" y="1778"/>
                        <a:pt x="76" y="4038"/>
                      </a:cubicBezTo>
                      <a:cubicBezTo>
                        <a:pt x="0" y="6343"/>
                        <a:pt x="1805" y="8298"/>
                        <a:pt x="4111" y="8374"/>
                      </a:cubicBezTo>
                      <a:cubicBezTo>
                        <a:pt x="4157" y="8375"/>
                        <a:pt x="4204" y="8376"/>
                        <a:pt x="4250" y="8376"/>
                      </a:cubicBezTo>
                      <a:cubicBezTo>
                        <a:pt x="6495" y="8376"/>
                        <a:pt x="8373" y="6598"/>
                        <a:pt x="8447" y="4338"/>
                      </a:cubicBezTo>
                      <a:cubicBezTo>
                        <a:pt x="8522" y="2033"/>
                        <a:pt x="6717" y="78"/>
                        <a:pt x="4412" y="3"/>
                      </a:cubicBezTo>
                      <a:cubicBezTo>
                        <a:pt x="4365" y="1"/>
                        <a:pt x="4318" y="0"/>
                        <a:pt x="4271" y="0"/>
                      </a:cubicBezTo>
                      <a:close/>
                    </a:path>
                  </a:pathLst>
                </a:custGeom>
                <a:solidFill>
                  <a:srgbClr val="FF7069">
                    <a:alpha val="64705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49" name="Google Shape;12249;g24384d3dfa2_2_1301"/>
                <p:cNvSpPr/>
                <p:nvPr/>
              </p:nvSpPr>
              <p:spPr>
                <a:xfrm>
                  <a:off x="4126725" y="1983675"/>
                  <a:ext cx="213675" cy="20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7" h="8377" extrusionOk="0">
                      <a:moveTo>
                        <a:pt x="4272" y="1"/>
                      </a:moveTo>
                      <a:cubicBezTo>
                        <a:pt x="2029" y="1"/>
                        <a:pt x="174" y="1779"/>
                        <a:pt x="101" y="4063"/>
                      </a:cubicBezTo>
                      <a:cubicBezTo>
                        <a:pt x="0" y="6369"/>
                        <a:pt x="1830" y="8299"/>
                        <a:pt x="4136" y="8374"/>
                      </a:cubicBezTo>
                      <a:cubicBezTo>
                        <a:pt x="4182" y="8375"/>
                        <a:pt x="4228" y="8376"/>
                        <a:pt x="4275" y="8376"/>
                      </a:cubicBezTo>
                      <a:cubicBezTo>
                        <a:pt x="6518" y="8376"/>
                        <a:pt x="8373" y="6598"/>
                        <a:pt x="8471" y="4339"/>
                      </a:cubicBezTo>
                      <a:cubicBezTo>
                        <a:pt x="8547" y="2033"/>
                        <a:pt x="6717" y="103"/>
                        <a:pt x="4411" y="3"/>
                      </a:cubicBezTo>
                      <a:cubicBezTo>
                        <a:pt x="4365" y="1"/>
                        <a:pt x="4319" y="1"/>
                        <a:pt x="4272" y="1"/>
                      </a:cubicBezTo>
                      <a:close/>
                    </a:path>
                  </a:pathLst>
                </a:custGeom>
                <a:solidFill>
                  <a:srgbClr val="FF7069">
                    <a:alpha val="64705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0" name="Google Shape;12250;g24384d3dfa2_2_1301"/>
                <p:cNvSpPr/>
                <p:nvPr/>
              </p:nvSpPr>
              <p:spPr>
                <a:xfrm>
                  <a:off x="3416825" y="1157750"/>
                  <a:ext cx="1112175" cy="6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87" h="27276" extrusionOk="0">
                      <a:moveTo>
                        <a:pt x="29601" y="0"/>
                      </a:moveTo>
                      <a:cubicBezTo>
                        <a:pt x="29508" y="0"/>
                        <a:pt x="29415" y="19"/>
                        <a:pt x="29324" y="57"/>
                      </a:cubicBezTo>
                      <a:cubicBezTo>
                        <a:pt x="27569" y="809"/>
                        <a:pt x="31354" y="5721"/>
                        <a:pt x="31354" y="5721"/>
                      </a:cubicBezTo>
                      <a:cubicBezTo>
                        <a:pt x="31354" y="5721"/>
                        <a:pt x="29129" y="2912"/>
                        <a:pt x="23061" y="2912"/>
                      </a:cubicBezTo>
                      <a:cubicBezTo>
                        <a:pt x="22721" y="2912"/>
                        <a:pt x="22369" y="2921"/>
                        <a:pt x="22005" y="2940"/>
                      </a:cubicBezTo>
                      <a:cubicBezTo>
                        <a:pt x="19674" y="3065"/>
                        <a:pt x="16867" y="3566"/>
                        <a:pt x="13459" y="4744"/>
                      </a:cubicBezTo>
                      <a:cubicBezTo>
                        <a:pt x="25" y="9406"/>
                        <a:pt x="0" y="23717"/>
                        <a:pt x="1529" y="27025"/>
                      </a:cubicBezTo>
                      <a:cubicBezTo>
                        <a:pt x="1529" y="27025"/>
                        <a:pt x="6516" y="24293"/>
                        <a:pt x="10953" y="23641"/>
                      </a:cubicBezTo>
                      <a:cubicBezTo>
                        <a:pt x="10953" y="23641"/>
                        <a:pt x="11930" y="15872"/>
                        <a:pt x="12882" y="14844"/>
                      </a:cubicBezTo>
                      <a:cubicBezTo>
                        <a:pt x="12945" y="14780"/>
                        <a:pt x="13001" y="14750"/>
                        <a:pt x="13052" y="14750"/>
                      </a:cubicBezTo>
                      <a:cubicBezTo>
                        <a:pt x="13800" y="14750"/>
                        <a:pt x="13386" y="21235"/>
                        <a:pt x="13785" y="22338"/>
                      </a:cubicBezTo>
                      <a:cubicBezTo>
                        <a:pt x="13785" y="22338"/>
                        <a:pt x="15714" y="22288"/>
                        <a:pt x="17870" y="22263"/>
                      </a:cubicBezTo>
                      <a:cubicBezTo>
                        <a:pt x="18650" y="22254"/>
                        <a:pt x="19460" y="22248"/>
                        <a:pt x="20221" y="22248"/>
                      </a:cubicBezTo>
                      <a:cubicBezTo>
                        <a:pt x="21540" y="22248"/>
                        <a:pt x="22714" y="22265"/>
                        <a:pt x="23334" y="22313"/>
                      </a:cubicBezTo>
                      <a:cubicBezTo>
                        <a:pt x="23334" y="22313"/>
                        <a:pt x="23434" y="16423"/>
                        <a:pt x="22882" y="15095"/>
                      </a:cubicBezTo>
                      <a:cubicBezTo>
                        <a:pt x="22793" y="14873"/>
                        <a:pt x="22807" y="14762"/>
                        <a:pt x="22895" y="14762"/>
                      </a:cubicBezTo>
                      <a:cubicBezTo>
                        <a:pt x="23321" y="14762"/>
                        <a:pt x="25474" y="17379"/>
                        <a:pt x="25765" y="22514"/>
                      </a:cubicBezTo>
                      <a:cubicBezTo>
                        <a:pt x="25765" y="22514"/>
                        <a:pt x="32156" y="23190"/>
                        <a:pt x="34236" y="23742"/>
                      </a:cubicBezTo>
                      <a:cubicBezTo>
                        <a:pt x="34236" y="23742"/>
                        <a:pt x="33509" y="17200"/>
                        <a:pt x="32632" y="15646"/>
                      </a:cubicBezTo>
                      <a:cubicBezTo>
                        <a:pt x="32513" y="15439"/>
                        <a:pt x="32487" y="15342"/>
                        <a:pt x="32530" y="15342"/>
                      </a:cubicBezTo>
                      <a:cubicBezTo>
                        <a:pt x="32810" y="15342"/>
                        <a:pt x="35952" y="19327"/>
                        <a:pt x="36191" y="24268"/>
                      </a:cubicBezTo>
                      <a:cubicBezTo>
                        <a:pt x="36191" y="24268"/>
                        <a:pt x="38898" y="25120"/>
                        <a:pt x="40752" y="26223"/>
                      </a:cubicBezTo>
                      <a:cubicBezTo>
                        <a:pt x="41329" y="26549"/>
                        <a:pt x="41830" y="26900"/>
                        <a:pt x="42131" y="27275"/>
                      </a:cubicBezTo>
                      <a:cubicBezTo>
                        <a:pt x="42131" y="27275"/>
                        <a:pt x="44487" y="12689"/>
                        <a:pt x="35138" y="7250"/>
                      </a:cubicBezTo>
                      <a:cubicBezTo>
                        <a:pt x="35289" y="7200"/>
                        <a:pt x="41128" y="5446"/>
                        <a:pt x="40602" y="3942"/>
                      </a:cubicBezTo>
                      <a:cubicBezTo>
                        <a:pt x="40460" y="3531"/>
                        <a:pt x="39999" y="3352"/>
                        <a:pt x="39365" y="3352"/>
                      </a:cubicBezTo>
                      <a:cubicBezTo>
                        <a:pt x="37643" y="3352"/>
                        <a:pt x="34646" y="4672"/>
                        <a:pt x="33309" y="6248"/>
                      </a:cubicBezTo>
                      <a:cubicBezTo>
                        <a:pt x="33309" y="6248"/>
                        <a:pt x="31324" y="0"/>
                        <a:pt x="29601" y="0"/>
                      </a:cubicBezTo>
                      <a:close/>
                    </a:path>
                  </a:pathLst>
                </a:custGeom>
                <a:solidFill>
                  <a:srgbClr val="F05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1" name="Google Shape;12251;g24384d3dfa2_2_1301"/>
                <p:cNvSpPr/>
                <p:nvPr/>
              </p:nvSpPr>
              <p:spPr>
                <a:xfrm>
                  <a:off x="3578475" y="1799525"/>
                  <a:ext cx="238750" cy="15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0" h="6116" fill="none" extrusionOk="0">
                      <a:moveTo>
                        <a:pt x="1078" y="6041"/>
                      </a:moveTo>
                      <a:cubicBezTo>
                        <a:pt x="1078" y="6041"/>
                        <a:pt x="0" y="0"/>
                        <a:pt x="4888" y="201"/>
                      </a:cubicBezTo>
                      <a:cubicBezTo>
                        <a:pt x="9549" y="376"/>
                        <a:pt x="8171" y="6116"/>
                        <a:pt x="8171" y="6116"/>
                      </a:cubicBezTo>
                    </a:path>
                  </a:pathLst>
                </a:custGeom>
                <a:noFill/>
                <a:ln w="13150" cap="rnd" cmpd="sng">
                  <a:solidFill>
                    <a:srgbClr val="323232"/>
                  </a:solidFill>
                  <a:prstDash val="solid"/>
                  <a:miter lim="2506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2" name="Google Shape;12252;g24384d3dfa2_2_1301"/>
                <p:cNvSpPr/>
                <p:nvPr/>
              </p:nvSpPr>
              <p:spPr>
                <a:xfrm>
                  <a:off x="4134875" y="1818325"/>
                  <a:ext cx="239375" cy="15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5" h="6141" fill="none" extrusionOk="0">
                      <a:moveTo>
                        <a:pt x="1078" y="6066"/>
                      </a:moveTo>
                      <a:cubicBezTo>
                        <a:pt x="1078" y="6066"/>
                        <a:pt x="0" y="0"/>
                        <a:pt x="4887" y="201"/>
                      </a:cubicBezTo>
                      <a:cubicBezTo>
                        <a:pt x="9574" y="376"/>
                        <a:pt x="8171" y="6141"/>
                        <a:pt x="8171" y="6141"/>
                      </a:cubicBezTo>
                    </a:path>
                  </a:pathLst>
                </a:custGeom>
                <a:noFill/>
                <a:ln w="13150" cap="rnd" cmpd="sng">
                  <a:solidFill>
                    <a:srgbClr val="323232"/>
                  </a:solidFill>
                  <a:prstDash val="solid"/>
                  <a:miter lim="2506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3" name="Google Shape;12253;g24384d3dfa2_2_1301"/>
                <p:cNvSpPr/>
                <p:nvPr/>
              </p:nvSpPr>
              <p:spPr>
                <a:xfrm>
                  <a:off x="3865200" y="1888350"/>
                  <a:ext cx="198875" cy="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5" h="3450" extrusionOk="0">
                      <a:moveTo>
                        <a:pt x="3820" y="0"/>
                      </a:moveTo>
                      <a:cubicBezTo>
                        <a:pt x="0" y="0"/>
                        <a:pt x="1215" y="2610"/>
                        <a:pt x="4020" y="3415"/>
                      </a:cubicBezTo>
                      <a:cubicBezTo>
                        <a:pt x="4091" y="3438"/>
                        <a:pt x="4169" y="3450"/>
                        <a:pt x="4254" y="3450"/>
                      </a:cubicBezTo>
                      <a:cubicBezTo>
                        <a:pt x="4532" y="3450"/>
                        <a:pt x="4878" y="3331"/>
                        <a:pt x="5223" y="3139"/>
                      </a:cubicBezTo>
                      <a:cubicBezTo>
                        <a:pt x="6602" y="2387"/>
                        <a:pt x="7955" y="432"/>
                        <a:pt x="4897" y="57"/>
                      </a:cubicBezTo>
                      <a:cubicBezTo>
                        <a:pt x="4672" y="31"/>
                        <a:pt x="4421" y="6"/>
                        <a:pt x="4145" y="6"/>
                      </a:cubicBezTo>
                      <a:cubicBezTo>
                        <a:pt x="4033" y="2"/>
                        <a:pt x="3925" y="0"/>
                        <a:pt x="3820" y="0"/>
                      </a:cubicBezTo>
                      <a:close/>
                    </a:path>
                  </a:pathLst>
                </a:custGeom>
                <a:solidFill>
                  <a:srgbClr val="FF70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4" name="Google Shape;12254;g24384d3dfa2_2_1301"/>
                <p:cNvSpPr/>
                <p:nvPr/>
              </p:nvSpPr>
              <p:spPr>
                <a:xfrm>
                  <a:off x="3826600" y="2020700"/>
                  <a:ext cx="264425" cy="6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7" h="2733" fill="none" extrusionOk="0">
                      <a:moveTo>
                        <a:pt x="0" y="1"/>
                      </a:moveTo>
                      <a:cubicBezTo>
                        <a:pt x="0" y="1"/>
                        <a:pt x="4562" y="2732"/>
                        <a:pt x="10577" y="377"/>
                      </a:cubicBezTo>
                    </a:path>
                  </a:pathLst>
                </a:custGeom>
                <a:noFill/>
                <a:ln w="13150" cap="rnd" cmpd="sng">
                  <a:solidFill>
                    <a:srgbClr val="323232"/>
                  </a:solidFill>
                  <a:prstDash val="solid"/>
                  <a:miter lim="2506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5" name="Google Shape;12255;g24384d3dfa2_2_1301"/>
                <p:cNvSpPr/>
                <p:nvPr/>
              </p:nvSpPr>
              <p:spPr>
                <a:xfrm>
                  <a:off x="3663050" y="2016325"/>
                  <a:ext cx="200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803" extrusionOk="0">
                      <a:moveTo>
                        <a:pt x="427" y="0"/>
                      </a:moveTo>
                      <a:cubicBezTo>
                        <a:pt x="201" y="0"/>
                        <a:pt x="26" y="176"/>
                        <a:pt x="1" y="376"/>
                      </a:cubicBezTo>
                      <a:cubicBezTo>
                        <a:pt x="1" y="602"/>
                        <a:pt x="176" y="777"/>
                        <a:pt x="402" y="802"/>
                      </a:cubicBezTo>
                      <a:cubicBezTo>
                        <a:pt x="602" y="802"/>
                        <a:pt x="778" y="627"/>
                        <a:pt x="803" y="401"/>
                      </a:cubicBezTo>
                      <a:cubicBezTo>
                        <a:pt x="803" y="201"/>
                        <a:pt x="627" y="0"/>
                        <a:pt x="427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6" name="Google Shape;12256;g24384d3dfa2_2_1301"/>
                <p:cNvSpPr/>
                <p:nvPr/>
              </p:nvSpPr>
              <p:spPr>
                <a:xfrm>
                  <a:off x="3702525" y="2053900"/>
                  <a:ext cx="20075" cy="1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1" extrusionOk="0">
                      <a:moveTo>
                        <a:pt x="427" y="1"/>
                      </a:moveTo>
                      <a:cubicBezTo>
                        <a:pt x="201" y="1"/>
                        <a:pt x="26" y="151"/>
                        <a:pt x="26" y="377"/>
                      </a:cubicBezTo>
                      <a:cubicBezTo>
                        <a:pt x="1" y="602"/>
                        <a:pt x="176" y="778"/>
                        <a:pt x="402" y="778"/>
                      </a:cubicBezTo>
                      <a:cubicBezTo>
                        <a:pt x="415" y="780"/>
                        <a:pt x="427" y="780"/>
                        <a:pt x="440" y="780"/>
                      </a:cubicBezTo>
                      <a:cubicBezTo>
                        <a:pt x="627" y="780"/>
                        <a:pt x="803" y="613"/>
                        <a:pt x="803" y="402"/>
                      </a:cubicBezTo>
                      <a:cubicBezTo>
                        <a:pt x="803" y="176"/>
                        <a:pt x="627" y="1"/>
                        <a:pt x="427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7" name="Google Shape;12257;g24384d3dfa2_2_1301"/>
                <p:cNvSpPr/>
                <p:nvPr/>
              </p:nvSpPr>
              <p:spPr>
                <a:xfrm>
                  <a:off x="3758300" y="201632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01" y="0"/>
                      </a:moveTo>
                      <a:cubicBezTo>
                        <a:pt x="201" y="0"/>
                        <a:pt x="0" y="151"/>
                        <a:pt x="0" y="376"/>
                      </a:cubicBezTo>
                      <a:cubicBezTo>
                        <a:pt x="0" y="602"/>
                        <a:pt x="151" y="777"/>
                        <a:pt x="376" y="777"/>
                      </a:cubicBezTo>
                      <a:cubicBezTo>
                        <a:pt x="391" y="779"/>
                        <a:pt x="405" y="780"/>
                        <a:pt x="419" y="780"/>
                      </a:cubicBezTo>
                      <a:cubicBezTo>
                        <a:pt x="624" y="780"/>
                        <a:pt x="777" y="612"/>
                        <a:pt x="777" y="401"/>
                      </a:cubicBezTo>
                      <a:cubicBezTo>
                        <a:pt x="802" y="201"/>
                        <a:pt x="627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8" name="Google Shape;12258;g24384d3dfa2_2_1301"/>
                <p:cNvSpPr/>
                <p:nvPr/>
              </p:nvSpPr>
              <p:spPr>
                <a:xfrm>
                  <a:off x="3561550" y="198437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27" y="0"/>
                      </a:moveTo>
                      <a:cubicBezTo>
                        <a:pt x="201" y="0"/>
                        <a:pt x="26" y="150"/>
                        <a:pt x="26" y="376"/>
                      </a:cubicBezTo>
                      <a:cubicBezTo>
                        <a:pt x="1" y="602"/>
                        <a:pt x="176" y="777"/>
                        <a:pt x="402" y="777"/>
                      </a:cubicBezTo>
                      <a:cubicBezTo>
                        <a:pt x="416" y="779"/>
                        <a:pt x="430" y="779"/>
                        <a:pt x="444" y="779"/>
                      </a:cubicBezTo>
                      <a:cubicBezTo>
                        <a:pt x="649" y="779"/>
                        <a:pt x="803" y="612"/>
                        <a:pt x="803" y="401"/>
                      </a:cubicBezTo>
                      <a:cubicBezTo>
                        <a:pt x="803" y="175"/>
                        <a:pt x="652" y="0"/>
                        <a:pt x="427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59" name="Google Shape;12259;g24384d3dfa2_2_1301"/>
                <p:cNvSpPr/>
                <p:nvPr/>
              </p:nvSpPr>
              <p:spPr>
                <a:xfrm>
                  <a:off x="3591625" y="204012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27" y="1"/>
                      </a:moveTo>
                      <a:cubicBezTo>
                        <a:pt x="201" y="1"/>
                        <a:pt x="26" y="176"/>
                        <a:pt x="26" y="377"/>
                      </a:cubicBezTo>
                      <a:cubicBezTo>
                        <a:pt x="1" y="602"/>
                        <a:pt x="176" y="778"/>
                        <a:pt x="402" y="778"/>
                      </a:cubicBezTo>
                      <a:cubicBezTo>
                        <a:pt x="414" y="779"/>
                        <a:pt x="427" y="780"/>
                        <a:pt x="440" y="780"/>
                      </a:cubicBezTo>
                      <a:cubicBezTo>
                        <a:pt x="627" y="780"/>
                        <a:pt x="803" y="613"/>
                        <a:pt x="803" y="402"/>
                      </a:cubicBezTo>
                      <a:cubicBezTo>
                        <a:pt x="803" y="201"/>
                        <a:pt x="627" y="1"/>
                        <a:pt x="427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0" name="Google Shape;12260;g24384d3dfa2_2_1301"/>
                <p:cNvSpPr/>
                <p:nvPr/>
              </p:nvSpPr>
              <p:spPr>
                <a:xfrm>
                  <a:off x="4233850" y="2036300"/>
                  <a:ext cx="20075" cy="1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1" extrusionOk="0">
                      <a:moveTo>
                        <a:pt x="384" y="1"/>
                      </a:moveTo>
                      <a:cubicBezTo>
                        <a:pt x="180" y="1"/>
                        <a:pt x="26" y="168"/>
                        <a:pt x="26" y="379"/>
                      </a:cubicBezTo>
                      <a:cubicBezTo>
                        <a:pt x="1" y="580"/>
                        <a:pt x="176" y="780"/>
                        <a:pt x="402" y="780"/>
                      </a:cubicBezTo>
                      <a:cubicBezTo>
                        <a:pt x="602" y="780"/>
                        <a:pt x="803" y="605"/>
                        <a:pt x="803" y="404"/>
                      </a:cubicBezTo>
                      <a:cubicBezTo>
                        <a:pt x="803" y="179"/>
                        <a:pt x="653" y="3"/>
                        <a:pt x="427" y="3"/>
                      </a:cubicBezTo>
                      <a:cubicBezTo>
                        <a:pt x="413" y="2"/>
                        <a:pt x="398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1" name="Google Shape;12261;g24384d3dfa2_2_1301"/>
                <p:cNvSpPr/>
                <p:nvPr/>
              </p:nvSpPr>
              <p:spPr>
                <a:xfrm>
                  <a:off x="4191875" y="207077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384" y="0"/>
                      </a:moveTo>
                      <a:cubicBezTo>
                        <a:pt x="179" y="0"/>
                        <a:pt x="24" y="167"/>
                        <a:pt x="1" y="379"/>
                      </a:cubicBezTo>
                      <a:cubicBezTo>
                        <a:pt x="1" y="604"/>
                        <a:pt x="176" y="780"/>
                        <a:pt x="402" y="780"/>
                      </a:cubicBezTo>
                      <a:cubicBezTo>
                        <a:pt x="602" y="780"/>
                        <a:pt x="803" y="629"/>
                        <a:pt x="803" y="404"/>
                      </a:cubicBezTo>
                      <a:cubicBezTo>
                        <a:pt x="803" y="178"/>
                        <a:pt x="627" y="3"/>
                        <a:pt x="427" y="3"/>
                      </a:cubicBezTo>
                      <a:cubicBezTo>
                        <a:pt x="412" y="1"/>
                        <a:pt x="398" y="0"/>
                        <a:pt x="384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2" name="Google Shape;12262;g24384d3dfa2_2_1301"/>
                <p:cNvSpPr/>
                <p:nvPr/>
              </p:nvSpPr>
              <p:spPr>
                <a:xfrm>
                  <a:off x="4139250" y="202947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27" y="1"/>
                      </a:moveTo>
                      <a:cubicBezTo>
                        <a:pt x="201" y="1"/>
                        <a:pt x="26" y="151"/>
                        <a:pt x="1" y="376"/>
                      </a:cubicBezTo>
                      <a:cubicBezTo>
                        <a:pt x="1" y="602"/>
                        <a:pt x="176" y="777"/>
                        <a:pt x="402" y="777"/>
                      </a:cubicBezTo>
                      <a:cubicBezTo>
                        <a:pt x="414" y="779"/>
                        <a:pt x="427" y="780"/>
                        <a:pt x="440" y="780"/>
                      </a:cubicBezTo>
                      <a:cubicBezTo>
                        <a:pt x="627" y="780"/>
                        <a:pt x="803" y="613"/>
                        <a:pt x="803" y="402"/>
                      </a:cubicBezTo>
                      <a:cubicBezTo>
                        <a:pt x="803" y="176"/>
                        <a:pt x="627" y="1"/>
                        <a:pt x="427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3" name="Google Shape;12263;g24384d3dfa2_2_1301"/>
                <p:cNvSpPr/>
                <p:nvPr/>
              </p:nvSpPr>
              <p:spPr>
                <a:xfrm>
                  <a:off x="4337250" y="2010675"/>
                  <a:ext cx="200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803" extrusionOk="0">
                      <a:moveTo>
                        <a:pt x="426" y="1"/>
                      </a:moveTo>
                      <a:cubicBezTo>
                        <a:pt x="201" y="1"/>
                        <a:pt x="25" y="176"/>
                        <a:pt x="0" y="402"/>
                      </a:cubicBezTo>
                      <a:cubicBezTo>
                        <a:pt x="0" y="602"/>
                        <a:pt x="176" y="803"/>
                        <a:pt x="401" y="803"/>
                      </a:cubicBezTo>
                      <a:cubicBezTo>
                        <a:pt x="602" y="803"/>
                        <a:pt x="777" y="627"/>
                        <a:pt x="802" y="427"/>
                      </a:cubicBezTo>
                      <a:cubicBezTo>
                        <a:pt x="802" y="201"/>
                        <a:pt x="627" y="26"/>
                        <a:pt x="426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4" name="Google Shape;12264;g24384d3dfa2_2_1301"/>
                <p:cNvSpPr/>
                <p:nvPr/>
              </p:nvSpPr>
              <p:spPr>
                <a:xfrm>
                  <a:off x="4303400" y="2064575"/>
                  <a:ext cx="200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803" extrusionOk="0">
                      <a:moveTo>
                        <a:pt x="427" y="0"/>
                      </a:moveTo>
                      <a:cubicBezTo>
                        <a:pt x="201" y="0"/>
                        <a:pt x="26" y="175"/>
                        <a:pt x="26" y="376"/>
                      </a:cubicBezTo>
                      <a:cubicBezTo>
                        <a:pt x="1" y="602"/>
                        <a:pt x="176" y="777"/>
                        <a:pt x="402" y="802"/>
                      </a:cubicBezTo>
                      <a:cubicBezTo>
                        <a:pt x="602" y="802"/>
                        <a:pt x="803" y="627"/>
                        <a:pt x="803" y="401"/>
                      </a:cubicBezTo>
                      <a:cubicBezTo>
                        <a:pt x="803" y="201"/>
                        <a:pt x="653" y="0"/>
                        <a:pt x="427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5" name="Google Shape;12265;g24384d3dfa2_2_1301"/>
                <p:cNvSpPr/>
                <p:nvPr/>
              </p:nvSpPr>
              <p:spPr>
                <a:xfrm>
                  <a:off x="3416825" y="1231225"/>
                  <a:ext cx="550150" cy="60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06" h="24086" extrusionOk="0">
                      <a:moveTo>
                        <a:pt x="22005" y="1"/>
                      </a:moveTo>
                      <a:cubicBezTo>
                        <a:pt x="19674" y="126"/>
                        <a:pt x="16867" y="627"/>
                        <a:pt x="13459" y="1805"/>
                      </a:cubicBezTo>
                      <a:cubicBezTo>
                        <a:pt x="25" y="6467"/>
                        <a:pt x="0" y="20778"/>
                        <a:pt x="1529" y="24086"/>
                      </a:cubicBezTo>
                      <a:cubicBezTo>
                        <a:pt x="1529" y="24086"/>
                        <a:pt x="6516" y="21354"/>
                        <a:pt x="10953" y="20702"/>
                      </a:cubicBezTo>
                      <a:cubicBezTo>
                        <a:pt x="10953" y="20702"/>
                        <a:pt x="11930" y="12933"/>
                        <a:pt x="12882" y="11905"/>
                      </a:cubicBezTo>
                      <a:cubicBezTo>
                        <a:pt x="12945" y="11841"/>
                        <a:pt x="13001" y="11811"/>
                        <a:pt x="13052" y="11811"/>
                      </a:cubicBezTo>
                      <a:cubicBezTo>
                        <a:pt x="13800" y="11811"/>
                        <a:pt x="13386" y="18296"/>
                        <a:pt x="13785" y="19399"/>
                      </a:cubicBezTo>
                      <a:cubicBezTo>
                        <a:pt x="13785" y="19399"/>
                        <a:pt x="15714" y="19349"/>
                        <a:pt x="17870" y="19324"/>
                      </a:cubicBezTo>
                      <a:cubicBezTo>
                        <a:pt x="12807" y="3660"/>
                        <a:pt x="22005" y="1"/>
                        <a:pt x="22005" y="1"/>
                      </a:cubicBezTo>
                      <a:close/>
                    </a:path>
                  </a:pathLst>
                </a:custGeom>
                <a:solidFill>
                  <a:srgbClr val="A10008">
                    <a:alpha val="36862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6" name="Google Shape;12266;g24384d3dfa2_2_1301"/>
                <p:cNvSpPr/>
                <p:nvPr/>
              </p:nvSpPr>
              <p:spPr>
                <a:xfrm>
                  <a:off x="4295275" y="1339000"/>
                  <a:ext cx="233725" cy="5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9" h="20026" extrusionOk="0">
                      <a:moveTo>
                        <a:pt x="0" y="0"/>
                      </a:moveTo>
                      <a:cubicBezTo>
                        <a:pt x="1" y="1"/>
                        <a:pt x="7619" y="7244"/>
                        <a:pt x="5614" y="18973"/>
                      </a:cubicBezTo>
                      <a:cubicBezTo>
                        <a:pt x="6191" y="19299"/>
                        <a:pt x="6692" y="19650"/>
                        <a:pt x="6993" y="20025"/>
                      </a:cubicBezTo>
                      <a:cubicBezTo>
                        <a:pt x="6993" y="20025"/>
                        <a:pt x="9349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FC72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7" name="Google Shape;12267;g24384d3dfa2_2_1301"/>
                <p:cNvSpPr/>
                <p:nvPr/>
              </p:nvSpPr>
              <p:spPr>
                <a:xfrm>
                  <a:off x="3980100" y="2330225"/>
                  <a:ext cx="199275" cy="23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1" h="9299" extrusionOk="0">
                      <a:moveTo>
                        <a:pt x="2382" y="1"/>
                      </a:moveTo>
                      <a:cubicBezTo>
                        <a:pt x="2281" y="51"/>
                        <a:pt x="2181" y="126"/>
                        <a:pt x="2106" y="226"/>
                      </a:cubicBezTo>
                      <a:cubicBezTo>
                        <a:pt x="2106" y="226"/>
                        <a:pt x="5364" y="1179"/>
                        <a:pt x="4737" y="3409"/>
                      </a:cubicBezTo>
                      <a:cubicBezTo>
                        <a:pt x="4086" y="5615"/>
                        <a:pt x="828" y="3735"/>
                        <a:pt x="1" y="9299"/>
                      </a:cubicBezTo>
                      <a:cubicBezTo>
                        <a:pt x="51" y="9174"/>
                        <a:pt x="1905" y="6091"/>
                        <a:pt x="5138" y="5264"/>
                      </a:cubicBezTo>
                      <a:cubicBezTo>
                        <a:pt x="7971" y="4537"/>
                        <a:pt x="7219" y="853"/>
                        <a:pt x="2382" y="1"/>
                      </a:cubicBezTo>
                      <a:close/>
                    </a:path>
                  </a:pathLst>
                </a:custGeom>
                <a:solidFill>
                  <a:srgbClr val="EE01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8" name="Google Shape;12268;g24384d3dfa2_2_1301"/>
                <p:cNvSpPr/>
                <p:nvPr/>
              </p:nvSpPr>
              <p:spPr>
                <a:xfrm>
                  <a:off x="3865200" y="1888350"/>
                  <a:ext cx="130600" cy="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4" h="3450" extrusionOk="0">
                      <a:moveTo>
                        <a:pt x="3820" y="0"/>
                      </a:moveTo>
                      <a:cubicBezTo>
                        <a:pt x="0" y="0"/>
                        <a:pt x="1215" y="2610"/>
                        <a:pt x="4020" y="3415"/>
                      </a:cubicBezTo>
                      <a:cubicBezTo>
                        <a:pt x="4091" y="3438"/>
                        <a:pt x="4169" y="3450"/>
                        <a:pt x="4254" y="3450"/>
                      </a:cubicBezTo>
                      <a:cubicBezTo>
                        <a:pt x="4532" y="3450"/>
                        <a:pt x="4878" y="3331"/>
                        <a:pt x="5223" y="3139"/>
                      </a:cubicBezTo>
                      <a:cubicBezTo>
                        <a:pt x="4471" y="2889"/>
                        <a:pt x="3769" y="2463"/>
                        <a:pt x="3569" y="1686"/>
                      </a:cubicBezTo>
                      <a:cubicBezTo>
                        <a:pt x="3273" y="549"/>
                        <a:pt x="4048" y="354"/>
                        <a:pt x="4614" y="354"/>
                      </a:cubicBezTo>
                      <a:cubicBezTo>
                        <a:pt x="4909" y="354"/>
                        <a:pt x="5148" y="407"/>
                        <a:pt x="5148" y="407"/>
                      </a:cubicBezTo>
                      <a:lnTo>
                        <a:pt x="4897" y="57"/>
                      </a:lnTo>
                      <a:cubicBezTo>
                        <a:pt x="4672" y="31"/>
                        <a:pt x="4421" y="6"/>
                        <a:pt x="4145" y="6"/>
                      </a:cubicBezTo>
                      <a:cubicBezTo>
                        <a:pt x="4033" y="2"/>
                        <a:pt x="3925" y="0"/>
                        <a:pt x="3820" y="0"/>
                      </a:cubicBezTo>
                      <a:close/>
                    </a:path>
                  </a:pathLst>
                </a:custGeom>
                <a:solidFill>
                  <a:srgbClr val="FF7069">
                    <a:alpha val="85098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269" name="Google Shape;12269;g24384d3dfa2_2_1301"/>
                <p:cNvSpPr/>
                <p:nvPr/>
              </p:nvSpPr>
              <p:spPr>
                <a:xfrm>
                  <a:off x="4585375" y="1210550"/>
                  <a:ext cx="2525" cy="1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" h="477" extrusionOk="0">
                      <a:moveTo>
                        <a:pt x="100" y="0"/>
                      </a:moveTo>
                      <a:lnTo>
                        <a:pt x="100" y="0"/>
                      </a:lnTo>
                      <a:cubicBezTo>
                        <a:pt x="75" y="151"/>
                        <a:pt x="25" y="301"/>
                        <a:pt x="0" y="477"/>
                      </a:cubicBezTo>
                      <a:cubicBezTo>
                        <a:pt x="25" y="326"/>
                        <a:pt x="75" y="176"/>
                        <a:pt x="100" y="0"/>
                      </a:cubicBezTo>
                      <a:close/>
                    </a:path>
                  </a:pathLst>
                </a:custGeom>
                <a:solidFill>
                  <a:srgbClr val="EE01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270" name="Google Shape;12270;g24384d3dfa2_2_1301"/>
              <p:cNvSpPr/>
              <p:nvPr/>
            </p:nvSpPr>
            <p:spPr>
              <a:xfrm>
                <a:off x="3378075" y="1911050"/>
                <a:ext cx="117725" cy="111400"/>
              </a:xfrm>
              <a:custGeom>
                <a:avLst/>
                <a:gdLst/>
                <a:ahLst/>
                <a:cxnLst/>
                <a:rect l="l" t="t" r="r" b="b"/>
                <a:pathLst>
                  <a:path w="4709" h="4456" extrusionOk="0">
                    <a:moveTo>
                      <a:pt x="2300" y="1"/>
                    </a:moveTo>
                    <a:cubicBezTo>
                      <a:pt x="1191" y="1"/>
                      <a:pt x="0" y="425"/>
                      <a:pt x="397" y="2382"/>
                    </a:cubicBezTo>
                    <a:cubicBezTo>
                      <a:pt x="698" y="3909"/>
                      <a:pt x="1605" y="4455"/>
                      <a:pt x="2488" y="4455"/>
                    </a:cubicBezTo>
                    <a:cubicBezTo>
                      <a:pt x="3447" y="4455"/>
                      <a:pt x="4378" y="3813"/>
                      <a:pt x="4482" y="3083"/>
                    </a:cubicBezTo>
                    <a:cubicBezTo>
                      <a:pt x="4708" y="1680"/>
                      <a:pt x="3956" y="251"/>
                      <a:pt x="3956" y="251"/>
                    </a:cubicBezTo>
                    <a:cubicBezTo>
                      <a:pt x="3956" y="251"/>
                      <a:pt x="3152" y="1"/>
                      <a:pt x="2300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271" name="Google Shape;12271;g24384d3dfa2_2_1301"/>
          <p:cNvSpPr txBox="1"/>
          <p:nvPr/>
        </p:nvSpPr>
        <p:spPr>
          <a:xfrm>
            <a:off x="827825" y="3459272"/>
            <a:ext cx="3701826" cy="1169551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Besoin 5</a:t>
            </a:r>
            <a:endParaRPr/>
          </a:p>
        </p:txBody>
      </p:sp>
      <p:pic>
        <p:nvPicPr>
          <p:cNvPr id="12272" name="Google Shape;12272;g24384d3dfa2_2_130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344870" y="321393"/>
            <a:ext cx="2722921" cy="3212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73" name="Google Shape;12273;g24384d3dfa2_2_130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628093" y="1192734"/>
            <a:ext cx="2080428" cy="3328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74" name="Google Shape;12274;g24384d3dfa2_2_130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67024" y="4586285"/>
            <a:ext cx="2138680" cy="3328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275" name="Google Shape;12275;g24384d3dfa2_2_1301"/>
          <p:cNvGrpSpPr/>
          <p:nvPr/>
        </p:nvGrpSpPr>
        <p:grpSpPr>
          <a:xfrm>
            <a:off x="2291063" y="1731144"/>
            <a:ext cx="936504" cy="1005633"/>
            <a:chOff x="3658350" y="2363802"/>
            <a:chExt cx="1827300" cy="1933636"/>
          </a:xfrm>
        </p:grpSpPr>
        <p:sp>
          <p:nvSpPr>
            <p:cNvPr id="12276" name="Google Shape;12276;g24384d3dfa2_2_1301"/>
            <p:cNvSpPr/>
            <p:nvPr/>
          </p:nvSpPr>
          <p:spPr>
            <a:xfrm>
              <a:off x="3658350" y="2363802"/>
              <a:ext cx="1827300" cy="18273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277" name="Google Shape;12277;g24384d3dfa2_2_1301"/>
            <p:cNvGrpSpPr/>
            <p:nvPr/>
          </p:nvGrpSpPr>
          <p:grpSpPr>
            <a:xfrm>
              <a:off x="3883388" y="2569088"/>
              <a:ext cx="1377225" cy="1728350"/>
              <a:chOff x="1653650" y="814275"/>
              <a:chExt cx="1377225" cy="1728350"/>
            </a:xfrm>
          </p:grpSpPr>
          <p:sp>
            <p:nvSpPr>
              <p:cNvPr id="12278" name="Google Shape;12278;g24384d3dfa2_2_1301"/>
              <p:cNvSpPr/>
              <p:nvPr/>
            </p:nvSpPr>
            <p:spPr>
              <a:xfrm>
                <a:off x="2616050" y="814275"/>
                <a:ext cx="403550" cy="353700"/>
              </a:xfrm>
              <a:custGeom>
                <a:avLst/>
                <a:gdLst/>
                <a:ahLst/>
                <a:cxnLst/>
                <a:rect l="l" t="t" r="r" b="b"/>
                <a:pathLst>
                  <a:path w="16142" h="14148" extrusionOk="0">
                    <a:moveTo>
                      <a:pt x="11110" y="1"/>
                    </a:moveTo>
                    <a:cubicBezTo>
                      <a:pt x="10476" y="1"/>
                      <a:pt x="9679" y="304"/>
                      <a:pt x="8522" y="989"/>
                    </a:cubicBezTo>
                    <a:cubicBezTo>
                      <a:pt x="7921" y="1365"/>
                      <a:pt x="7194" y="1841"/>
                      <a:pt x="6342" y="2418"/>
                    </a:cubicBezTo>
                    <a:cubicBezTo>
                      <a:pt x="5289" y="3170"/>
                      <a:pt x="4412" y="3846"/>
                      <a:pt x="3685" y="4448"/>
                    </a:cubicBezTo>
                    <a:cubicBezTo>
                      <a:pt x="3334" y="4724"/>
                      <a:pt x="3008" y="4999"/>
                      <a:pt x="2733" y="5250"/>
                    </a:cubicBezTo>
                    <a:cubicBezTo>
                      <a:pt x="527" y="7180"/>
                      <a:pt x="1" y="8207"/>
                      <a:pt x="1" y="8207"/>
                    </a:cubicBezTo>
                    <a:cubicBezTo>
                      <a:pt x="4186" y="9034"/>
                      <a:pt x="4412" y="14147"/>
                      <a:pt x="4412" y="14147"/>
                    </a:cubicBezTo>
                    <a:cubicBezTo>
                      <a:pt x="6435" y="12437"/>
                      <a:pt x="8428" y="12006"/>
                      <a:pt x="10157" y="12006"/>
                    </a:cubicBezTo>
                    <a:cubicBezTo>
                      <a:pt x="11620" y="12006"/>
                      <a:pt x="12893" y="12314"/>
                      <a:pt x="13836" y="12418"/>
                    </a:cubicBezTo>
                    <a:cubicBezTo>
                      <a:pt x="14037" y="12436"/>
                      <a:pt x="14222" y="12448"/>
                      <a:pt x="14391" y="12448"/>
                    </a:cubicBezTo>
                    <a:cubicBezTo>
                      <a:pt x="14682" y="12448"/>
                      <a:pt x="14923" y="12413"/>
                      <a:pt x="15114" y="12318"/>
                    </a:cubicBezTo>
                    <a:cubicBezTo>
                      <a:pt x="15790" y="11942"/>
                      <a:pt x="16141" y="10438"/>
                      <a:pt x="16066" y="8633"/>
                    </a:cubicBezTo>
                    <a:cubicBezTo>
                      <a:pt x="15991" y="6553"/>
                      <a:pt x="15389" y="4047"/>
                      <a:pt x="14136" y="2518"/>
                    </a:cubicBezTo>
                    <a:cubicBezTo>
                      <a:pt x="12876" y="999"/>
                      <a:pt x="12261" y="1"/>
                      <a:pt x="11110" y="1"/>
                    </a:cubicBezTo>
                    <a:close/>
                  </a:path>
                </a:pathLst>
              </a:custGeom>
              <a:solidFill>
                <a:srgbClr val="5328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79" name="Google Shape;12279;g24384d3dfa2_2_1301"/>
              <p:cNvSpPr/>
              <p:nvPr/>
            </p:nvSpPr>
            <p:spPr>
              <a:xfrm>
                <a:off x="2829100" y="814275"/>
                <a:ext cx="201775" cy="311200"/>
              </a:xfrm>
              <a:custGeom>
                <a:avLst/>
                <a:gdLst/>
                <a:ahLst/>
                <a:cxnLst/>
                <a:rect l="l" t="t" r="r" b="b"/>
                <a:pathLst>
                  <a:path w="8071" h="12448" extrusionOk="0">
                    <a:moveTo>
                      <a:pt x="2588" y="1"/>
                    </a:moveTo>
                    <a:cubicBezTo>
                      <a:pt x="1954" y="1"/>
                      <a:pt x="1157" y="304"/>
                      <a:pt x="0" y="989"/>
                    </a:cubicBezTo>
                    <a:cubicBezTo>
                      <a:pt x="126" y="989"/>
                      <a:pt x="2857" y="1115"/>
                      <a:pt x="4537" y="5175"/>
                    </a:cubicBezTo>
                    <a:cubicBezTo>
                      <a:pt x="5689" y="8007"/>
                      <a:pt x="5539" y="10864"/>
                      <a:pt x="5314" y="12418"/>
                    </a:cubicBezTo>
                    <a:cubicBezTo>
                      <a:pt x="5515" y="12436"/>
                      <a:pt x="5700" y="12448"/>
                      <a:pt x="5869" y="12448"/>
                    </a:cubicBezTo>
                    <a:cubicBezTo>
                      <a:pt x="6160" y="12448"/>
                      <a:pt x="6401" y="12413"/>
                      <a:pt x="6592" y="12318"/>
                    </a:cubicBezTo>
                    <a:cubicBezTo>
                      <a:pt x="8070" y="11516"/>
                      <a:pt x="7920" y="5350"/>
                      <a:pt x="5614" y="2518"/>
                    </a:cubicBezTo>
                    <a:cubicBezTo>
                      <a:pt x="4354" y="999"/>
                      <a:pt x="3739" y="1"/>
                      <a:pt x="2588" y="1"/>
                    </a:cubicBezTo>
                    <a:close/>
                  </a:path>
                </a:pathLst>
              </a:custGeom>
              <a:solidFill>
                <a:srgbClr val="6337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0" name="Google Shape;12280;g24384d3dfa2_2_1301"/>
              <p:cNvSpPr/>
              <p:nvPr/>
            </p:nvSpPr>
            <p:spPr>
              <a:xfrm>
                <a:off x="2616050" y="945500"/>
                <a:ext cx="403550" cy="222475"/>
              </a:xfrm>
              <a:custGeom>
                <a:avLst/>
                <a:gdLst/>
                <a:ahLst/>
                <a:cxnLst/>
                <a:rect l="l" t="t" r="r" b="b"/>
                <a:pathLst>
                  <a:path w="16142" h="8899" extrusionOk="0">
                    <a:moveTo>
                      <a:pt x="2733" y="1"/>
                    </a:moveTo>
                    <a:lnTo>
                      <a:pt x="2733" y="1"/>
                    </a:lnTo>
                    <a:cubicBezTo>
                      <a:pt x="527" y="1931"/>
                      <a:pt x="1" y="2958"/>
                      <a:pt x="1" y="2958"/>
                    </a:cubicBezTo>
                    <a:cubicBezTo>
                      <a:pt x="4186" y="3785"/>
                      <a:pt x="4412" y="8898"/>
                      <a:pt x="4412" y="8898"/>
                    </a:cubicBezTo>
                    <a:cubicBezTo>
                      <a:pt x="6435" y="7188"/>
                      <a:pt x="8428" y="6757"/>
                      <a:pt x="10157" y="6757"/>
                    </a:cubicBezTo>
                    <a:cubicBezTo>
                      <a:pt x="11620" y="6757"/>
                      <a:pt x="12893" y="7065"/>
                      <a:pt x="13836" y="7169"/>
                    </a:cubicBezTo>
                    <a:cubicBezTo>
                      <a:pt x="14037" y="7187"/>
                      <a:pt x="14222" y="7199"/>
                      <a:pt x="14391" y="7199"/>
                    </a:cubicBezTo>
                    <a:cubicBezTo>
                      <a:pt x="14682" y="7199"/>
                      <a:pt x="14923" y="7164"/>
                      <a:pt x="15114" y="7069"/>
                    </a:cubicBezTo>
                    <a:cubicBezTo>
                      <a:pt x="15790" y="6693"/>
                      <a:pt x="16141" y="5189"/>
                      <a:pt x="16066" y="3384"/>
                    </a:cubicBezTo>
                    <a:lnTo>
                      <a:pt x="16066" y="3384"/>
                    </a:lnTo>
                    <a:cubicBezTo>
                      <a:pt x="15620" y="4171"/>
                      <a:pt x="14921" y="4885"/>
                      <a:pt x="13939" y="4885"/>
                    </a:cubicBezTo>
                    <a:cubicBezTo>
                      <a:pt x="13763" y="4885"/>
                      <a:pt x="13578" y="4862"/>
                      <a:pt x="13384" y="4813"/>
                    </a:cubicBezTo>
                    <a:cubicBezTo>
                      <a:pt x="12882" y="4679"/>
                      <a:pt x="12308" y="4640"/>
                      <a:pt x="11689" y="4640"/>
                    </a:cubicBezTo>
                    <a:cubicBezTo>
                      <a:pt x="10856" y="4640"/>
                      <a:pt x="9942" y="4710"/>
                      <a:pt x="9017" y="4710"/>
                    </a:cubicBezTo>
                    <a:cubicBezTo>
                      <a:pt x="7170" y="4710"/>
                      <a:pt x="5278" y="4431"/>
                      <a:pt x="3886" y="2758"/>
                    </a:cubicBezTo>
                    <a:cubicBezTo>
                      <a:pt x="2733" y="1379"/>
                      <a:pt x="2557" y="527"/>
                      <a:pt x="2733" y="1"/>
                    </a:cubicBezTo>
                    <a:close/>
                  </a:path>
                </a:pathLst>
              </a:custGeom>
              <a:solidFill>
                <a:srgbClr val="380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1" name="Google Shape;12281;g24384d3dfa2_2_1301"/>
              <p:cNvSpPr/>
              <p:nvPr/>
            </p:nvSpPr>
            <p:spPr>
              <a:xfrm>
                <a:off x="2570325" y="1007275"/>
                <a:ext cx="176075" cy="205800"/>
              </a:xfrm>
              <a:custGeom>
                <a:avLst/>
                <a:gdLst/>
                <a:ahLst/>
                <a:cxnLst/>
                <a:rect l="l" t="t" r="r" b="b"/>
                <a:pathLst>
                  <a:path w="7043" h="8232" extrusionOk="0">
                    <a:moveTo>
                      <a:pt x="1368" y="1"/>
                    </a:moveTo>
                    <a:cubicBezTo>
                      <a:pt x="1148" y="1"/>
                      <a:pt x="961" y="33"/>
                      <a:pt x="802" y="86"/>
                    </a:cubicBezTo>
                    <a:cubicBezTo>
                      <a:pt x="75" y="337"/>
                      <a:pt x="0" y="1089"/>
                      <a:pt x="0" y="1089"/>
                    </a:cubicBezTo>
                    <a:cubicBezTo>
                      <a:pt x="3685" y="4046"/>
                      <a:pt x="5163" y="8232"/>
                      <a:pt x="5163" y="8232"/>
                    </a:cubicBezTo>
                    <a:cubicBezTo>
                      <a:pt x="6091" y="8157"/>
                      <a:pt x="6592" y="7555"/>
                      <a:pt x="6742" y="6678"/>
                    </a:cubicBezTo>
                    <a:cubicBezTo>
                      <a:pt x="7043" y="4848"/>
                      <a:pt x="5715" y="1841"/>
                      <a:pt x="3484" y="663"/>
                    </a:cubicBezTo>
                    <a:cubicBezTo>
                      <a:pt x="2557" y="173"/>
                      <a:pt x="1875" y="1"/>
                      <a:pt x="1368" y="1"/>
                    </a:cubicBez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2" name="Google Shape;12282;g24384d3dfa2_2_1301"/>
              <p:cNvSpPr/>
              <p:nvPr/>
            </p:nvSpPr>
            <p:spPr>
              <a:xfrm>
                <a:off x="2570325" y="1009425"/>
                <a:ext cx="168575" cy="203650"/>
              </a:xfrm>
              <a:custGeom>
                <a:avLst/>
                <a:gdLst/>
                <a:ahLst/>
                <a:cxnLst/>
                <a:rect l="l" t="t" r="r" b="b"/>
                <a:pathLst>
                  <a:path w="6743" h="8146" extrusionOk="0">
                    <a:moveTo>
                      <a:pt x="802" y="0"/>
                    </a:moveTo>
                    <a:cubicBezTo>
                      <a:pt x="75" y="251"/>
                      <a:pt x="0" y="1003"/>
                      <a:pt x="0" y="1003"/>
                    </a:cubicBezTo>
                    <a:cubicBezTo>
                      <a:pt x="3685" y="3960"/>
                      <a:pt x="5163" y="8146"/>
                      <a:pt x="5163" y="8146"/>
                    </a:cubicBezTo>
                    <a:cubicBezTo>
                      <a:pt x="6091" y="8071"/>
                      <a:pt x="6592" y="7469"/>
                      <a:pt x="6742" y="6592"/>
                    </a:cubicBezTo>
                    <a:lnTo>
                      <a:pt x="6742" y="6592"/>
                    </a:lnTo>
                    <a:cubicBezTo>
                      <a:pt x="6535" y="6700"/>
                      <a:pt x="6334" y="6769"/>
                      <a:pt x="6151" y="6769"/>
                    </a:cubicBezTo>
                    <a:cubicBezTo>
                      <a:pt x="5826" y="6769"/>
                      <a:pt x="5558" y="6550"/>
                      <a:pt x="5414" y="5940"/>
                    </a:cubicBezTo>
                    <a:cubicBezTo>
                      <a:pt x="4963" y="3910"/>
                      <a:pt x="3735" y="2406"/>
                      <a:pt x="1755" y="1103"/>
                    </a:cubicBezTo>
                    <a:cubicBezTo>
                      <a:pt x="1003" y="602"/>
                      <a:pt x="802" y="251"/>
                      <a:pt x="802" y="0"/>
                    </a:cubicBezTo>
                    <a:close/>
                  </a:path>
                </a:pathLst>
              </a:custGeom>
              <a:solidFill>
                <a:srgbClr val="EBF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3" name="Google Shape;12283;g24384d3dfa2_2_1301"/>
              <p:cNvSpPr/>
              <p:nvPr/>
            </p:nvSpPr>
            <p:spPr>
              <a:xfrm>
                <a:off x="1670450" y="939775"/>
                <a:ext cx="1200650" cy="1203000"/>
              </a:xfrm>
              <a:custGeom>
                <a:avLst/>
                <a:gdLst/>
                <a:ahLst/>
                <a:cxnLst/>
                <a:rect l="l" t="t" r="r" b="b"/>
                <a:pathLst>
                  <a:path w="48026" h="48120" extrusionOk="0">
                    <a:moveTo>
                      <a:pt x="23555" y="0"/>
                    </a:moveTo>
                    <a:cubicBezTo>
                      <a:pt x="23416" y="0"/>
                      <a:pt x="23277" y="2"/>
                      <a:pt x="23138" y="4"/>
                    </a:cubicBezTo>
                    <a:cubicBezTo>
                      <a:pt x="21534" y="29"/>
                      <a:pt x="20030" y="155"/>
                      <a:pt x="18652" y="380"/>
                    </a:cubicBezTo>
                    <a:cubicBezTo>
                      <a:pt x="18627" y="380"/>
                      <a:pt x="18602" y="380"/>
                      <a:pt x="18602" y="405"/>
                    </a:cubicBezTo>
                    <a:cubicBezTo>
                      <a:pt x="882" y="3313"/>
                      <a:pt x="2336" y="21233"/>
                      <a:pt x="2712" y="28651"/>
                    </a:cubicBezTo>
                    <a:cubicBezTo>
                      <a:pt x="3113" y="36671"/>
                      <a:pt x="2737" y="37122"/>
                      <a:pt x="1308" y="40255"/>
                    </a:cubicBezTo>
                    <a:cubicBezTo>
                      <a:pt x="0" y="43124"/>
                      <a:pt x="2747" y="45067"/>
                      <a:pt x="4548" y="45067"/>
                    </a:cubicBezTo>
                    <a:cubicBezTo>
                      <a:pt x="4714" y="45067"/>
                      <a:pt x="4872" y="45051"/>
                      <a:pt x="5018" y="45017"/>
                    </a:cubicBezTo>
                    <a:cubicBezTo>
                      <a:pt x="6439" y="44667"/>
                      <a:pt x="8521" y="42251"/>
                      <a:pt x="8758" y="42251"/>
                    </a:cubicBezTo>
                    <a:cubicBezTo>
                      <a:pt x="8809" y="42251"/>
                      <a:pt x="8774" y="42364"/>
                      <a:pt x="8627" y="42636"/>
                    </a:cubicBezTo>
                    <a:cubicBezTo>
                      <a:pt x="7800" y="44165"/>
                      <a:pt x="7850" y="45619"/>
                      <a:pt x="10331" y="46621"/>
                    </a:cubicBezTo>
                    <a:cubicBezTo>
                      <a:pt x="10983" y="46878"/>
                      <a:pt x="11552" y="46988"/>
                      <a:pt x="12064" y="46988"/>
                    </a:cubicBezTo>
                    <a:cubicBezTo>
                      <a:pt x="13501" y="46988"/>
                      <a:pt x="14492" y="46123"/>
                      <a:pt x="15619" y="45218"/>
                    </a:cubicBezTo>
                    <a:cubicBezTo>
                      <a:pt x="16454" y="44547"/>
                      <a:pt x="16871" y="44003"/>
                      <a:pt x="16978" y="44003"/>
                    </a:cubicBezTo>
                    <a:cubicBezTo>
                      <a:pt x="17068" y="44003"/>
                      <a:pt x="16945" y="44378"/>
                      <a:pt x="16672" y="45368"/>
                    </a:cubicBezTo>
                    <a:cubicBezTo>
                      <a:pt x="16225" y="46941"/>
                      <a:pt x="17691" y="48119"/>
                      <a:pt x="19615" y="48119"/>
                    </a:cubicBezTo>
                    <a:cubicBezTo>
                      <a:pt x="20388" y="48119"/>
                      <a:pt x="21234" y="47929"/>
                      <a:pt x="22060" y="47498"/>
                    </a:cubicBezTo>
                    <a:cubicBezTo>
                      <a:pt x="23138" y="46947"/>
                      <a:pt x="23890" y="45869"/>
                      <a:pt x="24441" y="44892"/>
                    </a:cubicBezTo>
                    <a:cubicBezTo>
                      <a:pt x="25083" y="43697"/>
                      <a:pt x="25421" y="42616"/>
                      <a:pt x="25643" y="42616"/>
                    </a:cubicBezTo>
                    <a:cubicBezTo>
                      <a:pt x="25734" y="42616"/>
                      <a:pt x="25805" y="42793"/>
                      <a:pt x="25870" y="43213"/>
                    </a:cubicBezTo>
                    <a:cubicBezTo>
                      <a:pt x="26209" y="45183"/>
                      <a:pt x="26673" y="47100"/>
                      <a:pt x="30278" y="47100"/>
                    </a:cubicBezTo>
                    <a:cubicBezTo>
                      <a:pt x="30936" y="47100"/>
                      <a:pt x="31700" y="47036"/>
                      <a:pt x="32587" y="46897"/>
                    </a:cubicBezTo>
                    <a:cubicBezTo>
                      <a:pt x="38326" y="46020"/>
                      <a:pt x="35795" y="42185"/>
                      <a:pt x="36396" y="41358"/>
                    </a:cubicBezTo>
                    <a:cubicBezTo>
                      <a:pt x="36435" y="41312"/>
                      <a:pt x="36487" y="41290"/>
                      <a:pt x="36551" y="41290"/>
                    </a:cubicBezTo>
                    <a:cubicBezTo>
                      <a:pt x="36907" y="41290"/>
                      <a:pt x="37643" y="41940"/>
                      <a:pt x="38577" y="42661"/>
                    </a:cubicBezTo>
                    <a:cubicBezTo>
                      <a:pt x="39685" y="43513"/>
                      <a:pt x="41092" y="44446"/>
                      <a:pt x="42481" y="44446"/>
                    </a:cubicBezTo>
                    <a:cubicBezTo>
                      <a:pt x="43259" y="44446"/>
                      <a:pt x="44031" y="44153"/>
                      <a:pt x="44742" y="43388"/>
                    </a:cubicBezTo>
                    <a:cubicBezTo>
                      <a:pt x="48025" y="39904"/>
                      <a:pt x="42787" y="36396"/>
                      <a:pt x="42487" y="31057"/>
                    </a:cubicBezTo>
                    <a:cubicBezTo>
                      <a:pt x="42186" y="25719"/>
                      <a:pt x="42837" y="15468"/>
                      <a:pt x="40782" y="9704"/>
                    </a:cubicBezTo>
                    <a:cubicBezTo>
                      <a:pt x="38764" y="4042"/>
                      <a:pt x="31209" y="0"/>
                      <a:pt x="23555" y="0"/>
                    </a:cubicBezTo>
                    <a:close/>
                  </a:path>
                </a:pathLst>
              </a:custGeom>
              <a:solidFill>
                <a:srgbClr val="5328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4" name="Google Shape;12284;g24384d3dfa2_2_1301"/>
              <p:cNvSpPr/>
              <p:nvPr/>
            </p:nvSpPr>
            <p:spPr>
              <a:xfrm>
                <a:off x="1670450" y="949275"/>
                <a:ext cx="643000" cy="1193500"/>
              </a:xfrm>
              <a:custGeom>
                <a:avLst/>
                <a:gdLst/>
                <a:ahLst/>
                <a:cxnLst/>
                <a:rect l="l" t="t" r="r" b="b"/>
                <a:pathLst>
                  <a:path w="25720" h="47740" extrusionOk="0">
                    <a:moveTo>
                      <a:pt x="18652" y="0"/>
                    </a:moveTo>
                    <a:cubicBezTo>
                      <a:pt x="18627" y="0"/>
                      <a:pt x="18602" y="0"/>
                      <a:pt x="18602" y="25"/>
                    </a:cubicBezTo>
                    <a:cubicBezTo>
                      <a:pt x="882" y="2933"/>
                      <a:pt x="2336" y="20853"/>
                      <a:pt x="2712" y="28271"/>
                    </a:cubicBezTo>
                    <a:cubicBezTo>
                      <a:pt x="3113" y="36291"/>
                      <a:pt x="2737" y="36742"/>
                      <a:pt x="1308" y="39875"/>
                    </a:cubicBezTo>
                    <a:cubicBezTo>
                      <a:pt x="0" y="42744"/>
                      <a:pt x="2747" y="44687"/>
                      <a:pt x="4548" y="44687"/>
                    </a:cubicBezTo>
                    <a:cubicBezTo>
                      <a:pt x="4714" y="44687"/>
                      <a:pt x="4872" y="44671"/>
                      <a:pt x="5018" y="44637"/>
                    </a:cubicBezTo>
                    <a:cubicBezTo>
                      <a:pt x="6439" y="44287"/>
                      <a:pt x="8521" y="41871"/>
                      <a:pt x="8758" y="41871"/>
                    </a:cubicBezTo>
                    <a:cubicBezTo>
                      <a:pt x="8809" y="41871"/>
                      <a:pt x="8774" y="41984"/>
                      <a:pt x="8627" y="42256"/>
                    </a:cubicBezTo>
                    <a:cubicBezTo>
                      <a:pt x="7800" y="43785"/>
                      <a:pt x="7850" y="45239"/>
                      <a:pt x="10331" y="46241"/>
                    </a:cubicBezTo>
                    <a:cubicBezTo>
                      <a:pt x="10983" y="46498"/>
                      <a:pt x="11552" y="46608"/>
                      <a:pt x="12064" y="46608"/>
                    </a:cubicBezTo>
                    <a:cubicBezTo>
                      <a:pt x="13501" y="46608"/>
                      <a:pt x="14492" y="45743"/>
                      <a:pt x="15619" y="44838"/>
                    </a:cubicBezTo>
                    <a:cubicBezTo>
                      <a:pt x="16454" y="44167"/>
                      <a:pt x="16871" y="43623"/>
                      <a:pt x="16978" y="43623"/>
                    </a:cubicBezTo>
                    <a:cubicBezTo>
                      <a:pt x="17068" y="43623"/>
                      <a:pt x="16945" y="43998"/>
                      <a:pt x="16672" y="44988"/>
                    </a:cubicBezTo>
                    <a:cubicBezTo>
                      <a:pt x="16225" y="46561"/>
                      <a:pt x="17691" y="47739"/>
                      <a:pt x="19615" y="47739"/>
                    </a:cubicBezTo>
                    <a:cubicBezTo>
                      <a:pt x="20388" y="47739"/>
                      <a:pt x="21234" y="47549"/>
                      <a:pt x="22060" y="47118"/>
                    </a:cubicBezTo>
                    <a:cubicBezTo>
                      <a:pt x="23138" y="46567"/>
                      <a:pt x="23890" y="45489"/>
                      <a:pt x="24441" y="44512"/>
                    </a:cubicBezTo>
                    <a:cubicBezTo>
                      <a:pt x="25720" y="32958"/>
                      <a:pt x="12587" y="45740"/>
                      <a:pt x="9729" y="27569"/>
                    </a:cubicBezTo>
                    <a:cubicBezTo>
                      <a:pt x="6496" y="7068"/>
                      <a:pt x="18652" y="0"/>
                      <a:pt x="18652" y="0"/>
                    </a:cubicBezTo>
                    <a:close/>
                  </a:path>
                </a:pathLst>
              </a:custGeom>
              <a:solidFill>
                <a:srgbClr val="380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5" name="Google Shape;12285;g24384d3dfa2_2_1301"/>
              <p:cNvSpPr/>
              <p:nvPr/>
            </p:nvSpPr>
            <p:spPr>
              <a:xfrm>
                <a:off x="2136725" y="939775"/>
                <a:ext cx="734375" cy="1111175"/>
              </a:xfrm>
              <a:custGeom>
                <a:avLst/>
                <a:gdLst/>
                <a:ahLst/>
                <a:cxnLst/>
                <a:rect l="l" t="t" r="r" b="b"/>
                <a:pathLst>
                  <a:path w="29375" h="44447" extrusionOk="0">
                    <a:moveTo>
                      <a:pt x="4904" y="0"/>
                    </a:moveTo>
                    <a:cubicBezTo>
                      <a:pt x="4765" y="0"/>
                      <a:pt x="4626" y="2"/>
                      <a:pt x="4487" y="4"/>
                    </a:cubicBezTo>
                    <a:cubicBezTo>
                      <a:pt x="2883" y="29"/>
                      <a:pt x="1379" y="155"/>
                      <a:pt x="1" y="380"/>
                    </a:cubicBezTo>
                    <a:cubicBezTo>
                      <a:pt x="283" y="344"/>
                      <a:pt x="1161" y="237"/>
                      <a:pt x="2425" y="237"/>
                    </a:cubicBezTo>
                    <a:cubicBezTo>
                      <a:pt x="5534" y="237"/>
                      <a:pt x="10979" y="886"/>
                      <a:pt x="15665" y="4841"/>
                    </a:cubicBezTo>
                    <a:cubicBezTo>
                      <a:pt x="22683" y="10781"/>
                      <a:pt x="22081" y="14415"/>
                      <a:pt x="22056" y="26546"/>
                    </a:cubicBezTo>
                    <a:cubicBezTo>
                      <a:pt x="22031" y="38676"/>
                      <a:pt x="27269" y="38726"/>
                      <a:pt x="25715" y="41859"/>
                    </a:cubicBezTo>
                    <a:cubicBezTo>
                      <a:pt x="25206" y="42902"/>
                      <a:pt x="24188" y="43219"/>
                      <a:pt x="23088" y="43219"/>
                    </a:cubicBezTo>
                    <a:cubicBezTo>
                      <a:pt x="21967" y="43219"/>
                      <a:pt x="20761" y="42889"/>
                      <a:pt x="19926" y="42661"/>
                    </a:cubicBezTo>
                    <a:lnTo>
                      <a:pt x="19926" y="42661"/>
                    </a:lnTo>
                    <a:cubicBezTo>
                      <a:pt x="21034" y="43513"/>
                      <a:pt x="22441" y="44446"/>
                      <a:pt x="23830" y="44446"/>
                    </a:cubicBezTo>
                    <a:cubicBezTo>
                      <a:pt x="24608" y="44446"/>
                      <a:pt x="25380" y="44153"/>
                      <a:pt x="26091" y="43388"/>
                    </a:cubicBezTo>
                    <a:cubicBezTo>
                      <a:pt x="29374" y="39904"/>
                      <a:pt x="24136" y="36396"/>
                      <a:pt x="23836" y="31057"/>
                    </a:cubicBezTo>
                    <a:cubicBezTo>
                      <a:pt x="23535" y="25719"/>
                      <a:pt x="24186" y="15468"/>
                      <a:pt x="22131" y="9704"/>
                    </a:cubicBezTo>
                    <a:cubicBezTo>
                      <a:pt x="20113" y="4042"/>
                      <a:pt x="12558" y="0"/>
                      <a:pt x="4904" y="0"/>
                    </a:cubicBezTo>
                    <a:close/>
                  </a:path>
                </a:pathLst>
              </a:custGeom>
              <a:solidFill>
                <a:srgbClr val="6337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6" name="Google Shape;12286;g24384d3dfa2_2_1301"/>
              <p:cNvSpPr/>
              <p:nvPr/>
            </p:nvSpPr>
            <p:spPr>
              <a:xfrm>
                <a:off x="2601650" y="1514100"/>
                <a:ext cx="223075" cy="240275"/>
              </a:xfrm>
              <a:custGeom>
                <a:avLst/>
                <a:gdLst/>
                <a:ahLst/>
                <a:cxnLst/>
                <a:rect l="l" t="t" r="r" b="b"/>
                <a:pathLst>
                  <a:path w="8923" h="9611" extrusionOk="0">
                    <a:moveTo>
                      <a:pt x="5706" y="1"/>
                    </a:moveTo>
                    <a:cubicBezTo>
                      <a:pt x="5607" y="1"/>
                      <a:pt x="5510" y="5"/>
                      <a:pt x="5414" y="14"/>
                    </a:cubicBezTo>
                    <a:cubicBezTo>
                      <a:pt x="4437" y="89"/>
                      <a:pt x="3660" y="590"/>
                      <a:pt x="3660" y="590"/>
                    </a:cubicBezTo>
                    <a:cubicBezTo>
                      <a:pt x="3660" y="590"/>
                      <a:pt x="0" y="8159"/>
                      <a:pt x="627" y="8786"/>
                    </a:cubicBezTo>
                    <a:cubicBezTo>
                      <a:pt x="969" y="9142"/>
                      <a:pt x="1656" y="9610"/>
                      <a:pt x="2654" y="9610"/>
                    </a:cubicBezTo>
                    <a:cubicBezTo>
                      <a:pt x="3482" y="9610"/>
                      <a:pt x="4526" y="9287"/>
                      <a:pt x="5765" y="8310"/>
                    </a:cubicBezTo>
                    <a:cubicBezTo>
                      <a:pt x="7720" y="6806"/>
                      <a:pt x="8923" y="5152"/>
                      <a:pt x="8873" y="3448"/>
                    </a:cubicBezTo>
                    <a:cubicBezTo>
                      <a:pt x="8848" y="2746"/>
                      <a:pt x="8597" y="2019"/>
                      <a:pt x="8096" y="1292"/>
                    </a:cubicBezTo>
                    <a:cubicBezTo>
                      <a:pt x="7362" y="291"/>
                      <a:pt x="6489" y="1"/>
                      <a:pt x="5706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7" name="Google Shape;12287;g24384d3dfa2_2_1301"/>
              <p:cNvSpPr/>
              <p:nvPr/>
            </p:nvSpPr>
            <p:spPr>
              <a:xfrm>
                <a:off x="1653650" y="1501150"/>
                <a:ext cx="237500" cy="242350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694" extrusionOk="0">
                    <a:moveTo>
                      <a:pt x="3924" y="1"/>
                    </a:moveTo>
                    <a:cubicBezTo>
                      <a:pt x="3161" y="1"/>
                      <a:pt x="2307" y="286"/>
                      <a:pt x="1579" y="1234"/>
                    </a:cubicBezTo>
                    <a:cubicBezTo>
                      <a:pt x="1429" y="1434"/>
                      <a:pt x="1304" y="1660"/>
                      <a:pt x="1178" y="1860"/>
                    </a:cubicBezTo>
                    <a:cubicBezTo>
                      <a:pt x="0" y="4066"/>
                      <a:pt x="1254" y="6296"/>
                      <a:pt x="3710" y="8326"/>
                    </a:cubicBezTo>
                    <a:cubicBezTo>
                      <a:pt x="4965" y="9359"/>
                      <a:pt x="6028" y="9694"/>
                      <a:pt x="6871" y="9694"/>
                    </a:cubicBezTo>
                    <a:cubicBezTo>
                      <a:pt x="7828" y="9694"/>
                      <a:pt x="8501" y="9261"/>
                      <a:pt x="8848" y="8928"/>
                    </a:cubicBezTo>
                    <a:cubicBezTo>
                      <a:pt x="9499" y="8301"/>
                      <a:pt x="6015" y="657"/>
                      <a:pt x="6015" y="657"/>
                    </a:cubicBezTo>
                    <a:cubicBezTo>
                      <a:pt x="6015" y="657"/>
                      <a:pt x="5589" y="356"/>
                      <a:pt x="4938" y="156"/>
                    </a:cubicBezTo>
                    <a:cubicBezTo>
                      <a:pt x="4637" y="67"/>
                      <a:pt x="4291" y="1"/>
                      <a:pt x="3924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8" name="Google Shape;12288;g24384d3dfa2_2_1301"/>
              <p:cNvSpPr/>
              <p:nvPr/>
            </p:nvSpPr>
            <p:spPr>
              <a:xfrm>
                <a:off x="2605400" y="1595200"/>
                <a:ext cx="159375" cy="89725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589" extrusionOk="0">
                    <a:moveTo>
                      <a:pt x="4339" y="1"/>
                    </a:moveTo>
                    <a:cubicBezTo>
                      <a:pt x="3555" y="1"/>
                      <a:pt x="2858" y="655"/>
                      <a:pt x="2858" y="655"/>
                    </a:cubicBezTo>
                    <a:cubicBezTo>
                      <a:pt x="2858" y="655"/>
                      <a:pt x="1" y="1958"/>
                      <a:pt x="1880" y="3211"/>
                    </a:cubicBezTo>
                    <a:cubicBezTo>
                      <a:pt x="2269" y="3475"/>
                      <a:pt x="2698" y="3588"/>
                      <a:pt x="3125" y="3588"/>
                    </a:cubicBezTo>
                    <a:cubicBezTo>
                      <a:pt x="4765" y="3588"/>
                      <a:pt x="6375" y="1918"/>
                      <a:pt x="5540" y="705"/>
                    </a:cubicBezTo>
                    <a:cubicBezTo>
                      <a:pt x="5173" y="175"/>
                      <a:pt x="4744" y="1"/>
                      <a:pt x="4339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9" name="Google Shape;12289;g24384d3dfa2_2_1301"/>
              <p:cNvSpPr/>
              <p:nvPr/>
            </p:nvSpPr>
            <p:spPr>
              <a:xfrm>
                <a:off x="1729225" y="1583100"/>
                <a:ext cx="160050" cy="90350"/>
              </a:xfrm>
              <a:custGeom>
                <a:avLst/>
                <a:gdLst/>
                <a:ahLst/>
                <a:cxnLst/>
                <a:rect l="l" t="t" r="r" b="b"/>
                <a:pathLst>
                  <a:path w="6402" h="3614" extrusionOk="0">
                    <a:moveTo>
                      <a:pt x="2059" y="1"/>
                    </a:moveTo>
                    <a:cubicBezTo>
                      <a:pt x="1666" y="1"/>
                      <a:pt x="1251" y="167"/>
                      <a:pt x="887" y="662"/>
                    </a:cubicBezTo>
                    <a:cubicBezTo>
                      <a:pt x="1" y="1871"/>
                      <a:pt x="1624" y="3614"/>
                      <a:pt x="3297" y="3614"/>
                    </a:cubicBezTo>
                    <a:cubicBezTo>
                      <a:pt x="3706" y="3614"/>
                      <a:pt x="4117" y="3510"/>
                      <a:pt x="4496" y="3269"/>
                    </a:cubicBezTo>
                    <a:cubicBezTo>
                      <a:pt x="6401" y="2066"/>
                      <a:pt x="3569" y="688"/>
                      <a:pt x="3569" y="688"/>
                    </a:cubicBezTo>
                    <a:cubicBezTo>
                      <a:pt x="3569" y="688"/>
                      <a:pt x="2859" y="1"/>
                      <a:pt x="2059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0" name="Google Shape;12290;g24384d3dfa2_2_1301"/>
              <p:cNvSpPr/>
              <p:nvPr/>
            </p:nvSpPr>
            <p:spPr>
              <a:xfrm>
                <a:off x="2601650" y="1514425"/>
                <a:ext cx="223075" cy="239950"/>
              </a:xfrm>
              <a:custGeom>
                <a:avLst/>
                <a:gdLst/>
                <a:ahLst/>
                <a:cxnLst/>
                <a:rect l="l" t="t" r="r" b="b"/>
                <a:pathLst>
                  <a:path w="8923" h="9598" extrusionOk="0">
                    <a:moveTo>
                      <a:pt x="5414" y="1"/>
                    </a:moveTo>
                    <a:lnTo>
                      <a:pt x="5414" y="1"/>
                    </a:lnTo>
                    <a:cubicBezTo>
                      <a:pt x="4437" y="76"/>
                      <a:pt x="3660" y="577"/>
                      <a:pt x="3660" y="577"/>
                    </a:cubicBezTo>
                    <a:cubicBezTo>
                      <a:pt x="3660" y="577"/>
                      <a:pt x="0" y="8146"/>
                      <a:pt x="627" y="8773"/>
                    </a:cubicBezTo>
                    <a:cubicBezTo>
                      <a:pt x="969" y="9129"/>
                      <a:pt x="1656" y="9597"/>
                      <a:pt x="2654" y="9597"/>
                    </a:cubicBezTo>
                    <a:cubicBezTo>
                      <a:pt x="3482" y="9597"/>
                      <a:pt x="4526" y="9274"/>
                      <a:pt x="5765" y="8297"/>
                    </a:cubicBezTo>
                    <a:cubicBezTo>
                      <a:pt x="7720" y="6793"/>
                      <a:pt x="8923" y="5139"/>
                      <a:pt x="8873" y="3435"/>
                    </a:cubicBezTo>
                    <a:lnTo>
                      <a:pt x="8873" y="3435"/>
                    </a:lnTo>
                    <a:cubicBezTo>
                      <a:pt x="8279" y="6172"/>
                      <a:pt x="5831" y="7701"/>
                      <a:pt x="4524" y="7701"/>
                    </a:cubicBezTo>
                    <a:cubicBezTo>
                      <a:pt x="3677" y="7701"/>
                      <a:pt x="3310" y="7060"/>
                      <a:pt x="4236" y="5690"/>
                    </a:cubicBezTo>
                    <a:cubicBezTo>
                      <a:pt x="6116" y="2883"/>
                      <a:pt x="5740" y="828"/>
                      <a:pt x="5414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1" name="Google Shape;12291;g24384d3dfa2_2_1301"/>
              <p:cNvSpPr/>
              <p:nvPr/>
            </p:nvSpPr>
            <p:spPr>
              <a:xfrm>
                <a:off x="1653650" y="1505025"/>
                <a:ext cx="237500" cy="2384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539" extrusionOk="0">
                    <a:moveTo>
                      <a:pt x="4938" y="1"/>
                    </a:moveTo>
                    <a:cubicBezTo>
                      <a:pt x="4787" y="1029"/>
                      <a:pt x="4888" y="2683"/>
                      <a:pt x="5815" y="4988"/>
                    </a:cubicBezTo>
                    <a:cubicBezTo>
                      <a:pt x="6351" y="6332"/>
                      <a:pt x="6076" y="6894"/>
                      <a:pt x="5452" y="6894"/>
                    </a:cubicBezTo>
                    <a:cubicBezTo>
                      <a:pt x="4178" y="6894"/>
                      <a:pt x="1448" y="4548"/>
                      <a:pt x="1178" y="1705"/>
                    </a:cubicBezTo>
                    <a:lnTo>
                      <a:pt x="1178" y="1705"/>
                    </a:lnTo>
                    <a:cubicBezTo>
                      <a:pt x="0" y="3911"/>
                      <a:pt x="1254" y="6141"/>
                      <a:pt x="3710" y="8171"/>
                    </a:cubicBezTo>
                    <a:cubicBezTo>
                      <a:pt x="4965" y="9204"/>
                      <a:pt x="6028" y="9539"/>
                      <a:pt x="6871" y="9539"/>
                    </a:cubicBezTo>
                    <a:cubicBezTo>
                      <a:pt x="7828" y="9539"/>
                      <a:pt x="8501" y="9106"/>
                      <a:pt x="8848" y="8773"/>
                    </a:cubicBezTo>
                    <a:cubicBezTo>
                      <a:pt x="9499" y="8146"/>
                      <a:pt x="6015" y="502"/>
                      <a:pt x="6015" y="502"/>
                    </a:cubicBezTo>
                    <a:cubicBezTo>
                      <a:pt x="6015" y="502"/>
                      <a:pt x="5589" y="201"/>
                      <a:pt x="4938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2" name="Google Shape;12292;g24384d3dfa2_2_1301"/>
              <p:cNvSpPr/>
              <p:nvPr/>
            </p:nvSpPr>
            <p:spPr>
              <a:xfrm>
                <a:off x="1906775" y="2047450"/>
                <a:ext cx="666700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6668" h="19807" extrusionOk="0">
                    <a:moveTo>
                      <a:pt x="12218" y="0"/>
                    </a:moveTo>
                    <a:cubicBezTo>
                      <a:pt x="2293" y="0"/>
                      <a:pt x="1" y="14169"/>
                      <a:pt x="1" y="14169"/>
                    </a:cubicBezTo>
                    <a:cubicBezTo>
                      <a:pt x="1555" y="15622"/>
                      <a:pt x="3058" y="16725"/>
                      <a:pt x="4562" y="17577"/>
                    </a:cubicBezTo>
                    <a:cubicBezTo>
                      <a:pt x="7431" y="19192"/>
                      <a:pt x="10189" y="19807"/>
                      <a:pt x="12726" y="19807"/>
                    </a:cubicBezTo>
                    <a:cubicBezTo>
                      <a:pt x="18302" y="19807"/>
                      <a:pt x="22807" y="16839"/>
                      <a:pt x="25064" y="14996"/>
                    </a:cubicBezTo>
                    <a:cubicBezTo>
                      <a:pt x="26091" y="14144"/>
                      <a:pt x="26668" y="13542"/>
                      <a:pt x="26668" y="13542"/>
                    </a:cubicBezTo>
                    <a:cubicBezTo>
                      <a:pt x="25841" y="10760"/>
                      <a:pt x="24437" y="5798"/>
                      <a:pt x="20477" y="2715"/>
                    </a:cubicBezTo>
                    <a:cubicBezTo>
                      <a:pt x="19851" y="2239"/>
                      <a:pt x="19199" y="1788"/>
                      <a:pt x="18472" y="1437"/>
                    </a:cubicBezTo>
                    <a:cubicBezTo>
                      <a:pt x="16868" y="635"/>
                      <a:pt x="14938" y="84"/>
                      <a:pt x="12632" y="8"/>
                    </a:cubicBezTo>
                    <a:cubicBezTo>
                      <a:pt x="12493" y="3"/>
                      <a:pt x="12355" y="0"/>
                      <a:pt x="12218" y="0"/>
                    </a:cubicBezTo>
                    <a:close/>
                  </a:path>
                </a:pathLst>
              </a:custGeom>
              <a:solidFill>
                <a:srgbClr val="FF8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3" name="Google Shape;12293;g24384d3dfa2_2_1301"/>
              <p:cNvSpPr/>
              <p:nvPr/>
            </p:nvSpPr>
            <p:spPr>
              <a:xfrm>
                <a:off x="1906775" y="2047450"/>
                <a:ext cx="511950" cy="439450"/>
              </a:xfrm>
              <a:custGeom>
                <a:avLst/>
                <a:gdLst/>
                <a:ahLst/>
                <a:cxnLst/>
                <a:rect l="l" t="t" r="r" b="b"/>
                <a:pathLst>
                  <a:path w="20478" h="17578" extrusionOk="0">
                    <a:moveTo>
                      <a:pt x="12218" y="0"/>
                    </a:moveTo>
                    <a:cubicBezTo>
                      <a:pt x="2293" y="0"/>
                      <a:pt x="1" y="14169"/>
                      <a:pt x="1" y="14169"/>
                    </a:cubicBezTo>
                    <a:cubicBezTo>
                      <a:pt x="1555" y="15622"/>
                      <a:pt x="3058" y="16725"/>
                      <a:pt x="4562" y="17577"/>
                    </a:cubicBezTo>
                    <a:cubicBezTo>
                      <a:pt x="3810" y="12866"/>
                      <a:pt x="6141" y="6800"/>
                      <a:pt x="8873" y="6249"/>
                    </a:cubicBezTo>
                    <a:cubicBezTo>
                      <a:pt x="9157" y="6193"/>
                      <a:pt x="9422" y="6167"/>
                      <a:pt x="9667" y="6167"/>
                    </a:cubicBezTo>
                    <a:cubicBezTo>
                      <a:pt x="12280" y="6167"/>
                      <a:pt x="12785" y="9067"/>
                      <a:pt x="12808" y="9181"/>
                    </a:cubicBezTo>
                    <a:cubicBezTo>
                      <a:pt x="12858" y="9081"/>
                      <a:pt x="14863" y="5497"/>
                      <a:pt x="17845" y="4394"/>
                    </a:cubicBezTo>
                    <a:cubicBezTo>
                      <a:pt x="19149" y="3893"/>
                      <a:pt x="19976" y="3267"/>
                      <a:pt x="20477" y="2715"/>
                    </a:cubicBezTo>
                    <a:cubicBezTo>
                      <a:pt x="19876" y="2239"/>
                      <a:pt x="19199" y="1788"/>
                      <a:pt x="18472" y="1437"/>
                    </a:cubicBezTo>
                    <a:cubicBezTo>
                      <a:pt x="16868" y="635"/>
                      <a:pt x="14938" y="84"/>
                      <a:pt x="12632" y="8"/>
                    </a:cubicBezTo>
                    <a:cubicBezTo>
                      <a:pt x="12493" y="3"/>
                      <a:pt x="12355" y="0"/>
                      <a:pt x="12218" y="0"/>
                    </a:cubicBezTo>
                    <a:close/>
                  </a:path>
                </a:pathLst>
              </a:custGeom>
              <a:solidFill>
                <a:srgbClr val="FC72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4" name="Google Shape;12294;g24384d3dfa2_2_1301"/>
              <p:cNvSpPr/>
              <p:nvPr/>
            </p:nvSpPr>
            <p:spPr>
              <a:xfrm>
                <a:off x="2082375" y="1979900"/>
                <a:ext cx="318800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12752" h="7706" extrusionOk="0">
                    <a:moveTo>
                      <a:pt x="10076" y="1"/>
                    </a:moveTo>
                    <a:cubicBezTo>
                      <a:pt x="9535" y="1"/>
                      <a:pt x="9117" y="79"/>
                      <a:pt x="9117" y="79"/>
                    </a:cubicBezTo>
                    <a:lnTo>
                      <a:pt x="3478" y="505"/>
                    </a:lnTo>
                    <a:cubicBezTo>
                      <a:pt x="3478" y="505"/>
                      <a:pt x="3165" y="454"/>
                      <a:pt x="2731" y="454"/>
                    </a:cubicBezTo>
                    <a:cubicBezTo>
                      <a:pt x="1703" y="454"/>
                      <a:pt x="1" y="739"/>
                      <a:pt x="195" y="2660"/>
                    </a:cubicBezTo>
                    <a:cubicBezTo>
                      <a:pt x="363" y="4324"/>
                      <a:pt x="1525" y="4649"/>
                      <a:pt x="2408" y="4649"/>
                    </a:cubicBezTo>
                    <a:cubicBezTo>
                      <a:pt x="2976" y="4649"/>
                      <a:pt x="3428" y="4515"/>
                      <a:pt x="3428" y="4515"/>
                    </a:cubicBezTo>
                    <a:lnTo>
                      <a:pt x="3428" y="4515"/>
                    </a:lnTo>
                    <a:cubicBezTo>
                      <a:pt x="3428" y="4515"/>
                      <a:pt x="2801" y="7197"/>
                      <a:pt x="5258" y="7648"/>
                    </a:cubicBezTo>
                    <a:cubicBezTo>
                      <a:pt x="5459" y="7687"/>
                      <a:pt x="5644" y="7705"/>
                      <a:pt x="5813" y="7705"/>
                    </a:cubicBezTo>
                    <a:cubicBezTo>
                      <a:pt x="7685" y="7705"/>
                      <a:pt x="7664" y="5493"/>
                      <a:pt x="7664" y="5492"/>
                    </a:cubicBezTo>
                    <a:lnTo>
                      <a:pt x="7664" y="5492"/>
                    </a:lnTo>
                    <a:cubicBezTo>
                      <a:pt x="7664" y="5492"/>
                      <a:pt x="8566" y="6965"/>
                      <a:pt x="9830" y="6965"/>
                    </a:cubicBezTo>
                    <a:cubicBezTo>
                      <a:pt x="10156" y="6965"/>
                      <a:pt x="10507" y="6867"/>
                      <a:pt x="10872" y="6620"/>
                    </a:cubicBezTo>
                    <a:cubicBezTo>
                      <a:pt x="12651" y="5417"/>
                      <a:pt x="10546" y="3462"/>
                      <a:pt x="10546" y="3462"/>
                    </a:cubicBezTo>
                    <a:cubicBezTo>
                      <a:pt x="10546" y="3462"/>
                      <a:pt x="12751" y="3212"/>
                      <a:pt x="12426" y="1357"/>
                    </a:cubicBezTo>
                    <a:cubicBezTo>
                      <a:pt x="12207" y="215"/>
                      <a:pt x="10973" y="1"/>
                      <a:pt x="10076" y="1"/>
                    </a:cubicBez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5" name="Google Shape;12295;g24384d3dfa2_2_1301"/>
              <p:cNvSpPr/>
              <p:nvPr/>
            </p:nvSpPr>
            <p:spPr>
              <a:xfrm>
                <a:off x="2154900" y="1944900"/>
                <a:ext cx="156050" cy="14897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959" extrusionOk="0">
                    <a:moveTo>
                      <a:pt x="51" y="0"/>
                    </a:moveTo>
                    <a:lnTo>
                      <a:pt x="1" y="4536"/>
                    </a:lnTo>
                    <a:cubicBezTo>
                      <a:pt x="1" y="4536"/>
                      <a:pt x="1116" y="5959"/>
                      <a:pt x="2978" y="5959"/>
                    </a:cubicBezTo>
                    <a:cubicBezTo>
                      <a:pt x="3880" y="5959"/>
                      <a:pt x="4956" y="5626"/>
                      <a:pt x="6166" y="4637"/>
                    </a:cubicBezTo>
                    <a:lnTo>
                      <a:pt x="6216" y="1604"/>
                    </a:lnTo>
                    <a:lnTo>
                      <a:pt x="6241" y="376"/>
                    </a:lnTo>
                    <a:lnTo>
                      <a:pt x="6241" y="376"/>
                    </a:lnTo>
                    <a:cubicBezTo>
                      <a:pt x="6241" y="376"/>
                      <a:pt x="5806" y="385"/>
                      <a:pt x="5161" y="385"/>
                    </a:cubicBezTo>
                    <a:cubicBezTo>
                      <a:pt x="3628" y="385"/>
                      <a:pt x="915" y="335"/>
                      <a:pt x="51" y="0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6" name="Google Shape;12296;g24384d3dfa2_2_1301"/>
              <p:cNvSpPr/>
              <p:nvPr/>
            </p:nvSpPr>
            <p:spPr>
              <a:xfrm>
                <a:off x="2151775" y="1946775"/>
                <a:ext cx="156025" cy="149150"/>
              </a:xfrm>
              <a:custGeom>
                <a:avLst/>
                <a:gdLst/>
                <a:ahLst/>
                <a:cxnLst/>
                <a:rect l="l" t="t" r="r" b="b"/>
                <a:pathLst>
                  <a:path w="6241" h="5966" extrusionOk="0">
                    <a:moveTo>
                      <a:pt x="76" y="0"/>
                    </a:moveTo>
                    <a:lnTo>
                      <a:pt x="0" y="4562"/>
                    </a:lnTo>
                    <a:cubicBezTo>
                      <a:pt x="0" y="4562"/>
                      <a:pt x="1110" y="5965"/>
                      <a:pt x="2971" y="5965"/>
                    </a:cubicBezTo>
                    <a:cubicBezTo>
                      <a:pt x="3879" y="5965"/>
                      <a:pt x="4966" y="5631"/>
                      <a:pt x="6191" y="4637"/>
                    </a:cubicBezTo>
                    <a:lnTo>
                      <a:pt x="6191" y="4637"/>
                    </a:lnTo>
                    <a:cubicBezTo>
                      <a:pt x="5223" y="5221"/>
                      <a:pt x="4416" y="5453"/>
                      <a:pt x="3768" y="5453"/>
                    </a:cubicBezTo>
                    <a:cubicBezTo>
                      <a:pt x="1241" y="5453"/>
                      <a:pt x="1109" y="1930"/>
                      <a:pt x="3183" y="1930"/>
                    </a:cubicBezTo>
                    <a:cubicBezTo>
                      <a:pt x="4336" y="1930"/>
                      <a:pt x="5414" y="1780"/>
                      <a:pt x="6241" y="1604"/>
                    </a:cubicBezTo>
                    <a:lnTo>
                      <a:pt x="6241" y="376"/>
                    </a:lnTo>
                    <a:cubicBezTo>
                      <a:pt x="6241" y="376"/>
                      <a:pt x="5692" y="390"/>
                      <a:pt x="4915" y="390"/>
                    </a:cubicBezTo>
                    <a:cubicBezTo>
                      <a:pt x="3362" y="390"/>
                      <a:pt x="894" y="334"/>
                      <a:pt x="76" y="0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7" name="Google Shape;12297;g24384d3dfa2_2_1301"/>
              <p:cNvSpPr/>
              <p:nvPr/>
            </p:nvSpPr>
            <p:spPr>
              <a:xfrm>
                <a:off x="2365425" y="1130350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6" y="51"/>
                      <a:pt x="126" y="201"/>
                    </a:cubicBezTo>
                    <a:cubicBezTo>
                      <a:pt x="76" y="101"/>
                      <a:pt x="26" y="25"/>
                      <a:pt x="1" y="0"/>
                    </a:cubicBezTo>
                    <a:close/>
                  </a:path>
                </a:pathLst>
              </a:custGeom>
              <a:solidFill>
                <a:srgbClr val="FFBC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8" name="Google Shape;12298;g24384d3dfa2_2_1301"/>
              <p:cNvSpPr/>
              <p:nvPr/>
            </p:nvSpPr>
            <p:spPr>
              <a:xfrm>
                <a:off x="1770200" y="1135350"/>
                <a:ext cx="936725" cy="834175"/>
              </a:xfrm>
              <a:custGeom>
                <a:avLst/>
                <a:gdLst/>
                <a:ahLst/>
                <a:cxnLst/>
                <a:rect l="l" t="t" r="r" b="b"/>
                <a:pathLst>
                  <a:path w="37469" h="33367" extrusionOk="0">
                    <a:moveTo>
                      <a:pt x="23935" y="1"/>
                    </a:moveTo>
                    <a:cubicBezTo>
                      <a:pt x="24436" y="1179"/>
                      <a:pt x="24085" y="5991"/>
                      <a:pt x="23709" y="7194"/>
                    </a:cubicBezTo>
                    <a:cubicBezTo>
                      <a:pt x="23494" y="7839"/>
                      <a:pt x="21026" y="8178"/>
                      <a:pt x="18636" y="8178"/>
                    </a:cubicBezTo>
                    <a:cubicBezTo>
                      <a:pt x="16291" y="8178"/>
                      <a:pt x="14023" y="7852"/>
                      <a:pt x="14035" y="7169"/>
                    </a:cubicBezTo>
                    <a:cubicBezTo>
                      <a:pt x="14060" y="5815"/>
                      <a:pt x="14136" y="252"/>
                      <a:pt x="14136" y="101"/>
                    </a:cubicBezTo>
                    <a:lnTo>
                      <a:pt x="14136" y="101"/>
                    </a:lnTo>
                    <a:cubicBezTo>
                      <a:pt x="11702" y="6969"/>
                      <a:pt x="11477" y="7894"/>
                      <a:pt x="9021" y="7894"/>
                    </a:cubicBezTo>
                    <a:cubicBezTo>
                      <a:pt x="8771" y="7894"/>
                      <a:pt x="8497" y="7885"/>
                      <a:pt x="8196" y="7871"/>
                    </a:cubicBezTo>
                    <a:cubicBezTo>
                      <a:pt x="8010" y="7863"/>
                      <a:pt x="7825" y="7860"/>
                      <a:pt x="7641" y="7860"/>
                    </a:cubicBezTo>
                    <a:cubicBezTo>
                      <a:pt x="4630" y="7860"/>
                      <a:pt x="1980" y="8773"/>
                      <a:pt x="1980" y="8773"/>
                    </a:cubicBezTo>
                    <a:cubicBezTo>
                      <a:pt x="0" y="25339"/>
                      <a:pt x="7920" y="29274"/>
                      <a:pt x="13609" y="31906"/>
                    </a:cubicBezTo>
                    <a:cubicBezTo>
                      <a:pt x="15593" y="32830"/>
                      <a:pt x="17358" y="33366"/>
                      <a:pt x="19165" y="33366"/>
                    </a:cubicBezTo>
                    <a:cubicBezTo>
                      <a:pt x="21033" y="33366"/>
                      <a:pt x="22945" y="32792"/>
                      <a:pt x="25188" y="31480"/>
                    </a:cubicBezTo>
                    <a:cubicBezTo>
                      <a:pt x="27018" y="30402"/>
                      <a:pt x="29048" y="28823"/>
                      <a:pt x="31429" y="26668"/>
                    </a:cubicBezTo>
                    <a:cubicBezTo>
                      <a:pt x="37469" y="21254"/>
                      <a:pt x="37319" y="13986"/>
                      <a:pt x="36817" y="10527"/>
                    </a:cubicBezTo>
                    <a:cubicBezTo>
                      <a:pt x="36642" y="9299"/>
                      <a:pt x="36416" y="8547"/>
                      <a:pt x="36416" y="8547"/>
                    </a:cubicBezTo>
                    <a:cubicBezTo>
                      <a:pt x="36416" y="8547"/>
                      <a:pt x="34340" y="7268"/>
                      <a:pt x="30898" y="7268"/>
                    </a:cubicBezTo>
                    <a:cubicBezTo>
                      <a:pt x="30833" y="7268"/>
                      <a:pt x="30768" y="7268"/>
                      <a:pt x="30702" y="7269"/>
                    </a:cubicBezTo>
                    <a:cubicBezTo>
                      <a:pt x="30478" y="7274"/>
                      <a:pt x="30266" y="7276"/>
                      <a:pt x="30066" y="7276"/>
                    </a:cubicBezTo>
                    <a:cubicBezTo>
                      <a:pt x="27118" y="7276"/>
                      <a:pt x="26750" y="6743"/>
                      <a:pt x="26491" y="5264"/>
                    </a:cubicBezTo>
                    <a:cubicBezTo>
                      <a:pt x="26266" y="3886"/>
                      <a:pt x="24411" y="803"/>
                      <a:pt x="23935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9" name="Google Shape;12299;g24384d3dfa2_2_1301"/>
              <p:cNvSpPr/>
              <p:nvPr/>
            </p:nvSpPr>
            <p:spPr>
              <a:xfrm>
                <a:off x="2365425" y="1130350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6" y="51"/>
                      <a:pt x="126" y="201"/>
                    </a:cubicBezTo>
                    <a:cubicBezTo>
                      <a:pt x="76" y="101"/>
                      <a:pt x="26" y="25"/>
                      <a:pt x="1" y="0"/>
                    </a:cubicBezTo>
                    <a:close/>
                  </a:path>
                </a:pathLst>
              </a:custGeom>
              <a:solidFill>
                <a:srgbClr val="EE01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0" name="Google Shape;12300;g24384d3dfa2_2_1301"/>
              <p:cNvSpPr/>
              <p:nvPr/>
            </p:nvSpPr>
            <p:spPr>
              <a:xfrm>
                <a:off x="1770200" y="1135350"/>
                <a:ext cx="920450" cy="834175"/>
              </a:xfrm>
              <a:custGeom>
                <a:avLst/>
                <a:gdLst/>
                <a:ahLst/>
                <a:cxnLst/>
                <a:rect l="l" t="t" r="r" b="b"/>
                <a:pathLst>
                  <a:path w="36818" h="33367" extrusionOk="0">
                    <a:moveTo>
                      <a:pt x="23935" y="1"/>
                    </a:moveTo>
                    <a:cubicBezTo>
                      <a:pt x="24436" y="1179"/>
                      <a:pt x="24085" y="5991"/>
                      <a:pt x="23709" y="7194"/>
                    </a:cubicBezTo>
                    <a:cubicBezTo>
                      <a:pt x="23494" y="7839"/>
                      <a:pt x="21026" y="8178"/>
                      <a:pt x="18636" y="8178"/>
                    </a:cubicBezTo>
                    <a:cubicBezTo>
                      <a:pt x="16291" y="8178"/>
                      <a:pt x="14023" y="7852"/>
                      <a:pt x="14035" y="7169"/>
                    </a:cubicBezTo>
                    <a:cubicBezTo>
                      <a:pt x="14060" y="5815"/>
                      <a:pt x="14136" y="252"/>
                      <a:pt x="14136" y="101"/>
                    </a:cubicBezTo>
                    <a:lnTo>
                      <a:pt x="14136" y="101"/>
                    </a:lnTo>
                    <a:cubicBezTo>
                      <a:pt x="11702" y="6969"/>
                      <a:pt x="11477" y="7894"/>
                      <a:pt x="9021" y="7894"/>
                    </a:cubicBezTo>
                    <a:cubicBezTo>
                      <a:pt x="8771" y="7894"/>
                      <a:pt x="8497" y="7885"/>
                      <a:pt x="8196" y="7871"/>
                    </a:cubicBezTo>
                    <a:cubicBezTo>
                      <a:pt x="8010" y="7863"/>
                      <a:pt x="7825" y="7860"/>
                      <a:pt x="7641" y="7860"/>
                    </a:cubicBezTo>
                    <a:cubicBezTo>
                      <a:pt x="4630" y="7860"/>
                      <a:pt x="1980" y="8773"/>
                      <a:pt x="1980" y="8773"/>
                    </a:cubicBezTo>
                    <a:cubicBezTo>
                      <a:pt x="0" y="25339"/>
                      <a:pt x="7920" y="29274"/>
                      <a:pt x="13609" y="31906"/>
                    </a:cubicBezTo>
                    <a:cubicBezTo>
                      <a:pt x="15593" y="32830"/>
                      <a:pt x="17358" y="33366"/>
                      <a:pt x="19165" y="33366"/>
                    </a:cubicBezTo>
                    <a:cubicBezTo>
                      <a:pt x="21033" y="33366"/>
                      <a:pt x="22945" y="32792"/>
                      <a:pt x="25188" y="31480"/>
                    </a:cubicBezTo>
                    <a:lnTo>
                      <a:pt x="25188" y="31480"/>
                    </a:lnTo>
                    <a:cubicBezTo>
                      <a:pt x="24276" y="31658"/>
                      <a:pt x="23337" y="31762"/>
                      <a:pt x="22379" y="31762"/>
                    </a:cubicBezTo>
                    <a:cubicBezTo>
                      <a:pt x="20916" y="31762"/>
                      <a:pt x="19410" y="31519"/>
                      <a:pt x="17895" y="30928"/>
                    </a:cubicBezTo>
                    <a:cubicBezTo>
                      <a:pt x="8521" y="27294"/>
                      <a:pt x="8070" y="21279"/>
                      <a:pt x="7995" y="14161"/>
                    </a:cubicBezTo>
                    <a:cubicBezTo>
                      <a:pt x="7947" y="9636"/>
                      <a:pt x="9651" y="8833"/>
                      <a:pt x="11364" y="8833"/>
                    </a:cubicBezTo>
                    <a:cubicBezTo>
                      <a:pt x="12306" y="8833"/>
                      <a:pt x="13252" y="9076"/>
                      <a:pt x="13911" y="9076"/>
                    </a:cubicBezTo>
                    <a:cubicBezTo>
                      <a:pt x="13945" y="9076"/>
                      <a:pt x="13978" y="9075"/>
                      <a:pt x="14010" y="9074"/>
                    </a:cubicBezTo>
                    <a:cubicBezTo>
                      <a:pt x="14176" y="9067"/>
                      <a:pt x="14389" y="9064"/>
                      <a:pt x="14642" y="9064"/>
                    </a:cubicBezTo>
                    <a:cubicBezTo>
                      <a:pt x="15451" y="9064"/>
                      <a:pt x="16672" y="9091"/>
                      <a:pt x="18073" y="9091"/>
                    </a:cubicBezTo>
                    <a:cubicBezTo>
                      <a:pt x="20964" y="9091"/>
                      <a:pt x="24619" y="8976"/>
                      <a:pt x="26993" y="8272"/>
                    </a:cubicBezTo>
                    <a:cubicBezTo>
                      <a:pt x="27467" y="8128"/>
                      <a:pt x="27995" y="8064"/>
                      <a:pt x="28557" y="8064"/>
                    </a:cubicBezTo>
                    <a:cubicBezTo>
                      <a:pt x="31317" y="8064"/>
                      <a:pt x="34880" y="9590"/>
                      <a:pt x="36817" y="10527"/>
                    </a:cubicBezTo>
                    <a:cubicBezTo>
                      <a:pt x="36642" y="9299"/>
                      <a:pt x="36416" y="8547"/>
                      <a:pt x="36416" y="8547"/>
                    </a:cubicBezTo>
                    <a:cubicBezTo>
                      <a:pt x="36416" y="8547"/>
                      <a:pt x="34340" y="7268"/>
                      <a:pt x="30898" y="7268"/>
                    </a:cubicBezTo>
                    <a:cubicBezTo>
                      <a:pt x="30833" y="7268"/>
                      <a:pt x="30768" y="7268"/>
                      <a:pt x="30702" y="7269"/>
                    </a:cubicBezTo>
                    <a:cubicBezTo>
                      <a:pt x="30478" y="7274"/>
                      <a:pt x="30266" y="7276"/>
                      <a:pt x="30066" y="7276"/>
                    </a:cubicBezTo>
                    <a:cubicBezTo>
                      <a:pt x="27118" y="7276"/>
                      <a:pt x="26750" y="6743"/>
                      <a:pt x="26491" y="5264"/>
                    </a:cubicBezTo>
                    <a:cubicBezTo>
                      <a:pt x="26266" y="3886"/>
                      <a:pt x="24411" y="803"/>
                      <a:pt x="23935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1" name="Google Shape;12301;g24384d3dfa2_2_1301"/>
              <p:cNvSpPr/>
              <p:nvPr/>
            </p:nvSpPr>
            <p:spPr>
              <a:xfrm>
                <a:off x="2422450" y="1633475"/>
                <a:ext cx="177350" cy="176100"/>
              </a:xfrm>
              <a:custGeom>
                <a:avLst/>
                <a:gdLst/>
                <a:ahLst/>
                <a:cxnLst/>
                <a:rect l="l" t="t" r="r" b="b"/>
                <a:pathLst>
                  <a:path w="7094" h="7044" extrusionOk="0">
                    <a:moveTo>
                      <a:pt x="3538" y="1"/>
                    </a:moveTo>
                    <a:cubicBezTo>
                      <a:pt x="1604" y="1"/>
                      <a:pt x="50" y="1545"/>
                      <a:pt x="26" y="3485"/>
                    </a:cubicBezTo>
                    <a:cubicBezTo>
                      <a:pt x="0" y="5439"/>
                      <a:pt x="1554" y="7018"/>
                      <a:pt x="3509" y="7043"/>
                    </a:cubicBezTo>
                    <a:cubicBezTo>
                      <a:pt x="3525" y="7044"/>
                      <a:pt x="3540" y="7044"/>
                      <a:pt x="3555" y="7044"/>
                    </a:cubicBezTo>
                    <a:cubicBezTo>
                      <a:pt x="5465" y="7044"/>
                      <a:pt x="7043" y="5499"/>
                      <a:pt x="7068" y="3585"/>
                    </a:cubicBezTo>
                    <a:cubicBezTo>
                      <a:pt x="7093" y="1630"/>
                      <a:pt x="5539" y="26"/>
                      <a:pt x="3584" y="1"/>
                    </a:cubicBezTo>
                    <a:cubicBezTo>
                      <a:pt x="3569" y="1"/>
                      <a:pt x="3553" y="1"/>
                      <a:pt x="3538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2" name="Google Shape;12302;g24384d3dfa2_2_1301"/>
              <p:cNvSpPr/>
              <p:nvPr/>
            </p:nvSpPr>
            <p:spPr>
              <a:xfrm>
                <a:off x="1872325" y="1625325"/>
                <a:ext cx="177975" cy="176125"/>
              </a:xfrm>
              <a:custGeom>
                <a:avLst/>
                <a:gdLst/>
                <a:ahLst/>
                <a:cxnLst/>
                <a:rect l="l" t="t" r="r" b="b"/>
                <a:pathLst>
                  <a:path w="7119" h="7045" extrusionOk="0">
                    <a:moveTo>
                      <a:pt x="3563" y="1"/>
                    </a:moveTo>
                    <a:cubicBezTo>
                      <a:pt x="1629" y="1"/>
                      <a:pt x="50" y="1545"/>
                      <a:pt x="25" y="3485"/>
                    </a:cubicBezTo>
                    <a:cubicBezTo>
                      <a:pt x="0" y="5440"/>
                      <a:pt x="1554" y="7019"/>
                      <a:pt x="3509" y="7044"/>
                    </a:cubicBezTo>
                    <a:cubicBezTo>
                      <a:pt x="3539" y="7044"/>
                      <a:pt x="3570" y="7045"/>
                      <a:pt x="3600" y="7045"/>
                    </a:cubicBezTo>
                    <a:cubicBezTo>
                      <a:pt x="5513" y="7045"/>
                      <a:pt x="7068" y="5485"/>
                      <a:pt x="7093" y="3585"/>
                    </a:cubicBezTo>
                    <a:cubicBezTo>
                      <a:pt x="7118" y="1630"/>
                      <a:pt x="5539" y="26"/>
                      <a:pt x="3609" y="1"/>
                    </a:cubicBezTo>
                    <a:cubicBezTo>
                      <a:pt x="3594" y="1"/>
                      <a:pt x="3578" y="1"/>
                      <a:pt x="3563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3" name="Google Shape;12303;g24384d3dfa2_2_1301"/>
              <p:cNvSpPr/>
              <p:nvPr/>
            </p:nvSpPr>
            <p:spPr>
              <a:xfrm>
                <a:off x="2406150" y="1476225"/>
                <a:ext cx="217450" cy="130975"/>
              </a:xfrm>
              <a:custGeom>
                <a:avLst/>
                <a:gdLst/>
                <a:ahLst/>
                <a:cxnLst/>
                <a:rect l="l" t="t" r="r" b="b"/>
                <a:pathLst>
                  <a:path w="8698" h="5239" fill="none" extrusionOk="0">
                    <a:moveTo>
                      <a:pt x="577" y="5138"/>
                    </a:moveTo>
                    <a:cubicBezTo>
                      <a:pt x="577" y="5138"/>
                      <a:pt x="1" y="276"/>
                      <a:pt x="4337" y="150"/>
                    </a:cubicBezTo>
                    <a:cubicBezTo>
                      <a:pt x="8698" y="0"/>
                      <a:pt x="8071" y="5238"/>
                      <a:pt x="8071" y="5238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4" name="Google Shape;12304;g24384d3dfa2_2_1301"/>
              <p:cNvSpPr/>
              <p:nvPr/>
            </p:nvSpPr>
            <p:spPr>
              <a:xfrm>
                <a:off x="1864800" y="1469325"/>
                <a:ext cx="216825" cy="130350"/>
              </a:xfrm>
              <a:custGeom>
                <a:avLst/>
                <a:gdLst/>
                <a:ahLst/>
                <a:cxnLst/>
                <a:rect l="l" t="t" r="r" b="b"/>
                <a:pathLst>
                  <a:path w="8673" h="5214" fill="none" extrusionOk="0">
                    <a:moveTo>
                      <a:pt x="577" y="5113"/>
                    </a:moveTo>
                    <a:cubicBezTo>
                      <a:pt x="577" y="5113"/>
                      <a:pt x="1" y="276"/>
                      <a:pt x="4336" y="151"/>
                    </a:cubicBezTo>
                    <a:cubicBezTo>
                      <a:pt x="8672" y="0"/>
                      <a:pt x="8071" y="5213"/>
                      <a:pt x="8071" y="5213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5" name="Google Shape;12305;g24384d3dfa2_2_1301"/>
              <p:cNvSpPr/>
              <p:nvPr/>
            </p:nvSpPr>
            <p:spPr>
              <a:xfrm>
                <a:off x="2152975" y="1565175"/>
                <a:ext cx="164100" cy="82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3280" extrusionOk="0">
                    <a:moveTo>
                      <a:pt x="3873" y="0"/>
                    </a:moveTo>
                    <a:cubicBezTo>
                      <a:pt x="1" y="0"/>
                      <a:pt x="1207" y="2539"/>
                      <a:pt x="3962" y="3259"/>
                    </a:cubicBezTo>
                    <a:cubicBezTo>
                      <a:pt x="4017" y="3273"/>
                      <a:pt x="4077" y="3279"/>
                      <a:pt x="4140" y="3279"/>
                    </a:cubicBezTo>
                    <a:cubicBezTo>
                      <a:pt x="5002" y="3279"/>
                      <a:pt x="6564" y="2061"/>
                      <a:pt x="6494" y="1104"/>
                    </a:cubicBezTo>
                    <a:cubicBezTo>
                      <a:pt x="6444" y="502"/>
                      <a:pt x="5792" y="26"/>
                      <a:pt x="3987" y="1"/>
                    </a:cubicBezTo>
                    <a:cubicBezTo>
                      <a:pt x="3949" y="1"/>
                      <a:pt x="3911" y="0"/>
                      <a:pt x="3873" y="0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6" name="Google Shape;12306;g24384d3dfa2_2_1301"/>
              <p:cNvSpPr/>
              <p:nvPr/>
            </p:nvSpPr>
            <p:spPr>
              <a:xfrm>
                <a:off x="2082850" y="1694625"/>
                <a:ext cx="345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379" extrusionOk="0">
                    <a:moveTo>
                      <a:pt x="10636" y="1"/>
                    </a:moveTo>
                    <a:cubicBezTo>
                      <a:pt x="9809" y="1"/>
                      <a:pt x="8892" y="212"/>
                      <a:pt x="8071" y="512"/>
                    </a:cubicBezTo>
                    <a:cubicBezTo>
                      <a:pt x="7841" y="601"/>
                      <a:pt x="7574" y="636"/>
                      <a:pt x="7281" y="636"/>
                    </a:cubicBezTo>
                    <a:cubicBezTo>
                      <a:pt x="6744" y="636"/>
                      <a:pt x="6122" y="517"/>
                      <a:pt x="5489" y="387"/>
                    </a:cubicBezTo>
                    <a:cubicBezTo>
                      <a:pt x="4988" y="262"/>
                      <a:pt x="4437" y="136"/>
                      <a:pt x="3935" y="86"/>
                    </a:cubicBezTo>
                    <a:cubicBezTo>
                      <a:pt x="3650" y="47"/>
                      <a:pt x="3369" y="22"/>
                      <a:pt x="3098" y="22"/>
                    </a:cubicBezTo>
                    <a:cubicBezTo>
                      <a:pt x="2514" y="22"/>
                      <a:pt x="1975" y="137"/>
                      <a:pt x="1529" y="462"/>
                    </a:cubicBezTo>
                    <a:cubicBezTo>
                      <a:pt x="1454" y="512"/>
                      <a:pt x="1379" y="587"/>
                      <a:pt x="1304" y="663"/>
                    </a:cubicBezTo>
                    <a:cubicBezTo>
                      <a:pt x="0" y="1991"/>
                      <a:pt x="1053" y="3971"/>
                      <a:pt x="3910" y="4898"/>
                    </a:cubicBezTo>
                    <a:cubicBezTo>
                      <a:pt x="4612" y="5124"/>
                      <a:pt x="5414" y="5274"/>
                      <a:pt x="6316" y="5349"/>
                    </a:cubicBezTo>
                    <a:cubicBezTo>
                      <a:pt x="6592" y="5370"/>
                      <a:pt x="6858" y="5379"/>
                      <a:pt x="7116" y="5379"/>
                    </a:cubicBezTo>
                    <a:cubicBezTo>
                      <a:pt x="7822" y="5379"/>
                      <a:pt x="8468" y="5309"/>
                      <a:pt x="9073" y="5199"/>
                    </a:cubicBezTo>
                    <a:cubicBezTo>
                      <a:pt x="12256" y="4547"/>
                      <a:pt x="13810" y="2342"/>
                      <a:pt x="12757" y="888"/>
                    </a:cubicBezTo>
                    <a:cubicBezTo>
                      <a:pt x="12707" y="788"/>
                      <a:pt x="12632" y="713"/>
                      <a:pt x="12557" y="638"/>
                    </a:cubicBezTo>
                    <a:cubicBezTo>
                      <a:pt x="12088" y="181"/>
                      <a:pt x="11400" y="1"/>
                      <a:pt x="10636" y="1"/>
                    </a:cubicBezTo>
                    <a:close/>
                  </a:path>
                </a:pathLst>
              </a:custGeom>
              <a:solidFill>
                <a:srgbClr val="480A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7" name="Google Shape;12307;g24384d3dfa2_2_1301"/>
              <p:cNvSpPr/>
              <p:nvPr/>
            </p:nvSpPr>
            <p:spPr>
              <a:xfrm>
                <a:off x="2118550" y="1695150"/>
                <a:ext cx="653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2183" extrusionOk="0">
                    <a:moveTo>
                      <a:pt x="1670" y="1"/>
                    </a:moveTo>
                    <a:cubicBezTo>
                      <a:pt x="1086" y="1"/>
                      <a:pt x="547" y="116"/>
                      <a:pt x="101" y="441"/>
                    </a:cubicBezTo>
                    <a:cubicBezTo>
                      <a:pt x="1" y="993"/>
                      <a:pt x="51" y="1795"/>
                      <a:pt x="978" y="2095"/>
                    </a:cubicBezTo>
                    <a:cubicBezTo>
                      <a:pt x="1165" y="2155"/>
                      <a:pt x="1332" y="2183"/>
                      <a:pt x="1481" y="2183"/>
                    </a:cubicBezTo>
                    <a:cubicBezTo>
                      <a:pt x="2339" y="2183"/>
                      <a:pt x="2614" y="1260"/>
                      <a:pt x="2507" y="65"/>
                    </a:cubicBezTo>
                    <a:cubicBezTo>
                      <a:pt x="2222" y="26"/>
                      <a:pt x="1941" y="1"/>
                      <a:pt x="1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8" name="Google Shape;12308;g24384d3dfa2_2_1301"/>
              <p:cNvSpPr/>
              <p:nvPr/>
            </p:nvSpPr>
            <p:spPr>
              <a:xfrm>
                <a:off x="2220075" y="1694625"/>
                <a:ext cx="1767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7068" h="2418" extrusionOk="0">
                    <a:moveTo>
                      <a:pt x="5147" y="1"/>
                    </a:moveTo>
                    <a:cubicBezTo>
                      <a:pt x="4320" y="1"/>
                      <a:pt x="3403" y="212"/>
                      <a:pt x="2582" y="512"/>
                    </a:cubicBezTo>
                    <a:cubicBezTo>
                      <a:pt x="2352" y="601"/>
                      <a:pt x="2085" y="636"/>
                      <a:pt x="1792" y="636"/>
                    </a:cubicBezTo>
                    <a:cubicBezTo>
                      <a:pt x="1255" y="636"/>
                      <a:pt x="633" y="517"/>
                      <a:pt x="0" y="387"/>
                    </a:cubicBezTo>
                    <a:lnTo>
                      <a:pt x="0" y="387"/>
                    </a:lnTo>
                    <a:cubicBezTo>
                      <a:pt x="25" y="1189"/>
                      <a:pt x="251" y="2267"/>
                      <a:pt x="1153" y="2267"/>
                    </a:cubicBezTo>
                    <a:cubicBezTo>
                      <a:pt x="4136" y="2217"/>
                      <a:pt x="6968" y="2417"/>
                      <a:pt x="7068" y="638"/>
                    </a:cubicBezTo>
                    <a:cubicBezTo>
                      <a:pt x="6599" y="181"/>
                      <a:pt x="5911" y="1"/>
                      <a:pt x="5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09" name="Google Shape;12309;g24384d3dfa2_2_1301"/>
              <p:cNvSpPr/>
              <p:nvPr/>
            </p:nvSpPr>
            <p:spPr>
              <a:xfrm>
                <a:off x="2180600" y="1796750"/>
                <a:ext cx="129100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1294" extrusionOk="0">
                    <a:moveTo>
                      <a:pt x="1342" y="0"/>
                    </a:moveTo>
                    <a:cubicBezTo>
                      <a:pt x="551" y="0"/>
                      <a:pt x="0" y="813"/>
                      <a:pt x="0" y="813"/>
                    </a:cubicBezTo>
                    <a:cubicBezTo>
                      <a:pt x="702" y="1039"/>
                      <a:pt x="1504" y="1189"/>
                      <a:pt x="2406" y="1264"/>
                    </a:cubicBezTo>
                    <a:cubicBezTo>
                      <a:pt x="2682" y="1285"/>
                      <a:pt x="2948" y="1294"/>
                      <a:pt x="3206" y="1294"/>
                    </a:cubicBezTo>
                    <a:cubicBezTo>
                      <a:pt x="3912" y="1294"/>
                      <a:pt x="4558" y="1224"/>
                      <a:pt x="5163" y="1114"/>
                    </a:cubicBezTo>
                    <a:cubicBezTo>
                      <a:pt x="4720" y="279"/>
                      <a:pt x="4179" y="34"/>
                      <a:pt x="3696" y="34"/>
                    </a:cubicBezTo>
                    <a:cubicBezTo>
                      <a:pt x="3005" y="34"/>
                      <a:pt x="2431" y="538"/>
                      <a:pt x="2431" y="538"/>
                    </a:cubicBezTo>
                    <a:cubicBezTo>
                      <a:pt x="2041" y="140"/>
                      <a:pt x="1671" y="0"/>
                      <a:pt x="1342" y="0"/>
                    </a:cubicBezTo>
                    <a:close/>
                  </a:path>
                </a:pathLst>
              </a:custGeom>
              <a:solidFill>
                <a:srgbClr val="FF8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0" name="Google Shape;12310;g24384d3dfa2_2_1301"/>
              <p:cNvSpPr/>
              <p:nvPr/>
            </p:nvSpPr>
            <p:spPr>
              <a:xfrm>
                <a:off x="1795250" y="1345250"/>
                <a:ext cx="392250" cy="389150"/>
              </a:xfrm>
              <a:custGeom>
                <a:avLst/>
                <a:gdLst/>
                <a:ahLst/>
                <a:cxnLst/>
                <a:rect l="l" t="t" r="r" b="b"/>
                <a:pathLst>
                  <a:path w="15690" h="15566" extrusionOk="0">
                    <a:moveTo>
                      <a:pt x="7820" y="702"/>
                    </a:moveTo>
                    <a:cubicBezTo>
                      <a:pt x="7854" y="702"/>
                      <a:pt x="7887" y="702"/>
                      <a:pt x="7920" y="703"/>
                    </a:cubicBezTo>
                    <a:cubicBezTo>
                      <a:pt x="11830" y="753"/>
                      <a:pt x="14963" y="3986"/>
                      <a:pt x="14913" y="7871"/>
                    </a:cubicBezTo>
                    <a:cubicBezTo>
                      <a:pt x="14888" y="9775"/>
                      <a:pt x="14136" y="11530"/>
                      <a:pt x="12783" y="12858"/>
                    </a:cubicBezTo>
                    <a:cubicBezTo>
                      <a:pt x="11453" y="14164"/>
                      <a:pt x="9711" y="14864"/>
                      <a:pt x="7844" y="14864"/>
                    </a:cubicBezTo>
                    <a:cubicBezTo>
                      <a:pt x="7811" y="14864"/>
                      <a:pt x="7778" y="14864"/>
                      <a:pt x="7745" y="14863"/>
                    </a:cubicBezTo>
                    <a:cubicBezTo>
                      <a:pt x="3835" y="14813"/>
                      <a:pt x="702" y="11605"/>
                      <a:pt x="752" y="7695"/>
                    </a:cubicBezTo>
                    <a:cubicBezTo>
                      <a:pt x="778" y="5540"/>
                      <a:pt x="1780" y="3635"/>
                      <a:pt x="3309" y="2357"/>
                    </a:cubicBezTo>
                    <a:cubicBezTo>
                      <a:pt x="4538" y="1325"/>
                      <a:pt x="6128" y="702"/>
                      <a:pt x="7820" y="702"/>
                    </a:cubicBezTo>
                    <a:close/>
                    <a:moveTo>
                      <a:pt x="7853" y="0"/>
                    </a:moveTo>
                    <a:cubicBezTo>
                      <a:pt x="3609" y="0"/>
                      <a:pt x="100" y="3416"/>
                      <a:pt x="51" y="7695"/>
                    </a:cubicBezTo>
                    <a:cubicBezTo>
                      <a:pt x="1" y="11981"/>
                      <a:pt x="3434" y="15515"/>
                      <a:pt x="7745" y="15565"/>
                    </a:cubicBezTo>
                    <a:cubicBezTo>
                      <a:pt x="7780" y="15565"/>
                      <a:pt x="7814" y="15566"/>
                      <a:pt x="7849" y="15566"/>
                    </a:cubicBezTo>
                    <a:cubicBezTo>
                      <a:pt x="9738" y="15566"/>
                      <a:pt x="11454" y="14893"/>
                      <a:pt x="12808" y="13760"/>
                    </a:cubicBezTo>
                    <a:cubicBezTo>
                      <a:pt x="14512" y="12357"/>
                      <a:pt x="15590" y="10252"/>
                      <a:pt x="15615" y="7896"/>
                    </a:cubicBezTo>
                    <a:cubicBezTo>
                      <a:pt x="15690" y="3585"/>
                      <a:pt x="12231" y="51"/>
                      <a:pt x="7946" y="1"/>
                    </a:cubicBezTo>
                    <a:cubicBezTo>
                      <a:pt x="7915" y="1"/>
                      <a:pt x="7884" y="0"/>
                      <a:pt x="7853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1" name="Google Shape;12311;g24384d3dfa2_2_1301"/>
              <p:cNvSpPr/>
              <p:nvPr/>
            </p:nvSpPr>
            <p:spPr>
              <a:xfrm>
                <a:off x="2319700" y="1352150"/>
                <a:ext cx="391625" cy="38915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15566" extrusionOk="0">
                    <a:moveTo>
                      <a:pt x="7790" y="702"/>
                    </a:moveTo>
                    <a:cubicBezTo>
                      <a:pt x="7825" y="702"/>
                      <a:pt x="7860" y="702"/>
                      <a:pt x="7895" y="702"/>
                    </a:cubicBezTo>
                    <a:cubicBezTo>
                      <a:pt x="11805" y="753"/>
                      <a:pt x="14938" y="3986"/>
                      <a:pt x="14887" y="7870"/>
                    </a:cubicBezTo>
                    <a:cubicBezTo>
                      <a:pt x="14862" y="9775"/>
                      <a:pt x="14111" y="11530"/>
                      <a:pt x="12757" y="12858"/>
                    </a:cubicBezTo>
                    <a:cubicBezTo>
                      <a:pt x="11427" y="14163"/>
                      <a:pt x="9686" y="14864"/>
                      <a:pt x="7818" y="14864"/>
                    </a:cubicBezTo>
                    <a:cubicBezTo>
                      <a:pt x="7785" y="14864"/>
                      <a:pt x="7752" y="14863"/>
                      <a:pt x="7719" y="14863"/>
                    </a:cubicBezTo>
                    <a:cubicBezTo>
                      <a:pt x="5840" y="14838"/>
                      <a:pt x="4060" y="14086"/>
                      <a:pt x="2732" y="12733"/>
                    </a:cubicBezTo>
                    <a:cubicBezTo>
                      <a:pt x="1429" y="11379"/>
                      <a:pt x="702" y="9575"/>
                      <a:pt x="727" y="7695"/>
                    </a:cubicBezTo>
                    <a:cubicBezTo>
                      <a:pt x="752" y="5790"/>
                      <a:pt x="1529" y="4036"/>
                      <a:pt x="2882" y="2707"/>
                    </a:cubicBezTo>
                    <a:cubicBezTo>
                      <a:pt x="3008" y="2582"/>
                      <a:pt x="3158" y="2457"/>
                      <a:pt x="3283" y="2331"/>
                    </a:cubicBezTo>
                    <a:cubicBezTo>
                      <a:pt x="4559" y="1276"/>
                      <a:pt x="6148" y="702"/>
                      <a:pt x="7790" y="702"/>
                    </a:cubicBezTo>
                    <a:close/>
                    <a:moveTo>
                      <a:pt x="7822" y="0"/>
                    </a:moveTo>
                    <a:cubicBezTo>
                      <a:pt x="5778" y="0"/>
                      <a:pt x="3837" y="775"/>
                      <a:pt x="2381" y="2206"/>
                    </a:cubicBezTo>
                    <a:cubicBezTo>
                      <a:pt x="902" y="3660"/>
                      <a:pt x="50" y="5615"/>
                      <a:pt x="25" y="7695"/>
                    </a:cubicBezTo>
                    <a:cubicBezTo>
                      <a:pt x="0" y="9775"/>
                      <a:pt x="777" y="11730"/>
                      <a:pt x="2231" y="13209"/>
                    </a:cubicBezTo>
                    <a:cubicBezTo>
                      <a:pt x="3684" y="14713"/>
                      <a:pt x="5639" y="15540"/>
                      <a:pt x="7719" y="15565"/>
                    </a:cubicBezTo>
                    <a:cubicBezTo>
                      <a:pt x="7755" y="15565"/>
                      <a:pt x="7791" y="15565"/>
                      <a:pt x="7827" y="15565"/>
                    </a:cubicBezTo>
                    <a:cubicBezTo>
                      <a:pt x="9643" y="15565"/>
                      <a:pt x="11381" y="14940"/>
                      <a:pt x="12782" y="13785"/>
                    </a:cubicBezTo>
                    <a:cubicBezTo>
                      <a:pt x="12958" y="13635"/>
                      <a:pt x="13108" y="13509"/>
                      <a:pt x="13258" y="13359"/>
                    </a:cubicBezTo>
                    <a:cubicBezTo>
                      <a:pt x="14737" y="11905"/>
                      <a:pt x="15564" y="9976"/>
                      <a:pt x="15589" y="7895"/>
                    </a:cubicBezTo>
                    <a:cubicBezTo>
                      <a:pt x="15664" y="3585"/>
                      <a:pt x="12206" y="51"/>
                      <a:pt x="7920" y="1"/>
                    </a:cubicBezTo>
                    <a:cubicBezTo>
                      <a:pt x="7887" y="0"/>
                      <a:pt x="7855" y="0"/>
                      <a:pt x="7822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2" name="Google Shape;12312;g24384d3dfa2_2_1301"/>
              <p:cNvSpPr/>
              <p:nvPr/>
            </p:nvSpPr>
            <p:spPr>
              <a:xfrm>
                <a:off x="2169325" y="1480825"/>
                <a:ext cx="1673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1721" extrusionOk="0">
                    <a:moveTo>
                      <a:pt x="3254" y="1"/>
                    </a:moveTo>
                    <a:cubicBezTo>
                      <a:pt x="1313" y="1"/>
                      <a:pt x="33" y="1078"/>
                      <a:pt x="0" y="1094"/>
                    </a:cubicBezTo>
                    <a:lnTo>
                      <a:pt x="476" y="1621"/>
                    </a:lnTo>
                    <a:cubicBezTo>
                      <a:pt x="541" y="1572"/>
                      <a:pt x="1592" y="696"/>
                      <a:pt x="3222" y="696"/>
                    </a:cubicBezTo>
                    <a:cubicBezTo>
                      <a:pt x="4099" y="696"/>
                      <a:pt x="5143" y="949"/>
                      <a:pt x="6291" y="1721"/>
                    </a:cubicBezTo>
                    <a:lnTo>
                      <a:pt x="6692" y="1144"/>
                    </a:lnTo>
                    <a:cubicBezTo>
                      <a:pt x="5424" y="285"/>
                      <a:pt x="4252" y="1"/>
                      <a:pt x="3254" y="1"/>
                    </a:cubicBezTo>
                    <a:close/>
                  </a:path>
                </a:pathLst>
              </a:custGeom>
              <a:solidFill>
                <a:srgbClr val="C83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3" name="Google Shape;12313;g24384d3dfa2_2_1301"/>
              <p:cNvSpPr/>
              <p:nvPr/>
            </p:nvSpPr>
            <p:spPr>
              <a:xfrm>
                <a:off x="2423075" y="1654150"/>
                <a:ext cx="169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6" extrusionOk="0">
                    <a:moveTo>
                      <a:pt x="351" y="1"/>
                    </a:moveTo>
                    <a:cubicBezTo>
                      <a:pt x="151" y="1"/>
                      <a:pt x="1" y="151"/>
                      <a:pt x="1" y="327"/>
                    </a:cubicBezTo>
                    <a:cubicBezTo>
                      <a:pt x="1" y="502"/>
                      <a:pt x="151" y="653"/>
                      <a:pt x="326" y="653"/>
                    </a:cubicBezTo>
                    <a:cubicBezTo>
                      <a:pt x="341" y="654"/>
                      <a:pt x="355" y="655"/>
                      <a:pt x="370" y="655"/>
                    </a:cubicBezTo>
                    <a:cubicBezTo>
                      <a:pt x="548" y="655"/>
                      <a:pt x="677" y="513"/>
                      <a:pt x="677" y="327"/>
                    </a:cubicBezTo>
                    <a:cubicBezTo>
                      <a:pt x="677" y="151"/>
                      <a:pt x="527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4" name="Google Shape;12314;g24384d3dfa2_2_1301"/>
              <p:cNvSpPr/>
              <p:nvPr/>
            </p:nvSpPr>
            <p:spPr>
              <a:xfrm>
                <a:off x="2466300" y="1688000"/>
                <a:ext cx="16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2" extrusionOk="0">
                    <a:moveTo>
                      <a:pt x="352" y="0"/>
                    </a:moveTo>
                    <a:cubicBezTo>
                      <a:pt x="176" y="0"/>
                      <a:pt x="26" y="151"/>
                      <a:pt x="1" y="326"/>
                    </a:cubicBezTo>
                    <a:cubicBezTo>
                      <a:pt x="1" y="502"/>
                      <a:pt x="151" y="652"/>
                      <a:pt x="327" y="652"/>
                    </a:cubicBezTo>
                    <a:cubicBezTo>
                      <a:pt x="527" y="652"/>
                      <a:pt x="678" y="527"/>
                      <a:pt x="678" y="326"/>
                    </a:cubicBezTo>
                    <a:cubicBezTo>
                      <a:pt x="678" y="151"/>
                      <a:pt x="527" y="0"/>
                      <a:pt x="352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5" name="Google Shape;12315;g24384d3dfa2_2_1301"/>
              <p:cNvSpPr/>
              <p:nvPr/>
            </p:nvSpPr>
            <p:spPr>
              <a:xfrm>
                <a:off x="2505150" y="1657925"/>
                <a:ext cx="169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77" extrusionOk="0">
                    <a:moveTo>
                      <a:pt x="327" y="0"/>
                    </a:moveTo>
                    <a:cubicBezTo>
                      <a:pt x="151" y="0"/>
                      <a:pt x="1" y="151"/>
                      <a:pt x="1" y="326"/>
                    </a:cubicBezTo>
                    <a:cubicBezTo>
                      <a:pt x="1" y="527"/>
                      <a:pt x="151" y="677"/>
                      <a:pt x="327" y="677"/>
                    </a:cubicBezTo>
                    <a:cubicBezTo>
                      <a:pt x="502" y="677"/>
                      <a:pt x="652" y="527"/>
                      <a:pt x="652" y="351"/>
                    </a:cubicBezTo>
                    <a:cubicBezTo>
                      <a:pt x="677" y="151"/>
                      <a:pt x="527" y="0"/>
                      <a:pt x="327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6" name="Google Shape;12316;g24384d3dfa2_2_1301"/>
              <p:cNvSpPr/>
              <p:nvPr/>
            </p:nvSpPr>
            <p:spPr>
              <a:xfrm>
                <a:off x="2554650" y="1680475"/>
                <a:ext cx="16950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78" extrusionOk="0">
                    <a:moveTo>
                      <a:pt x="352" y="1"/>
                    </a:moveTo>
                    <a:cubicBezTo>
                      <a:pt x="151" y="1"/>
                      <a:pt x="1" y="151"/>
                      <a:pt x="1" y="351"/>
                    </a:cubicBezTo>
                    <a:cubicBezTo>
                      <a:pt x="1" y="527"/>
                      <a:pt x="151" y="677"/>
                      <a:pt x="327" y="677"/>
                    </a:cubicBezTo>
                    <a:cubicBezTo>
                      <a:pt x="527" y="677"/>
                      <a:pt x="677" y="527"/>
                      <a:pt x="677" y="351"/>
                    </a:cubicBezTo>
                    <a:cubicBezTo>
                      <a:pt x="677" y="176"/>
                      <a:pt x="527" y="26"/>
                      <a:pt x="352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7" name="Google Shape;12317;g24384d3dfa2_2_1301"/>
              <p:cNvSpPr/>
              <p:nvPr/>
            </p:nvSpPr>
            <p:spPr>
              <a:xfrm>
                <a:off x="2599775" y="1643500"/>
                <a:ext cx="1692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653" extrusionOk="0">
                    <a:moveTo>
                      <a:pt x="326" y="1"/>
                    </a:moveTo>
                    <a:cubicBezTo>
                      <a:pt x="151" y="1"/>
                      <a:pt x="0" y="151"/>
                      <a:pt x="0" y="327"/>
                    </a:cubicBezTo>
                    <a:cubicBezTo>
                      <a:pt x="0" y="502"/>
                      <a:pt x="151" y="652"/>
                      <a:pt x="326" y="652"/>
                    </a:cubicBezTo>
                    <a:cubicBezTo>
                      <a:pt x="501" y="652"/>
                      <a:pt x="652" y="527"/>
                      <a:pt x="652" y="327"/>
                    </a:cubicBezTo>
                    <a:cubicBezTo>
                      <a:pt x="677" y="151"/>
                      <a:pt x="527" y="1"/>
                      <a:pt x="326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8" name="Google Shape;12318;g24384d3dfa2_2_1301"/>
              <p:cNvSpPr/>
              <p:nvPr/>
            </p:nvSpPr>
            <p:spPr>
              <a:xfrm>
                <a:off x="1955025" y="1659175"/>
                <a:ext cx="16950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5" extrusionOk="0">
                    <a:moveTo>
                      <a:pt x="351" y="0"/>
                    </a:moveTo>
                    <a:cubicBezTo>
                      <a:pt x="151" y="0"/>
                      <a:pt x="1" y="151"/>
                      <a:pt x="1" y="326"/>
                    </a:cubicBezTo>
                    <a:cubicBezTo>
                      <a:pt x="1" y="502"/>
                      <a:pt x="151" y="652"/>
                      <a:pt x="326" y="652"/>
                    </a:cubicBezTo>
                    <a:cubicBezTo>
                      <a:pt x="341" y="654"/>
                      <a:pt x="356" y="655"/>
                      <a:pt x="370" y="655"/>
                    </a:cubicBezTo>
                    <a:cubicBezTo>
                      <a:pt x="548" y="655"/>
                      <a:pt x="677" y="512"/>
                      <a:pt x="677" y="326"/>
                    </a:cubicBezTo>
                    <a:cubicBezTo>
                      <a:pt x="677" y="151"/>
                      <a:pt x="527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9" name="Google Shape;12319;g24384d3dfa2_2_1301"/>
              <p:cNvSpPr/>
              <p:nvPr/>
            </p:nvSpPr>
            <p:spPr>
              <a:xfrm>
                <a:off x="1988875" y="1689875"/>
                <a:ext cx="16925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678" extrusionOk="0">
                    <a:moveTo>
                      <a:pt x="351" y="0"/>
                    </a:moveTo>
                    <a:cubicBezTo>
                      <a:pt x="175" y="0"/>
                      <a:pt x="25" y="151"/>
                      <a:pt x="0" y="326"/>
                    </a:cubicBezTo>
                    <a:cubicBezTo>
                      <a:pt x="0" y="502"/>
                      <a:pt x="150" y="652"/>
                      <a:pt x="351" y="677"/>
                    </a:cubicBezTo>
                    <a:cubicBezTo>
                      <a:pt x="526" y="677"/>
                      <a:pt x="677" y="527"/>
                      <a:pt x="677" y="351"/>
                    </a:cubicBezTo>
                    <a:cubicBezTo>
                      <a:pt x="677" y="151"/>
                      <a:pt x="526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0" name="Google Shape;12320;g24384d3dfa2_2_1301"/>
              <p:cNvSpPr/>
              <p:nvPr/>
            </p:nvSpPr>
            <p:spPr>
              <a:xfrm>
                <a:off x="2035225" y="1657300"/>
                <a:ext cx="16325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53" h="677" extrusionOk="0">
                    <a:moveTo>
                      <a:pt x="326" y="0"/>
                    </a:moveTo>
                    <a:cubicBezTo>
                      <a:pt x="151" y="0"/>
                      <a:pt x="1" y="151"/>
                      <a:pt x="1" y="326"/>
                    </a:cubicBezTo>
                    <a:cubicBezTo>
                      <a:pt x="1" y="501"/>
                      <a:pt x="151" y="652"/>
                      <a:pt x="326" y="677"/>
                    </a:cubicBezTo>
                    <a:cubicBezTo>
                      <a:pt x="502" y="677"/>
                      <a:pt x="652" y="527"/>
                      <a:pt x="652" y="326"/>
                    </a:cubicBezTo>
                    <a:cubicBezTo>
                      <a:pt x="652" y="151"/>
                      <a:pt x="527" y="0"/>
                      <a:pt x="326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1" name="Google Shape;12321;g24384d3dfa2_2_1301"/>
              <p:cNvSpPr/>
              <p:nvPr/>
            </p:nvSpPr>
            <p:spPr>
              <a:xfrm>
                <a:off x="1869200" y="1634100"/>
                <a:ext cx="1692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653" extrusionOk="0">
                    <a:moveTo>
                      <a:pt x="351" y="1"/>
                    </a:moveTo>
                    <a:cubicBezTo>
                      <a:pt x="150" y="1"/>
                      <a:pt x="0" y="126"/>
                      <a:pt x="0" y="327"/>
                    </a:cubicBezTo>
                    <a:cubicBezTo>
                      <a:pt x="0" y="502"/>
                      <a:pt x="150" y="653"/>
                      <a:pt x="326" y="653"/>
                    </a:cubicBezTo>
                    <a:cubicBezTo>
                      <a:pt x="526" y="653"/>
                      <a:pt x="677" y="502"/>
                      <a:pt x="677" y="327"/>
                    </a:cubicBezTo>
                    <a:cubicBezTo>
                      <a:pt x="677" y="151"/>
                      <a:pt x="526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2" name="Google Shape;12322;g24384d3dfa2_2_1301"/>
              <p:cNvSpPr/>
              <p:nvPr/>
            </p:nvSpPr>
            <p:spPr>
              <a:xfrm>
                <a:off x="1895500" y="1680475"/>
                <a:ext cx="16950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3" extrusionOk="0">
                    <a:moveTo>
                      <a:pt x="352" y="1"/>
                    </a:moveTo>
                    <a:cubicBezTo>
                      <a:pt x="151" y="1"/>
                      <a:pt x="1" y="151"/>
                      <a:pt x="1" y="326"/>
                    </a:cubicBezTo>
                    <a:cubicBezTo>
                      <a:pt x="1" y="502"/>
                      <a:pt x="151" y="652"/>
                      <a:pt x="326" y="652"/>
                    </a:cubicBezTo>
                    <a:cubicBezTo>
                      <a:pt x="502" y="652"/>
                      <a:pt x="652" y="527"/>
                      <a:pt x="677" y="326"/>
                    </a:cubicBezTo>
                    <a:cubicBezTo>
                      <a:pt x="677" y="151"/>
                      <a:pt x="527" y="1"/>
                      <a:pt x="352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23" name="Google Shape;12323;g24384d3dfa2_2_1301"/>
              <p:cNvSpPr/>
              <p:nvPr/>
            </p:nvSpPr>
            <p:spPr>
              <a:xfrm>
                <a:off x="2152975" y="1565175"/>
                <a:ext cx="164100" cy="82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3280" extrusionOk="0">
                    <a:moveTo>
                      <a:pt x="3873" y="0"/>
                    </a:moveTo>
                    <a:cubicBezTo>
                      <a:pt x="1" y="0"/>
                      <a:pt x="1207" y="2539"/>
                      <a:pt x="3962" y="3259"/>
                    </a:cubicBezTo>
                    <a:cubicBezTo>
                      <a:pt x="4017" y="3273"/>
                      <a:pt x="4077" y="3279"/>
                      <a:pt x="4140" y="3279"/>
                    </a:cubicBezTo>
                    <a:cubicBezTo>
                      <a:pt x="5002" y="3279"/>
                      <a:pt x="6564" y="2061"/>
                      <a:pt x="6494" y="1104"/>
                    </a:cubicBezTo>
                    <a:lnTo>
                      <a:pt x="6494" y="1104"/>
                    </a:lnTo>
                    <a:cubicBezTo>
                      <a:pt x="5706" y="1828"/>
                      <a:pt x="5087" y="2256"/>
                      <a:pt x="4480" y="2256"/>
                    </a:cubicBezTo>
                    <a:cubicBezTo>
                      <a:pt x="4122" y="2256"/>
                      <a:pt x="3768" y="2106"/>
                      <a:pt x="3386" y="1780"/>
                    </a:cubicBezTo>
                    <a:cubicBezTo>
                      <a:pt x="1932" y="552"/>
                      <a:pt x="3862" y="26"/>
                      <a:pt x="3987" y="1"/>
                    </a:cubicBezTo>
                    <a:cubicBezTo>
                      <a:pt x="3949" y="1"/>
                      <a:pt x="3911" y="0"/>
                      <a:pt x="3873" y="0"/>
                    </a:cubicBezTo>
                    <a:close/>
                  </a:path>
                </a:pathLst>
              </a:custGeom>
              <a:solidFill>
                <a:srgbClr val="FF7069">
                  <a:alpha val="85098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324" name="Google Shape;12324;g24384d3dfa2_2_1301"/>
          <p:cNvGrpSpPr/>
          <p:nvPr/>
        </p:nvGrpSpPr>
        <p:grpSpPr>
          <a:xfrm>
            <a:off x="767280" y="196164"/>
            <a:ext cx="345083" cy="369215"/>
            <a:chOff x="6669900" y="1505474"/>
            <a:chExt cx="345083" cy="369215"/>
          </a:xfrm>
        </p:grpSpPr>
        <p:sp>
          <p:nvSpPr>
            <p:cNvPr id="12325" name="Google Shape;12325;g24384d3dfa2_2_1301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g24384d3dfa2_2_1301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g24384d3dfa2_2_1301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g24384d3dfa2_2_1301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g24384d3dfa2_2_1301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g24384d3dfa2_2_1301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g24384d3dfa2_2_1301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g24384d3dfa2_2_1301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g24384d3dfa2_2_1301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g24384d3dfa2_2_1301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g24384d3dfa2_2_1301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g24384d3dfa2_2_1301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g24384d3dfa2_2_1301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g24384d3dfa2_2_1301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g24384d3dfa2_2_1301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g24384d3dfa2_2_1301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g24384d3dfa2_2_1301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g24384d3dfa2_2_1301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g24384d3dfa2_2_1301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g24384d3dfa2_2_1301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g24384d3dfa2_2_1301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g24384d3dfa2_2_1301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47" name="Google Shape;12347;g24384d3dfa2_2_1301"/>
          <p:cNvGrpSpPr/>
          <p:nvPr/>
        </p:nvGrpSpPr>
        <p:grpSpPr>
          <a:xfrm>
            <a:off x="8241402" y="1089781"/>
            <a:ext cx="232979" cy="343559"/>
            <a:chOff x="7133336" y="4291056"/>
            <a:chExt cx="232979" cy="343559"/>
          </a:xfrm>
        </p:grpSpPr>
        <p:sp>
          <p:nvSpPr>
            <p:cNvPr id="12348" name="Google Shape;12348;g24384d3dfa2_2_1301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g24384d3dfa2_2_1301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g24384d3dfa2_2_1301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g24384d3dfa2_2_1301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g24384d3dfa2_2_1301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g24384d3dfa2_2_1301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g24384d3dfa2_2_1301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g24384d3dfa2_2_1301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g24384d3dfa2_2_1301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g24384d3dfa2_2_1301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g24384d3dfa2_2_1301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g24384d3dfa2_2_1301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g24384d3dfa2_2_1301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g24384d3dfa2_2_1301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g24384d3dfa2_2_1301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g24384d3dfa2_2_1301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g24384d3dfa2_2_1301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65" name="Google Shape;12365;g24384d3dfa2_2_1301"/>
          <p:cNvGrpSpPr/>
          <p:nvPr/>
        </p:nvGrpSpPr>
        <p:grpSpPr>
          <a:xfrm>
            <a:off x="4608237" y="4225429"/>
            <a:ext cx="364936" cy="382530"/>
            <a:chOff x="7517835" y="2885437"/>
            <a:chExt cx="364936" cy="382530"/>
          </a:xfrm>
        </p:grpSpPr>
        <p:sp>
          <p:nvSpPr>
            <p:cNvPr id="12366" name="Google Shape;12366;g24384d3dfa2_2_1301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g24384d3dfa2_2_1301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g24384d3dfa2_2_1301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g24384d3dfa2_2_1301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g24384d3dfa2_2_1301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g24384d3dfa2_2_1301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g24384d3dfa2_2_1301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g24384d3dfa2_2_1301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g24384d3dfa2_2_1301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g24384d3dfa2_2_1301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g24384d3dfa2_2_1301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g24384d3dfa2_2_1301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g24384d3dfa2_2_1301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g24384d3dfa2_2_1301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g24384d3dfa2_2_1301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g24384d3dfa2_2_1301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g24384d3dfa2_2_1301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g24384d3dfa2_2_1301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g24384d3dfa2_2_1301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g24384d3dfa2_2_1301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g24384d3dfa2_2_1301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g24384d3dfa2_2_1301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g24384d3dfa2_2_1301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g24384d3dfa2_2_1301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g24384d3dfa2_2_1301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g24384d3dfa2_2_1301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g24384d3dfa2_2_1301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g24384d3dfa2_2_1301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g24384d3dfa2_2_1301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g24384d3dfa2_2_1301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g24384d3dfa2_2_1301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g24384d3dfa2_2_1301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g24384d3dfa2_2_1301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g24384d3dfa2_2_1301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g24384d3dfa2_2_1301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g24384d3dfa2_2_1301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g24384d3dfa2_2_1301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DFD9EE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7" name="Google Shape;12407;g24384d3dfa2_2_1776"/>
          <p:cNvSpPr txBox="1"/>
          <p:nvPr/>
        </p:nvSpPr>
        <p:spPr>
          <a:xfrm>
            <a:off x="4001729" y="514814"/>
            <a:ext cx="3852000" cy="49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r>
              <a:rPr lang="en" sz="3000" b="0" i="0" u="none" strike="noStrike" cap="none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rPr>
              <a:t>Charte de la </a:t>
            </a:r>
            <a:r>
              <a:rPr lang="en" sz="3000" b="0" i="0" u="none" strike="noStrike" cap="none">
                <a:solidFill>
                  <a:srgbClr val="777E5D"/>
                </a:solidFill>
                <a:latin typeface="Paytone One"/>
                <a:ea typeface="Paytone One"/>
                <a:cs typeface="Paytone One"/>
                <a:sym typeface="Paytone One"/>
              </a:rPr>
              <a:t>X</a:t>
            </a:r>
            <a:endParaRPr sz="4000" b="0" i="0" u="none" strike="noStrike" cap="none">
              <a:solidFill>
                <a:srgbClr val="777E5D"/>
              </a:solidFill>
              <a:latin typeface="Paytone One"/>
              <a:ea typeface="Paytone One"/>
              <a:cs typeface="Paytone One"/>
              <a:sym typeface="Paytone One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endParaRPr sz="3000" b="0" i="0" u="none" strike="noStrike" cap="none">
              <a:solidFill>
                <a:schemeClr val="dk1"/>
              </a:solidFill>
              <a:latin typeface="Paytone One"/>
              <a:ea typeface="Paytone One"/>
              <a:cs typeface="Paytone One"/>
              <a:sym typeface="Paytone One"/>
            </a:endParaRPr>
          </a:p>
        </p:txBody>
      </p:sp>
      <p:sp>
        <p:nvSpPr>
          <p:cNvPr id="12408" name="Google Shape;12408;g24384d3dfa2_2_1776"/>
          <p:cNvSpPr txBox="1"/>
          <p:nvPr/>
        </p:nvSpPr>
        <p:spPr>
          <a:xfrm>
            <a:off x="4809097" y="1512569"/>
            <a:ext cx="3701826" cy="1169551"/>
          </a:xfrm>
          <a:prstGeom prst="rect">
            <a:avLst/>
          </a:prstGeom>
          <a:solidFill>
            <a:srgbClr val="C2CED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5</a:t>
            </a:r>
            <a:endParaRPr/>
          </a:p>
        </p:txBody>
      </p:sp>
      <p:sp>
        <p:nvSpPr>
          <p:cNvPr id="12409" name="Google Shape;12409;g24384d3dfa2_2_1776"/>
          <p:cNvSpPr txBox="1"/>
          <p:nvPr/>
        </p:nvSpPr>
        <p:spPr>
          <a:xfrm>
            <a:off x="830341" y="593932"/>
            <a:ext cx="3573708" cy="1169551"/>
          </a:xfrm>
          <a:prstGeom prst="rect">
            <a:avLst/>
          </a:prstGeom>
          <a:solidFill>
            <a:srgbClr val="C2CED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5</a:t>
            </a:r>
            <a:endParaRPr/>
          </a:p>
        </p:txBody>
      </p:sp>
      <p:grpSp>
        <p:nvGrpSpPr>
          <p:cNvPr id="12410" name="Google Shape;12410;g24384d3dfa2_2_1776"/>
          <p:cNvGrpSpPr/>
          <p:nvPr/>
        </p:nvGrpSpPr>
        <p:grpSpPr>
          <a:xfrm rot="2366164">
            <a:off x="1033966" y="2797655"/>
            <a:ext cx="899450" cy="82200"/>
            <a:chOff x="2628550" y="2530650"/>
            <a:chExt cx="899450" cy="82200"/>
          </a:xfrm>
        </p:grpSpPr>
        <p:sp>
          <p:nvSpPr>
            <p:cNvPr id="12411" name="Google Shape;12411;g24384d3dfa2_2_1776"/>
            <p:cNvSpPr/>
            <p:nvPr/>
          </p:nvSpPr>
          <p:spPr>
            <a:xfrm>
              <a:off x="26285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g24384d3dfa2_2_1776"/>
            <p:cNvSpPr/>
            <p:nvPr/>
          </p:nvSpPr>
          <p:spPr>
            <a:xfrm>
              <a:off x="27920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g24384d3dfa2_2_1776"/>
            <p:cNvSpPr/>
            <p:nvPr/>
          </p:nvSpPr>
          <p:spPr>
            <a:xfrm>
              <a:off x="29554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g24384d3dfa2_2_1776"/>
            <p:cNvSpPr/>
            <p:nvPr/>
          </p:nvSpPr>
          <p:spPr>
            <a:xfrm>
              <a:off x="31189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g24384d3dfa2_2_1776"/>
            <p:cNvSpPr/>
            <p:nvPr/>
          </p:nvSpPr>
          <p:spPr>
            <a:xfrm>
              <a:off x="32823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g24384d3dfa2_2_1776"/>
            <p:cNvSpPr/>
            <p:nvPr/>
          </p:nvSpPr>
          <p:spPr>
            <a:xfrm>
              <a:off x="34458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17" name="Google Shape;12417;g24384d3dfa2_2_1776"/>
          <p:cNvGrpSpPr/>
          <p:nvPr/>
        </p:nvGrpSpPr>
        <p:grpSpPr>
          <a:xfrm>
            <a:off x="1661075" y="2150323"/>
            <a:ext cx="899450" cy="82200"/>
            <a:chOff x="2628550" y="2530650"/>
            <a:chExt cx="899450" cy="82200"/>
          </a:xfrm>
        </p:grpSpPr>
        <p:sp>
          <p:nvSpPr>
            <p:cNvPr id="12418" name="Google Shape;12418;g24384d3dfa2_2_1776"/>
            <p:cNvSpPr/>
            <p:nvPr/>
          </p:nvSpPr>
          <p:spPr>
            <a:xfrm>
              <a:off x="26285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g24384d3dfa2_2_1776"/>
            <p:cNvSpPr/>
            <p:nvPr/>
          </p:nvSpPr>
          <p:spPr>
            <a:xfrm>
              <a:off x="27920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g24384d3dfa2_2_1776"/>
            <p:cNvSpPr/>
            <p:nvPr/>
          </p:nvSpPr>
          <p:spPr>
            <a:xfrm>
              <a:off x="29554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g24384d3dfa2_2_1776"/>
            <p:cNvSpPr/>
            <p:nvPr/>
          </p:nvSpPr>
          <p:spPr>
            <a:xfrm>
              <a:off x="31189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g24384d3dfa2_2_1776"/>
            <p:cNvSpPr/>
            <p:nvPr/>
          </p:nvSpPr>
          <p:spPr>
            <a:xfrm>
              <a:off x="32823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g24384d3dfa2_2_1776"/>
            <p:cNvSpPr/>
            <p:nvPr/>
          </p:nvSpPr>
          <p:spPr>
            <a:xfrm>
              <a:off x="34458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24" name="Google Shape;12424;g24384d3dfa2_2_1776"/>
          <p:cNvGrpSpPr/>
          <p:nvPr/>
        </p:nvGrpSpPr>
        <p:grpSpPr>
          <a:xfrm rot="7465867">
            <a:off x="2175759" y="2848878"/>
            <a:ext cx="899450" cy="82200"/>
            <a:chOff x="2628550" y="2530650"/>
            <a:chExt cx="899450" cy="82200"/>
          </a:xfrm>
        </p:grpSpPr>
        <p:sp>
          <p:nvSpPr>
            <p:cNvPr id="12425" name="Google Shape;12425;g24384d3dfa2_2_1776"/>
            <p:cNvSpPr/>
            <p:nvPr/>
          </p:nvSpPr>
          <p:spPr>
            <a:xfrm>
              <a:off x="26285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g24384d3dfa2_2_1776"/>
            <p:cNvSpPr/>
            <p:nvPr/>
          </p:nvSpPr>
          <p:spPr>
            <a:xfrm>
              <a:off x="27920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g24384d3dfa2_2_1776"/>
            <p:cNvSpPr/>
            <p:nvPr/>
          </p:nvSpPr>
          <p:spPr>
            <a:xfrm>
              <a:off x="29554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g24384d3dfa2_2_1776"/>
            <p:cNvSpPr/>
            <p:nvPr/>
          </p:nvSpPr>
          <p:spPr>
            <a:xfrm>
              <a:off x="31189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g24384d3dfa2_2_1776"/>
            <p:cNvSpPr/>
            <p:nvPr/>
          </p:nvSpPr>
          <p:spPr>
            <a:xfrm>
              <a:off x="32823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g24384d3dfa2_2_1776"/>
            <p:cNvSpPr/>
            <p:nvPr/>
          </p:nvSpPr>
          <p:spPr>
            <a:xfrm>
              <a:off x="34458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31" name="Google Shape;12431;g24384d3dfa2_2_1776"/>
          <p:cNvGrpSpPr/>
          <p:nvPr/>
        </p:nvGrpSpPr>
        <p:grpSpPr>
          <a:xfrm>
            <a:off x="1603076" y="2481885"/>
            <a:ext cx="936504" cy="1027404"/>
            <a:chOff x="6345425" y="2363802"/>
            <a:chExt cx="1827300" cy="1975498"/>
          </a:xfrm>
        </p:grpSpPr>
        <p:sp>
          <p:nvSpPr>
            <p:cNvPr id="12432" name="Google Shape;12432;g24384d3dfa2_2_1776"/>
            <p:cNvSpPr/>
            <p:nvPr/>
          </p:nvSpPr>
          <p:spPr>
            <a:xfrm>
              <a:off x="6345425" y="2363802"/>
              <a:ext cx="1827300" cy="18273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433" name="Google Shape;12433;g24384d3dfa2_2_1776"/>
            <p:cNvGrpSpPr/>
            <p:nvPr/>
          </p:nvGrpSpPr>
          <p:grpSpPr>
            <a:xfrm>
              <a:off x="6631625" y="2571750"/>
              <a:ext cx="1310175" cy="1767550"/>
              <a:chOff x="4020825" y="3211175"/>
              <a:chExt cx="1310175" cy="1767550"/>
            </a:xfrm>
          </p:grpSpPr>
          <p:sp>
            <p:nvSpPr>
              <p:cNvPr id="12434" name="Google Shape;12434;g24384d3dfa2_2_1776"/>
              <p:cNvSpPr/>
              <p:nvPr/>
            </p:nvSpPr>
            <p:spPr>
              <a:xfrm>
                <a:off x="4343500" y="4483550"/>
                <a:ext cx="66607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6643" h="19807" extrusionOk="0">
                    <a:moveTo>
                      <a:pt x="12195" y="0"/>
                    </a:moveTo>
                    <a:cubicBezTo>
                      <a:pt x="2293" y="0"/>
                      <a:pt x="1" y="14194"/>
                      <a:pt x="1" y="14194"/>
                    </a:cubicBezTo>
                    <a:cubicBezTo>
                      <a:pt x="1530" y="15623"/>
                      <a:pt x="3059" y="16750"/>
                      <a:pt x="4537" y="17578"/>
                    </a:cubicBezTo>
                    <a:cubicBezTo>
                      <a:pt x="7406" y="19192"/>
                      <a:pt x="10165" y="19807"/>
                      <a:pt x="12702" y="19807"/>
                    </a:cubicBezTo>
                    <a:cubicBezTo>
                      <a:pt x="18279" y="19807"/>
                      <a:pt x="22790" y="16839"/>
                      <a:pt x="25064" y="14996"/>
                    </a:cubicBezTo>
                    <a:cubicBezTo>
                      <a:pt x="26091" y="14169"/>
                      <a:pt x="26643" y="13567"/>
                      <a:pt x="26643" y="13567"/>
                    </a:cubicBezTo>
                    <a:cubicBezTo>
                      <a:pt x="25841" y="10785"/>
                      <a:pt x="24412" y="5798"/>
                      <a:pt x="20452" y="2715"/>
                    </a:cubicBezTo>
                    <a:cubicBezTo>
                      <a:pt x="19851" y="2239"/>
                      <a:pt x="19174" y="1813"/>
                      <a:pt x="18447" y="1437"/>
                    </a:cubicBezTo>
                    <a:cubicBezTo>
                      <a:pt x="16843" y="635"/>
                      <a:pt x="14913" y="109"/>
                      <a:pt x="12608" y="8"/>
                    </a:cubicBezTo>
                    <a:cubicBezTo>
                      <a:pt x="12469" y="3"/>
                      <a:pt x="12331" y="0"/>
                      <a:pt x="12195" y="0"/>
                    </a:cubicBezTo>
                    <a:close/>
                  </a:path>
                </a:pathLst>
              </a:custGeom>
              <a:solidFill>
                <a:srgbClr val="8A37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35" name="Google Shape;12435;g24384d3dfa2_2_1776"/>
              <p:cNvSpPr/>
              <p:nvPr/>
            </p:nvSpPr>
            <p:spPr>
              <a:xfrm>
                <a:off x="4343500" y="4483550"/>
                <a:ext cx="511325" cy="439450"/>
              </a:xfrm>
              <a:custGeom>
                <a:avLst/>
                <a:gdLst/>
                <a:ahLst/>
                <a:cxnLst/>
                <a:rect l="l" t="t" r="r" b="b"/>
                <a:pathLst>
                  <a:path w="20453" h="17578" extrusionOk="0">
                    <a:moveTo>
                      <a:pt x="12195" y="0"/>
                    </a:moveTo>
                    <a:cubicBezTo>
                      <a:pt x="2293" y="0"/>
                      <a:pt x="1" y="14194"/>
                      <a:pt x="1" y="14194"/>
                    </a:cubicBezTo>
                    <a:cubicBezTo>
                      <a:pt x="1530" y="15623"/>
                      <a:pt x="3059" y="16750"/>
                      <a:pt x="4537" y="17578"/>
                    </a:cubicBezTo>
                    <a:cubicBezTo>
                      <a:pt x="3811" y="12891"/>
                      <a:pt x="6141" y="6800"/>
                      <a:pt x="8873" y="6274"/>
                    </a:cubicBezTo>
                    <a:cubicBezTo>
                      <a:pt x="9157" y="6218"/>
                      <a:pt x="9421" y="6192"/>
                      <a:pt x="9667" y="6192"/>
                    </a:cubicBezTo>
                    <a:cubicBezTo>
                      <a:pt x="12256" y="6192"/>
                      <a:pt x="12760" y="9067"/>
                      <a:pt x="12783" y="9181"/>
                    </a:cubicBezTo>
                    <a:cubicBezTo>
                      <a:pt x="12833" y="9106"/>
                      <a:pt x="14838" y="5522"/>
                      <a:pt x="17821" y="4394"/>
                    </a:cubicBezTo>
                    <a:cubicBezTo>
                      <a:pt x="19149" y="3918"/>
                      <a:pt x="19951" y="3267"/>
                      <a:pt x="20452" y="2715"/>
                    </a:cubicBezTo>
                    <a:cubicBezTo>
                      <a:pt x="19851" y="2239"/>
                      <a:pt x="19174" y="1813"/>
                      <a:pt x="18447" y="1437"/>
                    </a:cubicBezTo>
                    <a:cubicBezTo>
                      <a:pt x="16843" y="635"/>
                      <a:pt x="14913" y="109"/>
                      <a:pt x="12608" y="8"/>
                    </a:cubicBezTo>
                    <a:cubicBezTo>
                      <a:pt x="12469" y="3"/>
                      <a:pt x="12331" y="0"/>
                      <a:pt x="12195" y="0"/>
                    </a:cubicBezTo>
                    <a:close/>
                  </a:path>
                </a:pathLst>
              </a:custGeom>
              <a:solidFill>
                <a:srgbClr val="762D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36" name="Google Shape;12436;g24384d3dfa2_2_1776"/>
              <p:cNvSpPr/>
              <p:nvPr/>
            </p:nvSpPr>
            <p:spPr>
              <a:xfrm>
                <a:off x="4802150" y="4519475"/>
                <a:ext cx="207425" cy="339000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13560" extrusionOk="0">
                    <a:moveTo>
                      <a:pt x="101" y="0"/>
                    </a:moveTo>
                    <a:cubicBezTo>
                      <a:pt x="26" y="426"/>
                      <a:pt x="1" y="902"/>
                      <a:pt x="26" y="1404"/>
                    </a:cubicBezTo>
                    <a:cubicBezTo>
                      <a:pt x="26" y="1404"/>
                      <a:pt x="5565" y="4286"/>
                      <a:pt x="6718" y="13559"/>
                    </a:cubicBezTo>
                    <a:cubicBezTo>
                      <a:pt x="7745" y="12732"/>
                      <a:pt x="8297" y="12130"/>
                      <a:pt x="8297" y="12130"/>
                    </a:cubicBezTo>
                    <a:cubicBezTo>
                      <a:pt x="7369" y="8922"/>
                      <a:pt x="5615" y="2782"/>
                      <a:pt x="101" y="0"/>
                    </a:cubicBezTo>
                    <a:close/>
                  </a:path>
                </a:pathLst>
              </a:custGeom>
              <a:solidFill>
                <a:srgbClr val="9A4A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37" name="Google Shape;12437;g24384d3dfa2_2_1776"/>
              <p:cNvSpPr/>
              <p:nvPr/>
            </p:nvSpPr>
            <p:spPr>
              <a:xfrm>
                <a:off x="4499725" y="4427850"/>
                <a:ext cx="294950" cy="122850"/>
              </a:xfrm>
              <a:custGeom>
                <a:avLst/>
                <a:gdLst/>
                <a:ahLst/>
                <a:cxnLst/>
                <a:rect l="l" t="t" r="r" b="b"/>
                <a:pathLst>
                  <a:path w="11798" h="4914" extrusionOk="0">
                    <a:moveTo>
                      <a:pt x="5663" y="0"/>
                    </a:moveTo>
                    <a:cubicBezTo>
                      <a:pt x="1" y="0"/>
                      <a:pt x="1336" y="3802"/>
                      <a:pt x="3602" y="4517"/>
                    </a:cubicBezTo>
                    <a:cubicBezTo>
                      <a:pt x="4415" y="4780"/>
                      <a:pt x="5435" y="4914"/>
                      <a:pt x="6458" y="4914"/>
                    </a:cubicBezTo>
                    <a:cubicBezTo>
                      <a:pt x="8462" y="4914"/>
                      <a:pt x="10481" y="4401"/>
                      <a:pt x="10995" y="3339"/>
                    </a:cubicBezTo>
                    <a:cubicBezTo>
                      <a:pt x="11797" y="1735"/>
                      <a:pt x="11120" y="332"/>
                      <a:pt x="6584" y="31"/>
                    </a:cubicBezTo>
                    <a:cubicBezTo>
                      <a:pt x="6258" y="10"/>
                      <a:pt x="5952" y="0"/>
                      <a:pt x="5663" y="0"/>
                    </a:cubicBezTo>
                    <a:close/>
                  </a:path>
                </a:pathLst>
              </a:custGeom>
              <a:solidFill>
                <a:srgbClr val="F05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38" name="Google Shape;12438;g24384d3dfa2_2_1776"/>
              <p:cNvSpPr/>
              <p:nvPr/>
            </p:nvSpPr>
            <p:spPr>
              <a:xfrm>
                <a:off x="4591000" y="4347150"/>
                <a:ext cx="147275" cy="162450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6498" extrusionOk="0">
                    <a:moveTo>
                      <a:pt x="76" y="1"/>
                    </a:moveTo>
                    <a:lnTo>
                      <a:pt x="51" y="1555"/>
                    </a:lnTo>
                    <a:lnTo>
                      <a:pt x="26" y="4312"/>
                    </a:lnTo>
                    <a:cubicBezTo>
                      <a:pt x="1" y="4988"/>
                      <a:pt x="377" y="5640"/>
                      <a:pt x="953" y="5966"/>
                    </a:cubicBezTo>
                    <a:cubicBezTo>
                      <a:pt x="1461" y="6242"/>
                      <a:pt x="2116" y="6498"/>
                      <a:pt x="2901" y="6498"/>
                    </a:cubicBezTo>
                    <a:cubicBezTo>
                      <a:pt x="2969" y="6498"/>
                      <a:pt x="3039" y="6496"/>
                      <a:pt x="3109" y="6492"/>
                    </a:cubicBezTo>
                    <a:cubicBezTo>
                      <a:pt x="3660" y="6467"/>
                      <a:pt x="4236" y="6317"/>
                      <a:pt x="4863" y="5966"/>
                    </a:cubicBezTo>
                    <a:cubicBezTo>
                      <a:pt x="5464" y="5640"/>
                      <a:pt x="5815" y="5038"/>
                      <a:pt x="5815" y="4387"/>
                    </a:cubicBezTo>
                    <a:lnTo>
                      <a:pt x="5891" y="76"/>
                    </a:lnTo>
                    <a:lnTo>
                      <a:pt x="76" y="1"/>
                    </a:ln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39" name="Google Shape;12439;g24384d3dfa2_2_1776"/>
              <p:cNvSpPr/>
              <p:nvPr/>
            </p:nvSpPr>
            <p:spPr>
              <a:xfrm>
                <a:off x="4592250" y="4347150"/>
                <a:ext cx="146025" cy="162325"/>
              </a:xfrm>
              <a:custGeom>
                <a:avLst/>
                <a:gdLst/>
                <a:ahLst/>
                <a:cxnLst/>
                <a:rect l="l" t="t" r="r" b="b"/>
                <a:pathLst>
                  <a:path w="5841" h="6493" extrusionOk="0">
                    <a:moveTo>
                      <a:pt x="26" y="1"/>
                    </a:moveTo>
                    <a:lnTo>
                      <a:pt x="1" y="1555"/>
                    </a:lnTo>
                    <a:cubicBezTo>
                      <a:pt x="753" y="1680"/>
                      <a:pt x="1856" y="1855"/>
                      <a:pt x="2783" y="1855"/>
                    </a:cubicBezTo>
                    <a:cubicBezTo>
                      <a:pt x="4136" y="1855"/>
                      <a:pt x="4863" y="5364"/>
                      <a:pt x="3059" y="6492"/>
                    </a:cubicBezTo>
                    <a:cubicBezTo>
                      <a:pt x="3610" y="6467"/>
                      <a:pt x="4186" y="6317"/>
                      <a:pt x="4813" y="5966"/>
                    </a:cubicBezTo>
                    <a:cubicBezTo>
                      <a:pt x="5414" y="5640"/>
                      <a:pt x="5765" y="5038"/>
                      <a:pt x="5765" y="4387"/>
                    </a:cubicBezTo>
                    <a:lnTo>
                      <a:pt x="5841" y="76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0" name="Google Shape;12440;g24384d3dfa2_2_1776"/>
              <p:cNvSpPr/>
              <p:nvPr/>
            </p:nvSpPr>
            <p:spPr>
              <a:xfrm>
                <a:off x="4020825" y="3211175"/>
                <a:ext cx="1310175" cy="847775"/>
              </a:xfrm>
              <a:custGeom>
                <a:avLst/>
                <a:gdLst/>
                <a:ahLst/>
                <a:cxnLst/>
                <a:rect l="l" t="t" r="r" b="b"/>
                <a:pathLst>
                  <a:path w="52407" h="33911" extrusionOk="0">
                    <a:moveTo>
                      <a:pt x="21805" y="1"/>
                    </a:moveTo>
                    <a:cubicBezTo>
                      <a:pt x="21805" y="1"/>
                      <a:pt x="21254" y="527"/>
                      <a:pt x="16918" y="2582"/>
                    </a:cubicBezTo>
                    <a:cubicBezTo>
                      <a:pt x="12607" y="4638"/>
                      <a:pt x="11179" y="8597"/>
                      <a:pt x="10301" y="11104"/>
                    </a:cubicBezTo>
                    <a:cubicBezTo>
                      <a:pt x="10301" y="11104"/>
                      <a:pt x="8447" y="9801"/>
                      <a:pt x="5615" y="9174"/>
                    </a:cubicBezTo>
                    <a:cubicBezTo>
                      <a:pt x="5615" y="9174"/>
                      <a:pt x="5489" y="10202"/>
                      <a:pt x="4963" y="11856"/>
                    </a:cubicBezTo>
                    <a:cubicBezTo>
                      <a:pt x="4412" y="13535"/>
                      <a:pt x="4587" y="15866"/>
                      <a:pt x="5289" y="16643"/>
                    </a:cubicBezTo>
                    <a:cubicBezTo>
                      <a:pt x="5214" y="16567"/>
                      <a:pt x="3910" y="15289"/>
                      <a:pt x="2582" y="15289"/>
                    </a:cubicBezTo>
                    <a:cubicBezTo>
                      <a:pt x="2582" y="15289"/>
                      <a:pt x="1" y="23385"/>
                      <a:pt x="3961" y="29324"/>
                    </a:cubicBezTo>
                    <a:cubicBezTo>
                      <a:pt x="5013" y="30878"/>
                      <a:pt x="6542" y="32307"/>
                      <a:pt x="8722" y="33385"/>
                    </a:cubicBezTo>
                    <a:cubicBezTo>
                      <a:pt x="8722" y="33385"/>
                      <a:pt x="8347" y="23234"/>
                      <a:pt x="14036" y="20803"/>
                    </a:cubicBezTo>
                    <a:cubicBezTo>
                      <a:pt x="19725" y="18372"/>
                      <a:pt x="20301" y="18748"/>
                      <a:pt x="21605" y="17871"/>
                    </a:cubicBezTo>
                    <a:cubicBezTo>
                      <a:pt x="21605" y="17871"/>
                      <a:pt x="26544" y="24117"/>
                      <a:pt x="32448" y="24117"/>
                    </a:cubicBezTo>
                    <a:cubicBezTo>
                      <a:pt x="32551" y="24117"/>
                      <a:pt x="32654" y="24115"/>
                      <a:pt x="32758" y="24111"/>
                    </a:cubicBezTo>
                    <a:cubicBezTo>
                      <a:pt x="32758" y="24111"/>
                      <a:pt x="32307" y="22056"/>
                      <a:pt x="32181" y="20126"/>
                    </a:cubicBezTo>
                    <a:lnTo>
                      <a:pt x="32181" y="20126"/>
                    </a:lnTo>
                    <a:cubicBezTo>
                      <a:pt x="32181" y="20127"/>
                      <a:pt x="32833" y="21630"/>
                      <a:pt x="37069" y="22507"/>
                    </a:cubicBezTo>
                    <a:cubicBezTo>
                      <a:pt x="39951" y="23109"/>
                      <a:pt x="42382" y="25114"/>
                      <a:pt x="43184" y="28447"/>
                    </a:cubicBezTo>
                    <a:cubicBezTo>
                      <a:pt x="43409" y="29324"/>
                      <a:pt x="43510" y="30302"/>
                      <a:pt x="43460" y="31380"/>
                    </a:cubicBezTo>
                    <a:cubicBezTo>
                      <a:pt x="43460" y="32157"/>
                      <a:pt x="43359" y="33009"/>
                      <a:pt x="43184" y="33911"/>
                    </a:cubicBezTo>
                    <a:cubicBezTo>
                      <a:pt x="43184" y="33911"/>
                      <a:pt x="43785" y="33334"/>
                      <a:pt x="44612" y="32282"/>
                    </a:cubicBezTo>
                    <a:cubicBezTo>
                      <a:pt x="47294" y="28948"/>
                      <a:pt x="52407" y="20678"/>
                      <a:pt x="48347" y="9826"/>
                    </a:cubicBezTo>
                    <a:lnTo>
                      <a:pt x="48347" y="9826"/>
                    </a:lnTo>
                    <a:cubicBezTo>
                      <a:pt x="48347" y="9826"/>
                      <a:pt x="47219" y="11956"/>
                      <a:pt x="44537" y="13384"/>
                    </a:cubicBezTo>
                    <a:cubicBezTo>
                      <a:pt x="44537" y="13384"/>
                      <a:pt x="47921" y="9951"/>
                      <a:pt x="45139" y="4688"/>
                    </a:cubicBezTo>
                    <a:lnTo>
                      <a:pt x="45139" y="4688"/>
                    </a:lnTo>
                    <a:cubicBezTo>
                      <a:pt x="45139" y="4688"/>
                      <a:pt x="43603" y="6898"/>
                      <a:pt x="40770" y="6898"/>
                    </a:cubicBezTo>
                    <a:cubicBezTo>
                      <a:pt x="39860" y="6898"/>
                      <a:pt x="38815" y="6670"/>
                      <a:pt x="37645" y="6066"/>
                    </a:cubicBezTo>
                    <a:cubicBezTo>
                      <a:pt x="34901" y="4654"/>
                      <a:pt x="32013" y="2964"/>
                      <a:pt x="28948" y="2964"/>
                    </a:cubicBezTo>
                    <a:cubicBezTo>
                      <a:pt x="27227" y="2964"/>
                      <a:pt x="25449" y="3498"/>
                      <a:pt x="23610" y="4913"/>
                    </a:cubicBezTo>
                    <a:cubicBezTo>
                      <a:pt x="22983" y="5389"/>
                      <a:pt x="22357" y="5966"/>
                      <a:pt x="21705" y="6668"/>
                    </a:cubicBezTo>
                    <a:cubicBezTo>
                      <a:pt x="21705" y="6668"/>
                      <a:pt x="22808" y="3384"/>
                      <a:pt x="21855" y="151"/>
                    </a:cubicBezTo>
                    <a:cubicBezTo>
                      <a:pt x="21855" y="101"/>
                      <a:pt x="21830" y="51"/>
                      <a:pt x="21805" y="1"/>
                    </a:cubicBezTo>
                    <a:close/>
                  </a:path>
                </a:pathLst>
              </a:custGeom>
              <a:solidFill>
                <a:srgbClr val="5328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1" name="Google Shape;12441;g24384d3dfa2_2_1776"/>
              <p:cNvSpPr/>
              <p:nvPr/>
            </p:nvSpPr>
            <p:spPr>
              <a:xfrm>
                <a:off x="4020825" y="3211175"/>
                <a:ext cx="546400" cy="733125"/>
              </a:xfrm>
              <a:custGeom>
                <a:avLst/>
                <a:gdLst/>
                <a:ahLst/>
                <a:cxnLst/>
                <a:rect l="l" t="t" r="r" b="b"/>
                <a:pathLst>
                  <a:path w="21856" h="29325" extrusionOk="0">
                    <a:moveTo>
                      <a:pt x="21805" y="1"/>
                    </a:moveTo>
                    <a:cubicBezTo>
                      <a:pt x="21805" y="1"/>
                      <a:pt x="21254" y="527"/>
                      <a:pt x="16918" y="2582"/>
                    </a:cubicBezTo>
                    <a:cubicBezTo>
                      <a:pt x="12607" y="4638"/>
                      <a:pt x="11179" y="8597"/>
                      <a:pt x="10301" y="11104"/>
                    </a:cubicBezTo>
                    <a:cubicBezTo>
                      <a:pt x="10301" y="11104"/>
                      <a:pt x="8447" y="9801"/>
                      <a:pt x="5615" y="9174"/>
                    </a:cubicBezTo>
                    <a:cubicBezTo>
                      <a:pt x="5615" y="9174"/>
                      <a:pt x="5489" y="10202"/>
                      <a:pt x="4963" y="11856"/>
                    </a:cubicBezTo>
                    <a:cubicBezTo>
                      <a:pt x="4412" y="13535"/>
                      <a:pt x="4587" y="15866"/>
                      <a:pt x="5289" y="16643"/>
                    </a:cubicBezTo>
                    <a:cubicBezTo>
                      <a:pt x="5214" y="16567"/>
                      <a:pt x="3910" y="15289"/>
                      <a:pt x="2582" y="15289"/>
                    </a:cubicBezTo>
                    <a:cubicBezTo>
                      <a:pt x="2582" y="15289"/>
                      <a:pt x="1" y="23385"/>
                      <a:pt x="3961" y="29324"/>
                    </a:cubicBezTo>
                    <a:lnTo>
                      <a:pt x="4261" y="28823"/>
                    </a:lnTo>
                    <a:cubicBezTo>
                      <a:pt x="4261" y="28823"/>
                      <a:pt x="1454" y="23836"/>
                      <a:pt x="3259" y="17620"/>
                    </a:cubicBezTo>
                    <a:cubicBezTo>
                      <a:pt x="3259" y="17620"/>
                      <a:pt x="3346" y="17586"/>
                      <a:pt x="3539" y="17586"/>
                    </a:cubicBezTo>
                    <a:cubicBezTo>
                      <a:pt x="3966" y="17586"/>
                      <a:pt x="4910" y="17753"/>
                      <a:pt x="6567" y="18823"/>
                    </a:cubicBezTo>
                    <a:cubicBezTo>
                      <a:pt x="6567" y="18823"/>
                      <a:pt x="5865" y="14989"/>
                      <a:pt x="6492" y="13585"/>
                    </a:cubicBezTo>
                    <a:cubicBezTo>
                      <a:pt x="7118" y="12181"/>
                      <a:pt x="6517" y="11129"/>
                      <a:pt x="6517" y="11129"/>
                    </a:cubicBezTo>
                    <a:lnTo>
                      <a:pt x="6517" y="11129"/>
                    </a:lnTo>
                    <a:cubicBezTo>
                      <a:pt x="6517" y="11129"/>
                      <a:pt x="9224" y="11204"/>
                      <a:pt x="10928" y="13811"/>
                    </a:cubicBezTo>
                    <a:cubicBezTo>
                      <a:pt x="10928" y="13811"/>
                      <a:pt x="11454" y="8322"/>
                      <a:pt x="14738" y="6267"/>
                    </a:cubicBezTo>
                    <a:cubicBezTo>
                      <a:pt x="17745" y="4412"/>
                      <a:pt x="21705" y="3334"/>
                      <a:pt x="21855" y="151"/>
                    </a:cubicBezTo>
                    <a:cubicBezTo>
                      <a:pt x="21855" y="101"/>
                      <a:pt x="21830" y="51"/>
                      <a:pt x="21805" y="1"/>
                    </a:cubicBezTo>
                    <a:close/>
                  </a:path>
                </a:pathLst>
              </a:custGeom>
              <a:solidFill>
                <a:srgbClr val="6337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2" name="Google Shape;12442;g24384d3dfa2_2_1776"/>
              <p:cNvSpPr/>
              <p:nvPr/>
            </p:nvSpPr>
            <p:spPr>
              <a:xfrm>
                <a:off x="4611050" y="3285275"/>
                <a:ext cx="719950" cy="732950"/>
              </a:xfrm>
              <a:custGeom>
                <a:avLst/>
                <a:gdLst/>
                <a:ahLst/>
                <a:cxnLst/>
                <a:rect l="l" t="t" r="r" b="b"/>
                <a:pathLst>
                  <a:path w="28798" h="29318" extrusionOk="0">
                    <a:moveTo>
                      <a:pt x="5339" y="0"/>
                    </a:moveTo>
                    <a:cubicBezTo>
                      <a:pt x="3618" y="0"/>
                      <a:pt x="1840" y="534"/>
                      <a:pt x="1" y="1949"/>
                    </a:cubicBezTo>
                    <a:cubicBezTo>
                      <a:pt x="1012" y="1393"/>
                      <a:pt x="2176" y="1111"/>
                      <a:pt x="3394" y="1111"/>
                    </a:cubicBezTo>
                    <a:cubicBezTo>
                      <a:pt x="6129" y="1111"/>
                      <a:pt x="9136" y="2535"/>
                      <a:pt x="11304" y="5483"/>
                    </a:cubicBezTo>
                    <a:cubicBezTo>
                      <a:pt x="12889" y="7658"/>
                      <a:pt x="14848" y="8212"/>
                      <a:pt x="16433" y="8212"/>
                    </a:cubicBezTo>
                    <a:cubicBezTo>
                      <a:pt x="18080" y="8212"/>
                      <a:pt x="19324" y="7614"/>
                      <a:pt x="19324" y="7613"/>
                    </a:cubicBezTo>
                    <a:lnTo>
                      <a:pt x="19324" y="7613"/>
                    </a:lnTo>
                    <a:cubicBezTo>
                      <a:pt x="19675" y="9618"/>
                      <a:pt x="17194" y="13052"/>
                      <a:pt x="17194" y="13052"/>
                    </a:cubicBezTo>
                    <a:cubicBezTo>
                      <a:pt x="18081" y="13626"/>
                      <a:pt x="18881" y="13827"/>
                      <a:pt x="19568" y="13827"/>
                    </a:cubicBezTo>
                    <a:cubicBezTo>
                      <a:pt x="21191" y="13827"/>
                      <a:pt x="22181" y="12701"/>
                      <a:pt x="22181" y="12701"/>
                    </a:cubicBezTo>
                    <a:lnTo>
                      <a:pt x="22181" y="12701"/>
                    </a:lnTo>
                    <a:cubicBezTo>
                      <a:pt x="24136" y="19318"/>
                      <a:pt x="21805" y="24155"/>
                      <a:pt x="21805" y="24155"/>
                    </a:cubicBezTo>
                    <a:cubicBezTo>
                      <a:pt x="20753" y="24506"/>
                      <a:pt x="20026" y="25057"/>
                      <a:pt x="19575" y="25483"/>
                    </a:cubicBezTo>
                    <a:cubicBezTo>
                      <a:pt x="19149" y="25884"/>
                      <a:pt x="18973" y="26210"/>
                      <a:pt x="18973" y="26210"/>
                    </a:cubicBezTo>
                    <a:cubicBezTo>
                      <a:pt x="18973" y="26210"/>
                      <a:pt x="19199" y="27463"/>
                      <a:pt x="19851" y="28416"/>
                    </a:cubicBezTo>
                    <a:cubicBezTo>
                      <a:pt x="20151" y="28817"/>
                      <a:pt x="20527" y="29167"/>
                      <a:pt x="21003" y="29318"/>
                    </a:cubicBezTo>
                    <a:cubicBezTo>
                      <a:pt x="23685" y="25984"/>
                      <a:pt x="28798" y="17714"/>
                      <a:pt x="24738" y="6862"/>
                    </a:cubicBezTo>
                    <a:lnTo>
                      <a:pt x="24738" y="6862"/>
                    </a:lnTo>
                    <a:cubicBezTo>
                      <a:pt x="24738" y="6862"/>
                      <a:pt x="23610" y="8992"/>
                      <a:pt x="20928" y="10420"/>
                    </a:cubicBezTo>
                    <a:cubicBezTo>
                      <a:pt x="20928" y="10420"/>
                      <a:pt x="24312" y="6987"/>
                      <a:pt x="21530" y="1724"/>
                    </a:cubicBezTo>
                    <a:lnTo>
                      <a:pt x="21530" y="1724"/>
                    </a:lnTo>
                    <a:cubicBezTo>
                      <a:pt x="21530" y="1724"/>
                      <a:pt x="19994" y="3934"/>
                      <a:pt x="17161" y="3934"/>
                    </a:cubicBezTo>
                    <a:cubicBezTo>
                      <a:pt x="16251" y="3934"/>
                      <a:pt x="15206" y="3706"/>
                      <a:pt x="14036" y="3102"/>
                    </a:cubicBezTo>
                    <a:cubicBezTo>
                      <a:pt x="11292" y="1690"/>
                      <a:pt x="8404" y="0"/>
                      <a:pt x="5339" y="0"/>
                    </a:cubicBezTo>
                    <a:close/>
                  </a:path>
                </a:pathLst>
              </a:custGeom>
              <a:solidFill>
                <a:srgbClr val="380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3" name="Google Shape;12443;g24384d3dfa2_2_1776"/>
              <p:cNvSpPr/>
              <p:nvPr/>
            </p:nvSpPr>
            <p:spPr>
              <a:xfrm>
                <a:off x="5099150" y="3918750"/>
                <a:ext cx="18047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7219" h="7899" extrusionOk="0">
                    <a:moveTo>
                      <a:pt x="3751" y="0"/>
                    </a:moveTo>
                    <a:cubicBezTo>
                      <a:pt x="1791" y="0"/>
                      <a:pt x="627" y="2575"/>
                      <a:pt x="627" y="2575"/>
                    </a:cubicBezTo>
                    <a:lnTo>
                      <a:pt x="1" y="7838"/>
                    </a:lnTo>
                    <a:cubicBezTo>
                      <a:pt x="368" y="7875"/>
                      <a:pt x="721" y="7898"/>
                      <a:pt x="1061" y="7898"/>
                    </a:cubicBezTo>
                    <a:cubicBezTo>
                      <a:pt x="1186" y="7898"/>
                      <a:pt x="1308" y="7895"/>
                      <a:pt x="1429" y="7889"/>
                    </a:cubicBezTo>
                    <a:cubicBezTo>
                      <a:pt x="3209" y="7763"/>
                      <a:pt x="4637" y="6986"/>
                      <a:pt x="5540" y="5959"/>
                    </a:cubicBezTo>
                    <a:cubicBezTo>
                      <a:pt x="7043" y="4280"/>
                      <a:pt x="7219" y="1924"/>
                      <a:pt x="5515" y="671"/>
                    </a:cubicBezTo>
                    <a:cubicBezTo>
                      <a:pt x="4873" y="189"/>
                      <a:pt x="4283" y="0"/>
                      <a:pt x="3751" y="0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4" name="Google Shape;12444;g24384d3dfa2_2_1776"/>
              <p:cNvSpPr/>
              <p:nvPr/>
            </p:nvSpPr>
            <p:spPr>
              <a:xfrm>
                <a:off x="4076600" y="3903225"/>
                <a:ext cx="171075" cy="199375"/>
              </a:xfrm>
              <a:custGeom>
                <a:avLst/>
                <a:gdLst/>
                <a:ahLst/>
                <a:cxnLst/>
                <a:rect l="l" t="t" r="r" b="b"/>
                <a:pathLst>
                  <a:path w="6843" h="7975" extrusionOk="0">
                    <a:moveTo>
                      <a:pt x="3267" y="1"/>
                    </a:moveTo>
                    <a:cubicBezTo>
                      <a:pt x="2754" y="1"/>
                      <a:pt x="2182" y="176"/>
                      <a:pt x="1554" y="615"/>
                    </a:cubicBezTo>
                    <a:cubicBezTo>
                      <a:pt x="251" y="1542"/>
                      <a:pt x="0" y="3121"/>
                      <a:pt x="577" y="4600"/>
                    </a:cubicBezTo>
                    <a:cubicBezTo>
                      <a:pt x="1253" y="6254"/>
                      <a:pt x="3008" y="7783"/>
                      <a:pt x="5539" y="7958"/>
                    </a:cubicBezTo>
                    <a:cubicBezTo>
                      <a:pt x="5716" y="7969"/>
                      <a:pt x="5892" y="7975"/>
                      <a:pt x="6070" y="7975"/>
                    </a:cubicBezTo>
                    <a:cubicBezTo>
                      <a:pt x="6322" y="7975"/>
                      <a:pt x="6578" y="7963"/>
                      <a:pt x="6842" y="7933"/>
                    </a:cubicBezTo>
                    <a:lnTo>
                      <a:pt x="6366" y="2670"/>
                    </a:lnTo>
                    <a:cubicBezTo>
                      <a:pt x="6366" y="2670"/>
                      <a:pt x="5270" y="1"/>
                      <a:pt x="3267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5" name="Google Shape;12445;g24384d3dfa2_2_1776"/>
              <p:cNvSpPr/>
              <p:nvPr/>
            </p:nvSpPr>
            <p:spPr>
              <a:xfrm>
                <a:off x="5113575" y="3985775"/>
                <a:ext cx="119950" cy="94775"/>
              </a:xfrm>
              <a:custGeom>
                <a:avLst/>
                <a:gdLst/>
                <a:ahLst/>
                <a:cxnLst/>
                <a:rect l="l" t="t" r="r" b="b"/>
                <a:pathLst>
                  <a:path w="4798" h="3791" extrusionOk="0">
                    <a:moveTo>
                      <a:pt x="2418" y="1"/>
                    </a:moveTo>
                    <a:cubicBezTo>
                      <a:pt x="1111" y="1"/>
                      <a:pt x="25" y="2325"/>
                      <a:pt x="25" y="2325"/>
                    </a:cubicBezTo>
                    <a:lnTo>
                      <a:pt x="0" y="3754"/>
                    </a:lnTo>
                    <a:cubicBezTo>
                      <a:pt x="195" y="3779"/>
                      <a:pt x="386" y="3791"/>
                      <a:pt x="573" y="3791"/>
                    </a:cubicBezTo>
                    <a:cubicBezTo>
                      <a:pt x="3042" y="3791"/>
                      <a:pt x="4798" y="1745"/>
                      <a:pt x="3283" y="371"/>
                    </a:cubicBezTo>
                    <a:cubicBezTo>
                      <a:pt x="2990" y="109"/>
                      <a:pt x="2699" y="1"/>
                      <a:pt x="2418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6" name="Google Shape;12446;g24384d3dfa2_2_1776"/>
              <p:cNvSpPr/>
              <p:nvPr/>
            </p:nvSpPr>
            <p:spPr>
              <a:xfrm>
                <a:off x="5099150" y="3918750"/>
                <a:ext cx="18047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7219" h="7899" extrusionOk="0">
                    <a:moveTo>
                      <a:pt x="3751" y="0"/>
                    </a:moveTo>
                    <a:cubicBezTo>
                      <a:pt x="1791" y="0"/>
                      <a:pt x="627" y="2575"/>
                      <a:pt x="627" y="2575"/>
                    </a:cubicBezTo>
                    <a:lnTo>
                      <a:pt x="1" y="7838"/>
                    </a:lnTo>
                    <a:cubicBezTo>
                      <a:pt x="368" y="7875"/>
                      <a:pt x="721" y="7898"/>
                      <a:pt x="1061" y="7898"/>
                    </a:cubicBezTo>
                    <a:cubicBezTo>
                      <a:pt x="1186" y="7898"/>
                      <a:pt x="1308" y="7895"/>
                      <a:pt x="1429" y="7889"/>
                    </a:cubicBezTo>
                    <a:cubicBezTo>
                      <a:pt x="1805" y="6711"/>
                      <a:pt x="2457" y="4480"/>
                      <a:pt x="2332" y="2876"/>
                    </a:cubicBezTo>
                    <a:cubicBezTo>
                      <a:pt x="2285" y="2260"/>
                      <a:pt x="2680" y="1967"/>
                      <a:pt x="3214" y="1967"/>
                    </a:cubicBezTo>
                    <a:cubicBezTo>
                      <a:pt x="4397" y="1967"/>
                      <a:pt x="6265" y="3404"/>
                      <a:pt x="5540" y="5959"/>
                    </a:cubicBezTo>
                    <a:cubicBezTo>
                      <a:pt x="7043" y="4280"/>
                      <a:pt x="7219" y="1924"/>
                      <a:pt x="5515" y="671"/>
                    </a:cubicBezTo>
                    <a:cubicBezTo>
                      <a:pt x="4873" y="189"/>
                      <a:pt x="4283" y="0"/>
                      <a:pt x="3751" y="0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7" name="Google Shape;12447;g24384d3dfa2_2_1776"/>
              <p:cNvSpPr/>
              <p:nvPr/>
            </p:nvSpPr>
            <p:spPr>
              <a:xfrm>
                <a:off x="4115275" y="3970775"/>
                <a:ext cx="119875" cy="96275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3851" extrusionOk="0">
                    <a:moveTo>
                      <a:pt x="2455" y="0"/>
                    </a:moveTo>
                    <a:cubicBezTo>
                      <a:pt x="2185" y="0"/>
                      <a:pt x="1901" y="101"/>
                      <a:pt x="1611" y="344"/>
                    </a:cubicBezTo>
                    <a:cubicBezTo>
                      <a:pt x="0" y="1694"/>
                      <a:pt x="1792" y="3850"/>
                      <a:pt x="4321" y="3850"/>
                    </a:cubicBezTo>
                    <a:cubicBezTo>
                      <a:pt x="4468" y="3850"/>
                      <a:pt x="4618" y="3843"/>
                      <a:pt x="4769" y="3828"/>
                    </a:cubicBezTo>
                    <a:lnTo>
                      <a:pt x="4794" y="2399"/>
                    </a:lnTo>
                    <a:cubicBezTo>
                      <a:pt x="4794" y="2399"/>
                      <a:pt x="3776" y="0"/>
                      <a:pt x="2455" y="0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8" name="Google Shape;12448;g24384d3dfa2_2_1776"/>
              <p:cNvSpPr/>
              <p:nvPr/>
            </p:nvSpPr>
            <p:spPr>
              <a:xfrm>
                <a:off x="4076600" y="3903225"/>
                <a:ext cx="171075" cy="199375"/>
              </a:xfrm>
              <a:custGeom>
                <a:avLst/>
                <a:gdLst/>
                <a:ahLst/>
                <a:cxnLst/>
                <a:rect l="l" t="t" r="r" b="b"/>
                <a:pathLst>
                  <a:path w="6843" h="7975" extrusionOk="0">
                    <a:moveTo>
                      <a:pt x="3267" y="1"/>
                    </a:moveTo>
                    <a:cubicBezTo>
                      <a:pt x="2754" y="1"/>
                      <a:pt x="2182" y="176"/>
                      <a:pt x="1554" y="615"/>
                    </a:cubicBezTo>
                    <a:cubicBezTo>
                      <a:pt x="251" y="1542"/>
                      <a:pt x="0" y="3121"/>
                      <a:pt x="577" y="4600"/>
                    </a:cubicBezTo>
                    <a:cubicBezTo>
                      <a:pt x="402" y="2636"/>
                      <a:pt x="1605" y="1597"/>
                      <a:pt x="2766" y="1597"/>
                    </a:cubicBezTo>
                    <a:cubicBezTo>
                      <a:pt x="3768" y="1597"/>
                      <a:pt x="4739" y="2372"/>
                      <a:pt x="4762" y="3998"/>
                    </a:cubicBezTo>
                    <a:cubicBezTo>
                      <a:pt x="4812" y="6028"/>
                      <a:pt x="5213" y="7256"/>
                      <a:pt x="5539" y="7958"/>
                    </a:cubicBezTo>
                    <a:cubicBezTo>
                      <a:pt x="5716" y="7969"/>
                      <a:pt x="5892" y="7975"/>
                      <a:pt x="6070" y="7975"/>
                    </a:cubicBezTo>
                    <a:cubicBezTo>
                      <a:pt x="6322" y="7975"/>
                      <a:pt x="6578" y="7963"/>
                      <a:pt x="6842" y="7933"/>
                    </a:cubicBezTo>
                    <a:lnTo>
                      <a:pt x="6366" y="2670"/>
                    </a:lnTo>
                    <a:cubicBezTo>
                      <a:pt x="6366" y="2670"/>
                      <a:pt x="5270" y="1"/>
                      <a:pt x="3267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9" name="Google Shape;12449;g24384d3dfa2_2_1776"/>
              <p:cNvSpPr/>
              <p:nvPr/>
            </p:nvSpPr>
            <p:spPr>
              <a:xfrm>
                <a:off x="4224475" y="3600275"/>
                <a:ext cx="916675" cy="772725"/>
              </a:xfrm>
              <a:custGeom>
                <a:avLst/>
                <a:gdLst/>
                <a:ahLst/>
                <a:cxnLst/>
                <a:rect l="l" t="t" r="r" b="b"/>
                <a:pathLst>
                  <a:path w="36667" h="30909" extrusionOk="0">
                    <a:moveTo>
                      <a:pt x="14236" y="1"/>
                    </a:moveTo>
                    <a:cubicBezTo>
                      <a:pt x="14236" y="1"/>
                      <a:pt x="13760" y="1480"/>
                      <a:pt x="7820" y="3384"/>
                    </a:cubicBezTo>
                    <a:cubicBezTo>
                      <a:pt x="2130" y="5214"/>
                      <a:pt x="0" y="10953"/>
                      <a:pt x="50" y="16342"/>
                    </a:cubicBezTo>
                    <a:cubicBezTo>
                      <a:pt x="50" y="16542"/>
                      <a:pt x="50" y="16768"/>
                      <a:pt x="50" y="16994"/>
                    </a:cubicBezTo>
                    <a:cubicBezTo>
                      <a:pt x="50" y="17069"/>
                      <a:pt x="75" y="17169"/>
                      <a:pt x="75" y="17244"/>
                    </a:cubicBezTo>
                    <a:cubicBezTo>
                      <a:pt x="75" y="17269"/>
                      <a:pt x="75" y="17269"/>
                      <a:pt x="75" y="17269"/>
                    </a:cubicBezTo>
                    <a:cubicBezTo>
                      <a:pt x="351" y="22081"/>
                      <a:pt x="3033" y="28347"/>
                      <a:pt x="13108" y="30302"/>
                    </a:cubicBezTo>
                    <a:cubicBezTo>
                      <a:pt x="14612" y="30603"/>
                      <a:pt x="16291" y="30778"/>
                      <a:pt x="18120" y="30878"/>
                    </a:cubicBezTo>
                    <a:cubicBezTo>
                      <a:pt x="18592" y="30898"/>
                      <a:pt x="19060" y="30909"/>
                      <a:pt x="19524" y="30909"/>
                    </a:cubicBezTo>
                    <a:cubicBezTo>
                      <a:pt x="28282" y="30909"/>
                      <a:pt x="35543" y="27245"/>
                      <a:pt x="36090" y="17319"/>
                    </a:cubicBezTo>
                    <a:cubicBezTo>
                      <a:pt x="36667" y="6843"/>
                      <a:pt x="30928" y="6868"/>
                      <a:pt x="28897" y="6191"/>
                    </a:cubicBezTo>
                    <a:cubicBezTo>
                      <a:pt x="26842" y="5540"/>
                      <a:pt x="23735" y="2783"/>
                      <a:pt x="22306" y="778"/>
                    </a:cubicBezTo>
                    <a:lnTo>
                      <a:pt x="22306" y="778"/>
                    </a:lnTo>
                    <a:cubicBezTo>
                      <a:pt x="22356" y="878"/>
                      <a:pt x="23008" y="2282"/>
                      <a:pt x="22882" y="3961"/>
                    </a:cubicBezTo>
                    <a:cubicBezTo>
                      <a:pt x="22757" y="5690"/>
                      <a:pt x="23233" y="7595"/>
                      <a:pt x="23233" y="7595"/>
                    </a:cubicBezTo>
                    <a:cubicBezTo>
                      <a:pt x="23233" y="7595"/>
                      <a:pt x="15714" y="5891"/>
                      <a:pt x="14236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0" name="Google Shape;12450;g24384d3dfa2_2_1776"/>
              <p:cNvSpPr/>
              <p:nvPr/>
            </p:nvSpPr>
            <p:spPr>
              <a:xfrm>
                <a:off x="4224475" y="3600275"/>
                <a:ext cx="916675" cy="772725"/>
              </a:xfrm>
              <a:custGeom>
                <a:avLst/>
                <a:gdLst/>
                <a:ahLst/>
                <a:cxnLst/>
                <a:rect l="l" t="t" r="r" b="b"/>
                <a:pathLst>
                  <a:path w="36667" h="30909" extrusionOk="0">
                    <a:moveTo>
                      <a:pt x="14236" y="1"/>
                    </a:moveTo>
                    <a:cubicBezTo>
                      <a:pt x="14236" y="1"/>
                      <a:pt x="13760" y="1480"/>
                      <a:pt x="7820" y="3384"/>
                    </a:cubicBezTo>
                    <a:cubicBezTo>
                      <a:pt x="2130" y="5214"/>
                      <a:pt x="0" y="10953"/>
                      <a:pt x="50" y="16342"/>
                    </a:cubicBezTo>
                    <a:cubicBezTo>
                      <a:pt x="175" y="11906"/>
                      <a:pt x="4261" y="4713"/>
                      <a:pt x="7644" y="4512"/>
                    </a:cubicBezTo>
                    <a:cubicBezTo>
                      <a:pt x="11203" y="4287"/>
                      <a:pt x="13860" y="1705"/>
                      <a:pt x="13860" y="1705"/>
                    </a:cubicBezTo>
                    <a:cubicBezTo>
                      <a:pt x="16065" y="6868"/>
                      <a:pt x="23860" y="8547"/>
                      <a:pt x="23860" y="8547"/>
                    </a:cubicBezTo>
                    <a:cubicBezTo>
                      <a:pt x="23584" y="6592"/>
                      <a:pt x="24386" y="4287"/>
                      <a:pt x="24386" y="4287"/>
                    </a:cubicBezTo>
                    <a:cubicBezTo>
                      <a:pt x="26065" y="5916"/>
                      <a:pt x="30476" y="9399"/>
                      <a:pt x="28346" y="20653"/>
                    </a:cubicBezTo>
                    <a:cubicBezTo>
                      <a:pt x="26516" y="30252"/>
                      <a:pt x="13509" y="30302"/>
                      <a:pt x="13108" y="30302"/>
                    </a:cubicBezTo>
                    <a:cubicBezTo>
                      <a:pt x="14612" y="30603"/>
                      <a:pt x="16291" y="30778"/>
                      <a:pt x="18120" y="30878"/>
                    </a:cubicBezTo>
                    <a:cubicBezTo>
                      <a:pt x="18592" y="30898"/>
                      <a:pt x="19060" y="30909"/>
                      <a:pt x="19524" y="30909"/>
                    </a:cubicBezTo>
                    <a:cubicBezTo>
                      <a:pt x="28282" y="30909"/>
                      <a:pt x="35543" y="27245"/>
                      <a:pt x="36090" y="17319"/>
                    </a:cubicBezTo>
                    <a:cubicBezTo>
                      <a:pt x="36667" y="6843"/>
                      <a:pt x="30928" y="6868"/>
                      <a:pt x="28897" y="6191"/>
                    </a:cubicBezTo>
                    <a:cubicBezTo>
                      <a:pt x="26842" y="5540"/>
                      <a:pt x="23735" y="2783"/>
                      <a:pt x="22306" y="778"/>
                    </a:cubicBezTo>
                    <a:lnTo>
                      <a:pt x="22306" y="778"/>
                    </a:lnTo>
                    <a:cubicBezTo>
                      <a:pt x="22356" y="878"/>
                      <a:pt x="23008" y="2282"/>
                      <a:pt x="22882" y="3961"/>
                    </a:cubicBezTo>
                    <a:cubicBezTo>
                      <a:pt x="22757" y="5690"/>
                      <a:pt x="23233" y="7595"/>
                      <a:pt x="23233" y="7595"/>
                    </a:cubicBezTo>
                    <a:cubicBezTo>
                      <a:pt x="23233" y="7595"/>
                      <a:pt x="15714" y="5891"/>
                      <a:pt x="14236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1" name="Google Shape;12451;g24384d3dfa2_2_1776"/>
              <p:cNvSpPr/>
              <p:nvPr/>
            </p:nvSpPr>
            <p:spPr>
              <a:xfrm>
                <a:off x="4287125" y="4059550"/>
                <a:ext cx="189875" cy="188650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7546" extrusionOk="0">
                    <a:moveTo>
                      <a:pt x="3813" y="1"/>
                    </a:moveTo>
                    <a:cubicBezTo>
                      <a:pt x="1754" y="1"/>
                      <a:pt x="50" y="1646"/>
                      <a:pt x="25" y="3710"/>
                    </a:cubicBezTo>
                    <a:cubicBezTo>
                      <a:pt x="0" y="5790"/>
                      <a:pt x="1654" y="7495"/>
                      <a:pt x="3735" y="7545"/>
                    </a:cubicBezTo>
                    <a:cubicBezTo>
                      <a:pt x="3750" y="7545"/>
                      <a:pt x="3766" y="7545"/>
                      <a:pt x="3781" y="7545"/>
                    </a:cubicBezTo>
                    <a:cubicBezTo>
                      <a:pt x="5841" y="7545"/>
                      <a:pt x="7544" y="5900"/>
                      <a:pt x="7569" y="3836"/>
                    </a:cubicBezTo>
                    <a:cubicBezTo>
                      <a:pt x="7594" y="1730"/>
                      <a:pt x="5940" y="26"/>
                      <a:pt x="3860" y="1"/>
                    </a:cubicBezTo>
                    <a:cubicBezTo>
                      <a:pt x="3844" y="1"/>
                      <a:pt x="3829" y="1"/>
                      <a:pt x="3813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2" name="Google Shape;12452;g24384d3dfa2_2_1776"/>
              <p:cNvSpPr/>
              <p:nvPr/>
            </p:nvSpPr>
            <p:spPr>
              <a:xfrm>
                <a:off x="4880475" y="4068325"/>
                <a:ext cx="190500" cy="1886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546" extrusionOk="0">
                    <a:moveTo>
                      <a:pt x="3814" y="1"/>
                    </a:moveTo>
                    <a:cubicBezTo>
                      <a:pt x="1755" y="1"/>
                      <a:pt x="76" y="1646"/>
                      <a:pt x="26" y="3710"/>
                    </a:cubicBezTo>
                    <a:cubicBezTo>
                      <a:pt x="1" y="5790"/>
                      <a:pt x="1680" y="7520"/>
                      <a:pt x="3760" y="7545"/>
                    </a:cubicBezTo>
                    <a:cubicBezTo>
                      <a:pt x="3776" y="7545"/>
                      <a:pt x="3791" y="7545"/>
                      <a:pt x="3807" y="7545"/>
                    </a:cubicBezTo>
                    <a:cubicBezTo>
                      <a:pt x="5866" y="7545"/>
                      <a:pt x="7545" y="5900"/>
                      <a:pt x="7570" y="3835"/>
                    </a:cubicBezTo>
                    <a:cubicBezTo>
                      <a:pt x="7620" y="1755"/>
                      <a:pt x="5941" y="26"/>
                      <a:pt x="3860" y="1"/>
                    </a:cubicBezTo>
                    <a:cubicBezTo>
                      <a:pt x="3845" y="1"/>
                      <a:pt x="3829" y="1"/>
                      <a:pt x="3814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3" name="Google Shape;12453;g24384d3dfa2_2_1776"/>
              <p:cNvSpPr/>
              <p:nvPr/>
            </p:nvSpPr>
            <p:spPr>
              <a:xfrm>
                <a:off x="4841000" y="3881000"/>
                <a:ext cx="208050" cy="135975"/>
              </a:xfrm>
              <a:custGeom>
                <a:avLst/>
                <a:gdLst/>
                <a:ahLst/>
                <a:cxnLst/>
                <a:rect l="l" t="t" r="r" b="b"/>
                <a:pathLst>
                  <a:path w="8322" h="5439" fill="none" extrusionOk="0">
                    <a:moveTo>
                      <a:pt x="1028" y="5439"/>
                    </a:moveTo>
                    <a:cubicBezTo>
                      <a:pt x="1028" y="5439"/>
                      <a:pt x="1" y="0"/>
                      <a:pt x="4236" y="75"/>
                    </a:cubicBezTo>
                    <a:cubicBezTo>
                      <a:pt x="8322" y="176"/>
                      <a:pt x="7194" y="5364"/>
                      <a:pt x="7194" y="5364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4" name="Google Shape;12454;g24384d3dfa2_2_1776"/>
              <p:cNvSpPr/>
              <p:nvPr/>
            </p:nvSpPr>
            <p:spPr>
              <a:xfrm>
                <a:off x="4321575" y="3872850"/>
                <a:ext cx="207425" cy="135975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5439" fill="none" extrusionOk="0">
                    <a:moveTo>
                      <a:pt x="1028" y="5439"/>
                    </a:moveTo>
                    <a:cubicBezTo>
                      <a:pt x="1028" y="5439"/>
                      <a:pt x="1" y="0"/>
                      <a:pt x="4236" y="101"/>
                    </a:cubicBezTo>
                    <a:cubicBezTo>
                      <a:pt x="8297" y="176"/>
                      <a:pt x="7194" y="5389"/>
                      <a:pt x="7194" y="5389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5" name="Google Shape;12455;g24384d3dfa2_2_1776"/>
              <p:cNvSpPr/>
              <p:nvPr/>
            </p:nvSpPr>
            <p:spPr>
              <a:xfrm>
                <a:off x="4622325" y="4013800"/>
                <a:ext cx="173525" cy="77600"/>
              </a:xfrm>
              <a:custGeom>
                <a:avLst/>
                <a:gdLst/>
                <a:ahLst/>
                <a:cxnLst/>
                <a:rect l="l" t="t" r="r" b="b"/>
                <a:pathLst>
                  <a:path w="6941" h="3104" extrusionOk="0">
                    <a:moveTo>
                      <a:pt x="2332" y="0"/>
                    </a:moveTo>
                    <a:cubicBezTo>
                      <a:pt x="669" y="0"/>
                      <a:pt x="1" y="492"/>
                      <a:pt x="1" y="1079"/>
                    </a:cubicBezTo>
                    <a:cubicBezTo>
                      <a:pt x="1" y="1630"/>
                      <a:pt x="552" y="2257"/>
                      <a:pt x="1404" y="2708"/>
                    </a:cubicBezTo>
                    <a:cubicBezTo>
                      <a:pt x="1705" y="2859"/>
                      <a:pt x="2056" y="2984"/>
                      <a:pt x="2407" y="3084"/>
                    </a:cubicBezTo>
                    <a:cubicBezTo>
                      <a:pt x="2459" y="3097"/>
                      <a:pt x="2516" y="3103"/>
                      <a:pt x="2576" y="3103"/>
                    </a:cubicBezTo>
                    <a:cubicBezTo>
                      <a:pt x="3902" y="3103"/>
                      <a:pt x="6940" y="73"/>
                      <a:pt x="2457" y="1"/>
                    </a:cubicBezTo>
                    <a:cubicBezTo>
                      <a:pt x="2415" y="1"/>
                      <a:pt x="2373" y="0"/>
                      <a:pt x="2332" y="0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6" name="Google Shape;12456;g24384d3dfa2_2_1776"/>
              <p:cNvSpPr/>
              <p:nvPr/>
            </p:nvSpPr>
            <p:spPr>
              <a:xfrm>
                <a:off x="4377350" y="4078350"/>
                <a:ext cx="18200" cy="176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06" extrusionOk="0">
                    <a:moveTo>
                      <a:pt x="351" y="1"/>
                    </a:moveTo>
                    <a:cubicBezTo>
                      <a:pt x="176" y="1"/>
                      <a:pt x="0" y="151"/>
                      <a:pt x="0" y="352"/>
                    </a:cubicBezTo>
                    <a:cubicBezTo>
                      <a:pt x="0" y="552"/>
                      <a:pt x="151" y="703"/>
                      <a:pt x="351" y="703"/>
                    </a:cubicBezTo>
                    <a:cubicBezTo>
                      <a:pt x="364" y="704"/>
                      <a:pt x="377" y="705"/>
                      <a:pt x="389" y="705"/>
                    </a:cubicBezTo>
                    <a:cubicBezTo>
                      <a:pt x="571" y="705"/>
                      <a:pt x="702" y="541"/>
                      <a:pt x="702" y="377"/>
                    </a:cubicBezTo>
                    <a:cubicBezTo>
                      <a:pt x="727" y="176"/>
                      <a:pt x="552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7" name="Google Shape;12457;g24384d3dfa2_2_1776"/>
              <p:cNvSpPr/>
              <p:nvPr/>
            </p:nvSpPr>
            <p:spPr>
              <a:xfrm>
                <a:off x="4413700" y="4111575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51" y="0"/>
                    </a:moveTo>
                    <a:cubicBezTo>
                      <a:pt x="175" y="0"/>
                      <a:pt x="0" y="151"/>
                      <a:pt x="0" y="351"/>
                    </a:cubicBezTo>
                    <a:cubicBezTo>
                      <a:pt x="0" y="552"/>
                      <a:pt x="150" y="702"/>
                      <a:pt x="351" y="702"/>
                    </a:cubicBezTo>
                    <a:cubicBezTo>
                      <a:pt x="551" y="702"/>
                      <a:pt x="702" y="552"/>
                      <a:pt x="702" y="351"/>
                    </a:cubicBezTo>
                    <a:cubicBezTo>
                      <a:pt x="702" y="151"/>
                      <a:pt x="551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8" name="Google Shape;12458;g24384d3dfa2_2_1776"/>
              <p:cNvSpPr/>
              <p:nvPr/>
            </p:nvSpPr>
            <p:spPr>
              <a:xfrm>
                <a:off x="4462550" y="4076475"/>
                <a:ext cx="182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28" extrusionOk="0">
                    <a:moveTo>
                      <a:pt x="377" y="1"/>
                    </a:moveTo>
                    <a:cubicBezTo>
                      <a:pt x="176" y="1"/>
                      <a:pt x="26" y="151"/>
                      <a:pt x="26" y="352"/>
                    </a:cubicBezTo>
                    <a:cubicBezTo>
                      <a:pt x="1" y="552"/>
                      <a:pt x="176" y="702"/>
                      <a:pt x="377" y="727"/>
                    </a:cubicBezTo>
                    <a:cubicBezTo>
                      <a:pt x="552" y="727"/>
                      <a:pt x="728" y="552"/>
                      <a:pt x="728" y="377"/>
                    </a:cubicBezTo>
                    <a:cubicBezTo>
                      <a:pt x="728" y="176"/>
                      <a:pt x="577" y="1"/>
                      <a:pt x="377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59" name="Google Shape;12459;g24384d3dfa2_2_1776"/>
              <p:cNvSpPr/>
              <p:nvPr/>
            </p:nvSpPr>
            <p:spPr>
              <a:xfrm>
                <a:off x="4285875" y="4051425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51" y="0"/>
                    </a:moveTo>
                    <a:cubicBezTo>
                      <a:pt x="151" y="0"/>
                      <a:pt x="0" y="151"/>
                      <a:pt x="0" y="351"/>
                    </a:cubicBezTo>
                    <a:cubicBezTo>
                      <a:pt x="0" y="552"/>
                      <a:pt x="151" y="702"/>
                      <a:pt x="351" y="702"/>
                    </a:cubicBezTo>
                    <a:cubicBezTo>
                      <a:pt x="527" y="702"/>
                      <a:pt x="702" y="552"/>
                      <a:pt x="702" y="351"/>
                    </a:cubicBezTo>
                    <a:cubicBezTo>
                      <a:pt x="702" y="151"/>
                      <a:pt x="552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0" name="Google Shape;12460;g24384d3dfa2_2_1776"/>
              <p:cNvSpPr/>
              <p:nvPr/>
            </p:nvSpPr>
            <p:spPr>
              <a:xfrm>
                <a:off x="4313425" y="4100925"/>
                <a:ext cx="18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27" extrusionOk="0">
                    <a:moveTo>
                      <a:pt x="377" y="0"/>
                    </a:moveTo>
                    <a:cubicBezTo>
                      <a:pt x="176" y="0"/>
                      <a:pt x="1" y="150"/>
                      <a:pt x="1" y="351"/>
                    </a:cubicBezTo>
                    <a:cubicBezTo>
                      <a:pt x="1" y="551"/>
                      <a:pt x="151" y="702"/>
                      <a:pt x="352" y="727"/>
                    </a:cubicBezTo>
                    <a:cubicBezTo>
                      <a:pt x="552" y="727"/>
                      <a:pt x="703" y="551"/>
                      <a:pt x="728" y="376"/>
                    </a:cubicBezTo>
                    <a:cubicBezTo>
                      <a:pt x="728" y="176"/>
                      <a:pt x="552" y="0"/>
                      <a:pt x="377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1" name="Google Shape;12461;g24384d3dfa2_2_1776"/>
              <p:cNvSpPr/>
              <p:nvPr/>
            </p:nvSpPr>
            <p:spPr>
              <a:xfrm>
                <a:off x="4960050" y="4106550"/>
                <a:ext cx="18200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05" extrusionOk="0">
                    <a:moveTo>
                      <a:pt x="377" y="1"/>
                    </a:moveTo>
                    <a:cubicBezTo>
                      <a:pt x="176" y="1"/>
                      <a:pt x="26" y="151"/>
                      <a:pt x="1" y="352"/>
                    </a:cubicBezTo>
                    <a:cubicBezTo>
                      <a:pt x="1" y="552"/>
                      <a:pt x="176" y="702"/>
                      <a:pt x="352" y="702"/>
                    </a:cubicBezTo>
                    <a:cubicBezTo>
                      <a:pt x="365" y="704"/>
                      <a:pt x="377" y="705"/>
                      <a:pt x="390" y="705"/>
                    </a:cubicBezTo>
                    <a:cubicBezTo>
                      <a:pt x="574" y="705"/>
                      <a:pt x="728" y="541"/>
                      <a:pt x="728" y="377"/>
                    </a:cubicBezTo>
                    <a:cubicBezTo>
                      <a:pt x="728" y="176"/>
                      <a:pt x="577" y="1"/>
                      <a:pt x="377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2" name="Google Shape;12462;g24384d3dfa2_2_1776"/>
              <p:cNvSpPr/>
              <p:nvPr/>
            </p:nvSpPr>
            <p:spPr>
              <a:xfrm>
                <a:off x="4923100" y="4138500"/>
                <a:ext cx="1755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3" extrusionOk="0">
                    <a:moveTo>
                      <a:pt x="351" y="1"/>
                    </a:moveTo>
                    <a:cubicBezTo>
                      <a:pt x="150" y="1"/>
                      <a:pt x="0" y="151"/>
                      <a:pt x="0" y="352"/>
                    </a:cubicBezTo>
                    <a:cubicBezTo>
                      <a:pt x="0" y="552"/>
                      <a:pt x="150" y="703"/>
                      <a:pt x="351" y="703"/>
                    </a:cubicBezTo>
                    <a:cubicBezTo>
                      <a:pt x="551" y="703"/>
                      <a:pt x="702" y="552"/>
                      <a:pt x="702" y="352"/>
                    </a:cubicBezTo>
                    <a:cubicBezTo>
                      <a:pt x="702" y="176"/>
                      <a:pt x="551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3" name="Google Shape;12463;g24384d3dfa2_2_1776"/>
              <p:cNvSpPr/>
              <p:nvPr/>
            </p:nvSpPr>
            <p:spPr>
              <a:xfrm>
                <a:off x="4874850" y="4102175"/>
                <a:ext cx="175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28" extrusionOk="0">
                    <a:moveTo>
                      <a:pt x="351" y="0"/>
                    </a:moveTo>
                    <a:cubicBezTo>
                      <a:pt x="176" y="0"/>
                      <a:pt x="0" y="151"/>
                      <a:pt x="0" y="351"/>
                    </a:cubicBezTo>
                    <a:cubicBezTo>
                      <a:pt x="0" y="552"/>
                      <a:pt x="151" y="702"/>
                      <a:pt x="351" y="727"/>
                    </a:cubicBezTo>
                    <a:cubicBezTo>
                      <a:pt x="552" y="727"/>
                      <a:pt x="702" y="552"/>
                      <a:pt x="702" y="376"/>
                    </a:cubicBezTo>
                    <a:cubicBezTo>
                      <a:pt x="702" y="176"/>
                      <a:pt x="552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4" name="Google Shape;12464;g24384d3dfa2_2_1776"/>
              <p:cNvSpPr/>
              <p:nvPr/>
            </p:nvSpPr>
            <p:spPr>
              <a:xfrm>
                <a:off x="5052800" y="4082125"/>
                <a:ext cx="17550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5" extrusionOk="0">
                    <a:moveTo>
                      <a:pt x="351" y="0"/>
                    </a:moveTo>
                    <a:cubicBezTo>
                      <a:pt x="175" y="0"/>
                      <a:pt x="0" y="151"/>
                      <a:pt x="0" y="351"/>
                    </a:cubicBezTo>
                    <a:cubicBezTo>
                      <a:pt x="0" y="552"/>
                      <a:pt x="150" y="702"/>
                      <a:pt x="351" y="702"/>
                    </a:cubicBezTo>
                    <a:cubicBezTo>
                      <a:pt x="364" y="704"/>
                      <a:pt x="377" y="704"/>
                      <a:pt x="389" y="704"/>
                    </a:cubicBezTo>
                    <a:cubicBezTo>
                      <a:pt x="570" y="704"/>
                      <a:pt x="702" y="540"/>
                      <a:pt x="702" y="376"/>
                    </a:cubicBezTo>
                    <a:cubicBezTo>
                      <a:pt x="702" y="176"/>
                      <a:pt x="551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5" name="Google Shape;12465;g24384d3dfa2_2_1776"/>
              <p:cNvSpPr/>
              <p:nvPr/>
            </p:nvSpPr>
            <p:spPr>
              <a:xfrm>
                <a:off x="5023350" y="4131000"/>
                <a:ext cx="175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27" extrusionOk="0">
                    <a:moveTo>
                      <a:pt x="351" y="0"/>
                    </a:moveTo>
                    <a:cubicBezTo>
                      <a:pt x="176" y="0"/>
                      <a:pt x="0" y="151"/>
                      <a:pt x="0" y="351"/>
                    </a:cubicBezTo>
                    <a:cubicBezTo>
                      <a:pt x="0" y="552"/>
                      <a:pt x="150" y="727"/>
                      <a:pt x="351" y="727"/>
                    </a:cubicBezTo>
                    <a:cubicBezTo>
                      <a:pt x="551" y="727"/>
                      <a:pt x="702" y="577"/>
                      <a:pt x="702" y="376"/>
                    </a:cubicBezTo>
                    <a:cubicBezTo>
                      <a:pt x="702" y="176"/>
                      <a:pt x="551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6" name="Google Shape;12466;g24384d3dfa2_2_1776"/>
              <p:cNvSpPr/>
              <p:nvPr/>
            </p:nvSpPr>
            <p:spPr>
              <a:xfrm>
                <a:off x="4540250" y="4124175"/>
                <a:ext cx="286375" cy="152925"/>
              </a:xfrm>
              <a:custGeom>
                <a:avLst/>
                <a:gdLst/>
                <a:ahLst/>
                <a:cxnLst/>
                <a:rect l="l" t="t" r="r" b="b"/>
                <a:pathLst>
                  <a:path w="11455" h="6117" extrusionOk="0">
                    <a:moveTo>
                      <a:pt x="9268" y="0"/>
                    </a:moveTo>
                    <a:cubicBezTo>
                      <a:pt x="8862" y="0"/>
                      <a:pt x="8420" y="70"/>
                      <a:pt x="7971" y="198"/>
                    </a:cubicBezTo>
                    <a:cubicBezTo>
                      <a:pt x="7845" y="223"/>
                      <a:pt x="7720" y="273"/>
                      <a:pt x="7570" y="323"/>
                    </a:cubicBezTo>
                    <a:cubicBezTo>
                      <a:pt x="7194" y="449"/>
                      <a:pt x="6843" y="549"/>
                      <a:pt x="6492" y="624"/>
                    </a:cubicBezTo>
                    <a:lnTo>
                      <a:pt x="6492" y="649"/>
                    </a:lnTo>
                    <a:cubicBezTo>
                      <a:pt x="5978" y="762"/>
                      <a:pt x="5509" y="809"/>
                      <a:pt x="5068" y="809"/>
                    </a:cubicBezTo>
                    <a:cubicBezTo>
                      <a:pt x="4240" y="809"/>
                      <a:pt x="3510" y="645"/>
                      <a:pt x="2758" y="449"/>
                    </a:cubicBezTo>
                    <a:cubicBezTo>
                      <a:pt x="2529" y="384"/>
                      <a:pt x="2287" y="351"/>
                      <a:pt x="2046" y="351"/>
                    </a:cubicBezTo>
                    <a:cubicBezTo>
                      <a:pt x="1260" y="351"/>
                      <a:pt x="483" y="703"/>
                      <a:pt x="176" y="1451"/>
                    </a:cubicBezTo>
                    <a:cubicBezTo>
                      <a:pt x="26" y="1827"/>
                      <a:pt x="1" y="2328"/>
                      <a:pt x="176" y="2955"/>
                    </a:cubicBezTo>
                    <a:cubicBezTo>
                      <a:pt x="753" y="5085"/>
                      <a:pt x="3134" y="6088"/>
                      <a:pt x="5088" y="6113"/>
                    </a:cubicBezTo>
                    <a:cubicBezTo>
                      <a:pt x="5189" y="6115"/>
                      <a:pt x="5289" y="6117"/>
                      <a:pt x="5387" y="6117"/>
                    </a:cubicBezTo>
                    <a:cubicBezTo>
                      <a:pt x="9120" y="6117"/>
                      <a:pt x="10937" y="4279"/>
                      <a:pt x="11279" y="2228"/>
                    </a:cubicBezTo>
                    <a:cubicBezTo>
                      <a:pt x="11454" y="1150"/>
                      <a:pt x="11028" y="499"/>
                      <a:pt x="10301" y="198"/>
                    </a:cubicBezTo>
                    <a:cubicBezTo>
                      <a:pt x="10008" y="63"/>
                      <a:pt x="9655" y="0"/>
                      <a:pt x="9268" y="0"/>
                    </a:cubicBezTo>
                    <a:close/>
                  </a:path>
                </a:pathLst>
              </a:custGeom>
              <a:solidFill>
                <a:srgbClr val="480A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7" name="Google Shape;12467;g24384d3dfa2_2_1776"/>
              <p:cNvSpPr/>
              <p:nvPr/>
            </p:nvSpPr>
            <p:spPr>
              <a:xfrm>
                <a:off x="4544650" y="4132950"/>
                <a:ext cx="159800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6392" h="2299" extrusionOk="0">
                    <a:moveTo>
                      <a:pt x="1870" y="0"/>
                    </a:moveTo>
                    <a:cubicBezTo>
                      <a:pt x="1084" y="0"/>
                      <a:pt x="307" y="352"/>
                      <a:pt x="0" y="1100"/>
                    </a:cubicBezTo>
                    <a:cubicBezTo>
                      <a:pt x="492" y="2010"/>
                      <a:pt x="1961" y="2298"/>
                      <a:pt x="3296" y="2298"/>
                    </a:cubicBezTo>
                    <a:cubicBezTo>
                      <a:pt x="4205" y="2298"/>
                      <a:pt x="5052" y="2165"/>
                      <a:pt x="5489" y="2002"/>
                    </a:cubicBezTo>
                    <a:cubicBezTo>
                      <a:pt x="6366" y="1702"/>
                      <a:pt x="6391" y="849"/>
                      <a:pt x="6316" y="298"/>
                    </a:cubicBezTo>
                    <a:lnTo>
                      <a:pt x="6316" y="298"/>
                    </a:lnTo>
                    <a:cubicBezTo>
                      <a:pt x="5802" y="411"/>
                      <a:pt x="5333" y="458"/>
                      <a:pt x="4892" y="458"/>
                    </a:cubicBezTo>
                    <a:cubicBezTo>
                      <a:pt x="4064" y="458"/>
                      <a:pt x="3334" y="294"/>
                      <a:pt x="2582" y="98"/>
                    </a:cubicBezTo>
                    <a:cubicBezTo>
                      <a:pt x="2353" y="33"/>
                      <a:pt x="2111" y="0"/>
                      <a:pt x="1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8" name="Google Shape;12468;g24384d3dfa2_2_1776"/>
              <p:cNvSpPr/>
              <p:nvPr/>
            </p:nvSpPr>
            <p:spPr>
              <a:xfrm>
                <a:off x="4732600" y="4124175"/>
                <a:ext cx="7387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1872" extrusionOk="0">
                    <a:moveTo>
                      <a:pt x="1574" y="0"/>
                    </a:moveTo>
                    <a:cubicBezTo>
                      <a:pt x="1168" y="0"/>
                      <a:pt x="726" y="70"/>
                      <a:pt x="277" y="198"/>
                    </a:cubicBezTo>
                    <a:cubicBezTo>
                      <a:pt x="51" y="774"/>
                      <a:pt x="1" y="1576"/>
                      <a:pt x="1379" y="1827"/>
                    </a:cubicBezTo>
                    <a:cubicBezTo>
                      <a:pt x="1560" y="1858"/>
                      <a:pt x="1717" y="1872"/>
                      <a:pt x="1855" y="1872"/>
                    </a:cubicBezTo>
                    <a:cubicBezTo>
                      <a:pt x="2954" y="1872"/>
                      <a:pt x="2741" y="956"/>
                      <a:pt x="2607" y="198"/>
                    </a:cubicBezTo>
                    <a:cubicBezTo>
                      <a:pt x="2314" y="63"/>
                      <a:pt x="1961" y="0"/>
                      <a:pt x="1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69" name="Google Shape;12469;g24384d3dfa2_2_1776"/>
              <p:cNvSpPr/>
              <p:nvPr/>
            </p:nvSpPr>
            <p:spPr>
              <a:xfrm>
                <a:off x="4622325" y="4013800"/>
                <a:ext cx="173525" cy="77600"/>
              </a:xfrm>
              <a:custGeom>
                <a:avLst/>
                <a:gdLst/>
                <a:ahLst/>
                <a:cxnLst/>
                <a:rect l="l" t="t" r="r" b="b"/>
                <a:pathLst>
                  <a:path w="6941" h="3104" extrusionOk="0">
                    <a:moveTo>
                      <a:pt x="2332" y="0"/>
                    </a:moveTo>
                    <a:cubicBezTo>
                      <a:pt x="669" y="0"/>
                      <a:pt x="1" y="492"/>
                      <a:pt x="1" y="1079"/>
                    </a:cubicBezTo>
                    <a:cubicBezTo>
                      <a:pt x="518" y="790"/>
                      <a:pt x="1134" y="611"/>
                      <a:pt x="1673" y="611"/>
                    </a:cubicBezTo>
                    <a:cubicBezTo>
                      <a:pt x="2257" y="611"/>
                      <a:pt x="2751" y="821"/>
                      <a:pt x="2933" y="1330"/>
                    </a:cubicBezTo>
                    <a:cubicBezTo>
                      <a:pt x="3435" y="2658"/>
                      <a:pt x="1404" y="2708"/>
                      <a:pt x="1404" y="2708"/>
                    </a:cubicBezTo>
                    <a:cubicBezTo>
                      <a:pt x="1705" y="2859"/>
                      <a:pt x="2056" y="2984"/>
                      <a:pt x="2407" y="3084"/>
                    </a:cubicBezTo>
                    <a:cubicBezTo>
                      <a:pt x="2459" y="3097"/>
                      <a:pt x="2516" y="3103"/>
                      <a:pt x="2576" y="3103"/>
                    </a:cubicBezTo>
                    <a:cubicBezTo>
                      <a:pt x="3902" y="3103"/>
                      <a:pt x="6940" y="73"/>
                      <a:pt x="2457" y="1"/>
                    </a:cubicBezTo>
                    <a:cubicBezTo>
                      <a:pt x="2415" y="1"/>
                      <a:pt x="2373" y="0"/>
                      <a:pt x="2332" y="0"/>
                    </a:cubicBezTo>
                    <a:close/>
                  </a:path>
                </a:pathLst>
              </a:custGeom>
              <a:solidFill>
                <a:srgbClr val="FF7069">
                  <a:alpha val="85098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470" name="Google Shape;12470;g24384d3dfa2_2_1776"/>
          <p:cNvGrpSpPr/>
          <p:nvPr/>
        </p:nvGrpSpPr>
        <p:grpSpPr>
          <a:xfrm>
            <a:off x="894394" y="1726359"/>
            <a:ext cx="936504" cy="1004248"/>
            <a:chOff x="971263" y="2363802"/>
            <a:chExt cx="1827300" cy="1930973"/>
          </a:xfrm>
        </p:grpSpPr>
        <p:sp>
          <p:nvSpPr>
            <p:cNvPr id="12471" name="Google Shape;12471;g24384d3dfa2_2_1776"/>
            <p:cNvSpPr/>
            <p:nvPr/>
          </p:nvSpPr>
          <p:spPr>
            <a:xfrm>
              <a:off x="971263" y="2363802"/>
              <a:ext cx="1827300" cy="18273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472" name="Google Shape;12472;g24384d3dfa2_2_1776"/>
            <p:cNvGrpSpPr/>
            <p:nvPr/>
          </p:nvGrpSpPr>
          <p:grpSpPr>
            <a:xfrm>
              <a:off x="1257438" y="2571750"/>
              <a:ext cx="1254975" cy="1723025"/>
              <a:chOff x="3332925" y="1157750"/>
              <a:chExt cx="1254975" cy="1723025"/>
            </a:xfrm>
          </p:grpSpPr>
          <p:grpSp>
            <p:nvGrpSpPr>
              <p:cNvPr id="12473" name="Google Shape;12473;g24384d3dfa2_2_1776"/>
              <p:cNvGrpSpPr/>
              <p:nvPr/>
            </p:nvGrpSpPr>
            <p:grpSpPr>
              <a:xfrm>
                <a:off x="3332925" y="1157750"/>
                <a:ext cx="1254975" cy="1723025"/>
                <a:chOff x="3332925" y="1157750"/>
                <a:chExt cx="1254975" cy="1723025"/>
              </a:xfrm>
            </p:grpSpPr>
            <p:sp>
              <p:nvSpPr>
                <p:cNvPr id="12474" name="Google Shape;12474;g24384d3dfa2_2_1776"/>
                <p:cNvSpPr/>
                <p:nvPr/>
              </p:nvSpPr>
              <p:spPr>
                <a:xfrm>
                  <a:off x="3666200" y="2385775"/>
                  <a:ext cx="666675" cy="49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67" h="19800" extrusionOk="0">
                      <a:moveTo>
                        <a:pt x="12194" y="0"/>
                      </a:moveTo>
                      <a:cubicBezTo>
                        <a:pt x="2313" y="0"/>
                        <a:pt x="0" y="14170"/>
                        <a:pt x="0" y="14170"/>
                      </a:cubicBezTo>
                      <a:cubicBezTo>
                        <a:pt x="1554" y="15623"/>
                        <a:pt x="3083" y="16726"/>
                        <a:pt x="4562" y="17553"/>
                      </a:cubicBezTo>
                      <a:cubicBezTo>
                        <a:pt x="7439" y="19181"/>
                        <a:pt x="10205" y="19799"/>
                        <a:pt x="12749" y="19799"/>
                      </a:cubicBezTo>
                      <a:cubicBezTo>
                        <a:pt x="18316" y="19799"/>
                        <a:pt x="22817" y="16837"/>
                        <a:pt x="25088" y="14997"/>
                      </a:cubicBezTo>
                      <a:cubicBezTo>
                        <a:pt x="26090" y="14145"/>
                        <a:pt x="26667" y="13543"/>
                        <a:pt x="26667" y="13543"/>
                      </a:cubicBezTo>
                      <a:cubicBezTo>
                        <a:pt x="25865" y="10761"/>
                        <a:pt x="24436" y="5799"/>
                        <a:pt x="20476" y="2691"/>
                      </a:cubicBezTo>
                      <a:cubicBezTo>
                        <a:pt x="19875" y="2240"/>
                        <a:pt x="19198" y="1789"/>
                        <a:pt x="18471" y="1438"/>
                      </a:cubicBezTo>
                      <a:cubicBezTo>
                        <a:pt x="16867" y="611"/>
                        <a:pt x="14938" y="84"/>
                        <a:pt x="12632" y="9"/>
                      </a:cubicBezTo>
                      <a:cubicBezTo>
                        <a:pt x="12484" y="3"/>
                        <a:pt x="12338" y="0"/>
                        <a:pt x="12194" y="0"/>
                      </a:cubicBezTo>
                      <a:close/>
                    </a:path>
                  </a:pathLst>
                </a:custGeom>
                <a:solidFill>
                  <a:srgbClr val="53282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75" name="Google Shape;12475;g24384d3dfa2_2_1776"/>
                <p:cNvSpPr/>
                <p:nvPr/>
              </p:nvSpPr>
              <p:spPr>
                <a:xfrm>
                  <a:off x="3666200" y="2385775"/>
                  <a:ext cx="511925" cy="4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7" h="17554" extrusionOk="0">
                      <a:moveTo>
                        <a:pt x="12194" y="0"/>
                      </a:moveTo>
                      <a:cubicBezTo>
                        <a:pt x="2313" y="0"/>
                        <a:pt x="0" y="14170"/>
                        <a:pt x="0" y="14170"/>
                      </a:cubicBezTo>
                      <a:cubicBezTo>
                        <a:pt x="1554" y="15623"/>
                        <a:pt x="3083" y="16726"/>
                        <a:pt x="4562" y="17553"/>
                      </a:cubicBezTo>
                      <a:cubicBezTo>
                        <a:pt x="3835" y="12866"/>
                        <a:pt x="6140" y="6801"/>
                        <a:pt x="8872" y="6250"/>
                      </a:cubicBezTo>
                      <a:cubicBezTo>
                        <a:pt x="9157" y="6194"/>
                        <a:pt x="9421" y="6168"/>
                        <a:pt x="9667" y="6168"/>
                      </a:cubicBezTo>
                      <a:cubicBezTo>
                        <a:pt x="12280" y="6168"/>
                        <a:pt x="12784" y="9066"/>
                        <a:pt x="12807" y="9157"/>
                      </a:cubicBezTo>
                      <a:cubicBezTo>
                        <a:pt x="12857" y="9082"/>
                        <a:pt x="14862" y="5498"/>
                        <a:pt x="17845" y="4395"/>
                      </a:cubicBezTo>
                      <a:cubicBezTo>
                        <a:pt x="19148" y="3894"/>
                        <a:pt x="19975" y="3267"/>
                        <a:pt x="20476" y="2691"/>
                      </a:cubicBezTo>
                      <a:cubicBezTo>
                        <a:pt x="19875" y="2240"/>
                        <a:pt x="19198" y="1789"/>
                        <a:pt x="18471" y="1438"/>
                      </a:cubicBezTo>
                      <a:cubicBezTo>
                        <a:pt x="16867" y="611"/>
                        <a:pt x="14938" y="84"/>
                        <a:pt x="12632" y="9"/>
                      </a:cubicBezTo>
                      <a:cubicBezTo>
                        <a:pt x="12484" y="3"/>
                        <a:pt x="12338" y="0"/>
                        <a:pt x="12194" y="0"/>
                      </a:cubicBezTo>
                      <a:close/>
                    </a:path>
                  </a:pathLst>
                </a:custGeom>
                <a:solidFill>
                  <a:srgbClr val="3806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76" name="Google Shape;12476;g24384d3dfa2_2_1776"/>
                <p:cNvSpPr/>
                <p:nvPr/>
              </p:nvSpPr>
              <p:spPr>
                <a:xfrm>
                  <a:off x="4125475" y="2421700"/>
                  <a:ext cx="207400" cy="3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6" h="13560" extrusionOk="0">
                      <a:moveTo>
                        <a:pt x="100" y="1"/>
                      </a:moveTo>
                      <a:cubicBezTo>
                        <a:pt x="25" y="427"/>
                        <a:pt x="0" y="878"/>
                        <a:pt x="25" y="1379"/>
                      </a:cubicBezTo>
                      <a:cubicBezTo>
                        <a:pt x="25" y="1379"/>
                        <a:pt x="5564" y="4287"/>
                        <a:pt x="6717" y="13560"/>
                      </a:cubicBezTo>
                      <a:cubicBezTo>
                        <a:pt x="7719" y="12708"/>
                        <a:pt x="8296" y="12106"/>
                        <a:pt x="8296" y="12106"/>
                      </a:cubicBezTo>
                      <a:cubicBezTo>
                        <a:pt x="7344" y="8898"/>
                        <a:pt x="5614" y="2783"/>
                        <a:pt x="100" y="1"/>
                      </a:cubicBezTo>
                      <a:close/>
                    </a:path>
                  </a:pathLst>
                </a:custGeom>
                <a:solidFill>
                  <a:srgbClr val="7B4F4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77" name="Google Shape;12477;g24384d3dfa2_2_1776"/>
                <p:cNvSpPr/>
                <p:nvPr/>
              </p:nvSpPr>
              <p:spPr>
                <a:xfrm>
                  <a:off x="3806550" y="2325700"/>
                  <a:ext cx="372825" cy="23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3" h="9480" extrusionOk="0">
                      <a:moveTo>
                        <a:pt x="7198" y="0"/>
                      </a:moveTo>
                      <a:cubicBezTo>
                        <a:pt x="7049" y="0"/>
                        <a:pt x="6897" y="2"/>
                        <a:pt x="6742" y="6"/>
                      </a:cubicBezTo>
                      <a:cubicBezTo>
                        <a:pt x="2381" y="132"/>
                        <a:pt x="0" y="1335"/>
                        <a:pt x="251" y="3866"/>
                      </a:cubicBezTo>
                      <a:cubicBezTo>
                        <a:pt x="526" y="6422"/>
                        <a:pt x="6817" y="6272"/>
                        <a:pt x="6917" y="9480"/>
                      </a:cubicBezTo>
                      <a:lnTo>
                        <a:pt x="6943" y="9480"/>
                      </a:lnTo>
                      <a:cubicBezTo>
                        <a:pt x="6993" y="9355"/>
                        <a:pt x="8847" y="6272"/>
                        <a:pt x="12080" y="5445"/>
                      </a:cubicBezTo>
                      <a:cubicBezTo>
                        <a:pt x="14913" y="4718"/>
                        <a:pt x="14161" y="1034"/>
                        <a:pt x="9324" y="182"/>
                      </a:cubicBezTo>
                      <a:cubicBezTo>
                        <a:pt x="8673" y="56"/>
                        <a:pt x="7969" y="0"/>
                        <a:pt x="7198" y="0"/>
                      </a:cubicBezTo>
                      <a:close/>
                    </a:path>
                  </a:pathLst>
                </a:custGeom>
                <a:solidFill>
                  <a:srgbClr val="FF3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78" name="Google Shape;12478;g24384d3dfa2_2_1776"/>
                <p:cNvSpPr/>
                <p:nvPr/>
              </p:nvSpPr>
              <p:spPr>
                <a:xfrm>
                  <a:off x="4366075" y="1860775"/>
                  <a:ext cx="207425" cy="2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7" h="9254" extrusionOk="0">
                      <a:moveTo>
                        <a:pt x="4309" y="1"/>
                      </a:moveTo>
                      <a:cubicBezTo>
                        <a:pt x="3309" y="1"/>
                        <a:pt x="2507" y="257"/>
                        <a:pt x="2507" y="257"/>
                      </a:cubicBezTo>
                      <a:cubicBezTo>
                        <a:pt x="2507" y="257"/>
                        <a:pt x="0" y="5170"/>
                        <a:pt x="276" y="7150"/>
                      </a:cubicBezTo>
                      <a:cubicBezTo>
                        <a:pt x="415" y="8163"/>
                        <a:pt x="2261" y="9253"/>
                        <a:pt x="4123" y="9253"/>
                      </a:cubicBezTo>
                      <a:cubicBezTo>
                        <a:pt x="5623" y="9253"/>
                        <a:pt x="7132" y="8546"/>
                        <a:pt x="7770" y="6523"/>
                      </a:cubicBezTo>
                      <a:cubicBezTo>
                        <a:pt x="7895" y="6047"/>
                        <a:pt x="7995" y="5520"/>
                        <a:pt x="8045" y="4919"/>
                      </a:cubicBezTo>
                      <a:cubicBezTo>
                        <a:pt x="8296" y="1385"/>
                        <a:pt x="6642" y="307"/>
                        <a:pt x="5088" y="57"/>
                      </a:cubicBezTo>
                      <a:cubicBezTo>
                        <a:pt x="4822" y="17"/>
                        <a:pt x="4560" y="1"/>
                        <a:pt x="4309" y="1"/>
                      </a:cubicBez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79" name="Google Shape;12479;g24384d3dfa2_2_1776"/>
                <p:cNvSpPr/>
                <p:nvPr/>
              </p:nvSpPr>
              <p:spPr>
                <a:xfrm>
                  <a:off x="3337875" y="1850850"/>
                  <a:ext cx="199900" cy="2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6" h="9270" extrusionOk="0">
                      <a:moveTo>
                        <a:pt x="3691" y="0"/>
                      </a:moveTo>
                      <a:cubicBezTo>
                        <a:pt x="3314" y="0"/>
                        <a:pt x="2918" y="43"/>
                        <a:pt x="2532" y="153"/>
                      </a:cubicBezTo>
                      <a:cubicBezTo>
                        <a:pt x="1203" y="529"/>
                        <a:pt x="0" y="1682"/>
                        <a:pt x="0" y="4664"/>
                      </a:cubicBezTo>
                      <a:cubicBezTo>
                        <a:pt x="0" y="8144"/>
                        <a:pt x="1998" y="9270"/>
                        <a:pt x="3946" y="9270"/>
                      </a:cubicBezTo>
                      <a:cubicBezTo>
                        <a:pt x="5689" y="9270"/>
                        <a:pt x="7393" y="8369"/>
                        <a:pt x="7594" y="7446"/>
                      </a:cubicBezTo>
                      <a:cubicBezTo>
                        <a:pt x="7995" y="5466"/>
                        <a:pt x="5840" y="404"/>
                        <a:pt x="5840" y="404"/>
                      </a:cubicBezTo>
                      <a:cubicBezTo>
                        <a:pt x="5840" y="404"/>
                        <a:pt x="5514" y="253"/>
                        <a:pt x="4988" y="153"/>
                      </a:cubicBezTo>
                      <a:cubicBezTo>
                        <a:pt x="4623" y="69"/>
                        <a:pt x="4172" y="0"/>
                        <a:pt x="3691" y="0"/>
                      </a:cubicBez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0" name="Google Shape;12480;g24384d3dfa2_2_1776"/>
                <p:cNvSpPr/>
                <p:nvPr/>
              </p:nvSpPr>
              <p:spPr>
                <a:xfrm>
                  <a:off x="4409925" y="1920400"/>
                  <a:ext cx="121550" cy="1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2" h="4452" extrusionOk="0">
                      <a:moveTo>
                        <a:pt x="2213" y="1"/>
                      </a:moveTo>
                      <a:cubicBezTo>
                        <a:pt x="1483" y="1"/>
                        <a:pt x="853" y="153"/>
                        <a:pt x="853" y="153"/>
                      </a:cubicBezTo>
                      <a:cubicBezTo>
                        <a:pt x="853" y="153"/>
                        <a:pt x="1" y="1531"/>
                        <a:pt x="151" y="2935"/>
                      </a:cubicBezTo>
                      <a:cubicBezTo>
                        <a:pt x="219" y="3715"/>
                        <a:pt x="1193" y="4451"/>
                        <a:pt x="2201" y="4451"/>
                      </a:cubicBezTo>
                      <a:cubicBezTo>
                        <a:pt x="3039" y="4451"/>
                        <a:pt x="3900" y="3944"/>
                        <a:pt x="4286" y="2534"/>
                      </a:cubicBezTo>
                      <a:cubicBezTo>
                        <a:pt x="4861" y="405"/>
                        <a:pt x="3404" y="1"/>
                        <a:pt x="2213" y="1"/>
                      </a:cubicBezTo>
                      <a:close/>
                    </a:path>
                  </a:pathLst>
                </a:custGeom>
                <a:solidFill>
                  <a:srgbClr val="FF70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1" name="Google Shape;12481;g24384d3dfa2_2_1776"/>
                <p:cNvSpPr/>
                <p:nvPr/>
              </p:nvSpPr>
              <p:spPr>
                <a:xfrm>
                  <a:off x="4366075" y="1860775"/>
                  <a:ext cx="194250" cy="2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0" h="9254" extrusionOk="0">
                      <a:moveTo>
                        <a:pt x="4309" y="1"/>
                      </a:moveTo>
                      <a:cubicBezTo>
                        <a:pt x="3309" y="1"/>
                        <a:pt x="2507" y="257"/>
                        <a:pt x="2507" y="257"/>
                      </a:cubicBezTo>
                      <a:cubicBezTo>
                        <a:pt x="2507" y="257"/>
                        <a:pt x="0" y="5170"/>
                        <a:pt x="276" y="7150"/>
                      </a:cubicBezTo>
                      <a:cubicBezTo>
                        <a:pt x="415" y="8163"/>
                        <a:pt x="2261" y="9253"/>
                        <a:pt x="4123" y="9253"/>
                      </a:cubicBezTo>
                      <a:cubicBezTo>
                        <a:pt x="5623" y="9253"/>
                        <a:pt x="7132" y="8546"/>
                        <a:pt x="7770" y="6523"/>
                      </a:cubicBezTo>
                      <a:lnTo>
                        <a:pt x="7770" y="6523"/>
                      </a:lnTo>
                      <a:cubicBezTo>
                        <a:pt x="6648" y="7136"/>
                        <a:pt x="5394" y="7540"/>
                        <a:pt x="4485" y="7540"/>
                      </a:cubicBezTo>
                      <a:cubicBezTo>
                        <a:pt x="3424" y="7540"/>
                        <a:pt x="2836" y="6988"/>
                        <a:pt x="3484" y="5571"/>
                      </a:cubicBezTo>
                      <a:cubicBezTo>
                        <a:pt x="4411" y="3515"/>
                        <a:pt x="4862" y="1360"/>
                        <a:pt x="5088" y="57"/>
                      </a:cubicBezTo>
                      <a:cubicBezTo>
                        <a:pt x="4822" y="17"/>
                        <a:pt x="4560" y="1"/>
                        <a:pt x="4309" y="1"/>
                      </a:cubicBez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2" name="Google Shape;12482;g24384d3dfa2_2_1776"/>
                <p:cNvSpPr/>
                <p:nvPr/>
              </p:nvSpPr>
              <p:spPr>
                <a:xfrm>
                  <a:off x="3332925" y="1854675"/>
                  <a:ext cx="204850" cy="22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4" h="9117" extrusionOk="0">
                      <a:moveTo>
                        <a:pt x="5186" y="0"/>
                      </a:moveTo>
                      <a:cubicBezTo>
                        <a:pt x="5010" y="1880"/>
                        <a:pt x="4960" y="4311"/>
                        <a:pt x="5612" y="5890"/>
                      </a:cubicBezTo>
                      <a:cubicBezTo>
                        <a:pt x="6022" y="6849"/>
                        <a:pt x="5290" y="7429"/>
                        <a:pt x="4339" y="7429"/>
                      </a:cubicBezTo>
                      <a:cubicBezTo>
                        <a:pt x="2556" y="7429"/>
                        <a:pt x="0" y="5393"/>
                        <a:pt x="2730" y="0"/>
                      </a:cubicBezTo>
                      <a:lnTo>
                        <a:pt x="2730" y="0"/>
                      </a:lnTo>
                      <a:cubicBezTo>
                        <a:pt x="1401" y="376"/>
                        <a:pt x="198" y="1529"/>
                        <a:pt x="198" y="4511"/>
                      </a:cubicBezTo>
                      <a:cubicBezTo>
                        <a:pt x="198" y="7991"/>
                        <a:pt x="2196" y="9117"/>
                        <a:pt x="4144" y="9117"/>
                      </a:cubicBezTo>
                      <a:cubicBezTo>
                        <a:pt x="5887" y="9117"/>
                        <a:pt x="7591" y="8216"/>
                        <a:pt x="7792" y="7293"/>
                      </a:cubicBezTo>
                      <a:cubicBezTo>
                        <a:pt x="8193" y="5313"/>
                        <a:pt x="6038" y="251"/>
                        <a:pt x="6038" y="251"/>
                      </a:cubicBezTo>
                      <a:cubicBezTo>
                        <a:pt x="6038" y="251"/>
                        <a:pt x="5712" y="100"/>
                        <a:pt x="5186" y="0"/>
                      </a:cubicBez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3" name="Google Shape;12483;g24384d3dfa2_2_1776"/>
                <p:cNvSpPr/>
                <p:nvPr/>
              </p:nvSpPr>
              <p:spPr>
                <a:xfrm>
                  <a:off x="3909300" y="2242500"/>
                  <a:ext cx="130975" cy="19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9" h="7920" extrusionOk="0">
                      <a:moveTo>
                        <a:pt x="5239" y="1"/>
                      </a:moveTo>
                      <a:lnTo>
                        <a:pt x="201" y="602"/>
                      </a:lnTo>
                      <a:lnTo>
                        <a:pt x="0" y="6693"/>
                      </a:lnTo>
                      <a:cubicBezTo>
                        <a:pt x="0" y="6693"/>
                        <a:pt x="764" y="7919"/>
                        <a:pt x="2307" y="7919"/>
                      </a:cubicBezTo>
                      <a:cubicBezTo>
                        <a:pt x="3035" y="7919"/>
                        <a:pt x="3937" y="7646"/>
                        <a:pt x="5013" y="6843"/>
                      </a:cubicBezTo>
                      <a:lnTo>
                        <a:pt x="5138" y="2532"/>
                      </a:lnTo>
                      <a:lnTo>
                        <a:pt x="5239" y="1"/>
                      </a:ln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4" name="Google Shape;12484;g24384d3dfa2_2_1776"/>
                <p:cNvSpPr/>
                <p:nvPr/>
              </p:nvSpPr>
              <p:spPr>
                <a:xfrm>
                  <a:off x="3909300" y="2242500"/>
                  <a:ext cx="130975" cy="19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9" h="7920" extrusionOk="0">
                      <a:moveTo>
                        <a:pt x="5239" y="1"/>
                      </a:moveTo>
                      <a:lnTo>
                        <a:pt x="201" y="602"/>
                      </a:lnTo>
                      <a:lnTo>
                        <a:pt x="0" y="6693"/>
                      </a:lnTo>
                      <a:cubicBezTo>
                        <a:pt x="0" y="6693"/>
                        <a:pt x="764" y="7919"/>
                        <a:pt x="2307" y="7919"/>
                      </a:cubicBezTo>
                      <a:cubicBezTo>
                        <a:pt x="3035" y="7919"/>
                        <a:pt x="3937" y="7646"/>
                        <a:pt x="5013" y="6843"/>
                      </a:cubicBezTo>
                      <a:lnTo>
                        <a:pt x="5013" y="6843"/>
                      </a:lnTo>
                      <a:cubicBezTo>
                        <a:pt x="4482" y="7058"/>
                        <a:pt x="4021" y="7150"/>
                        <a:pt x="3627" y="7150"/>
                      </a:cubicBezTo>
                      <a:cubicBezTo>
                        <a:pt x="1120" y="7150"/>
                        <a:pt x="1268" y="3399"/>
                        <a:pt x="2632" y="3334"/>
                      </a:cubicBezTo>
                      <a:cubicBezTo>
                        <a:pt x="3785" y="3259"/>
                        <a:pt x="4737" y="2783"/>
                        <a:pt x="5138" y="2532"/>
                      </a:cubicBezTo>
                      <a:lnTo>
                        <a:pt x="5239" y="1"/>
                      </a:ln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5" name="Google Shape;12485;g24384d3dfa2_2_1776"/>
                <p:cNvSpPr/>
                <p:nvPr/>
              </p:nvSpPr>
              <p:spPr>
                <a:xfrm>
                  <a:off x="3472575" y="1402450"/>
                  <a:ext cx="971850" cy="8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74" h="35424" extrusionOk="0">
                      <a:moveTo>
                        <a:pt x="21796" y="1"/>
                      </a:moveTo>
                      <a:cubicBezTo>
                        <a:pt x="21314" y="1"/>
                        <a:pt x="20816" y="15"/>
                        <a:pt x="20302" y="44"/>
                      </a:cubicBezTo>
                      <a:cubicBezTo>
                        <a:pt x="7419" y="771"/>
                        <a:pt x="1154" y="8264"/>
                        <a:pt x="552" y="16610"/>
                      </a:cubicBezTo>
                      <a:cubicBezTo>
                        <a:pt x="1" y="24254"/>
                        <a:pt x="2883" y="34831"/>
                        <a:pt x="19500" y="35407"/>
                      </a:cubicBezTo>
                      <a:cubicBezTo>
                        <a:pt x="19802" y="35418"/>
                        <a:pt x="20099" y="35423"/>
                        <a:pt x="20393" y="35423"/>
                      </a:cubicBezTo>
                      <a:cubicBezTo>
                        <a:pt x="24247" y="35423"/>
                        <a:pt x="27414" y="34522"/>
                        <a:pt x="29976" y="33102"/>
                      </a:cubicBezTo>
                      <a:cubicBezTo>
                        <a:pt x="36292" y="29568"/>
                        <a:pt x="38873" y="22726"/>
                        <a:pt x="38848" y="17713"/>
                      </a:cubicBezTo>
                      <a:cubicBezTo>
                        <a:pt x="38848" y="16360"/>
                        <a:pt x="38648" y="15157"/>
                        <a:pt x="38272" y="14154"/>
                      </a:cubicBezTo>
                      <a:cubicBezTo>
                        <a:pt x="36034" y="8163"/>
                        <a:pt x="33380" y="1"/>
                        <a:pt x="21796" y="1"/>
                      </a:cubicBez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6" name="Google Shape;12486;g24384d3dfa2_2_1776"/>
                <p:cNvSpPr/>
                <p:nvPr/>
              </p:nvSpPr>
              <p:spPr>
                <a:xfrm>
                  <a:off x="3472575" y="1402450"/>
                  <a:ext cx="971225" cy="8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9" h="35424" extrusionOk="0">
                      <a:moveTo>
                        <a:pt x="21796" y="1"/>
                      </a:moveTo>
                      <a:cubicBezTo>
                        <a:pt x="21314" y="1"/>
                        <a:pt x="20816" y="15"/>
                        <a:pt x="20302" y="44"/>
                      </a:cubicBezTo>
                      <a:cubicBezTo>
                        <a:pt x="7419" y="771"/>
                        <a:pt x="1154" y="8264"/>
                        <a:pt x="552" y="16610"/>
                      </a:cubicBezTo>
                      <a:cubicBezTo>
                        <a:pt x="1" y="24254"/>
                        <a:pt x="2883" y="34831"/>
                        <a:pt x="19500" y="35407"/>
                      </a:cubicBezTo>
                      <a:cubicBezTo>
                        <a:pt x="19802" y="35418"/>
                        <a:pt x="20099" y="35423"/>
                        <a:pt x="20393" y="35423"/>
                      </a:cubicBezTo>
                      <a:cubicBezTo>
                        <a:pt x="24247" y="35423"/>
                        <a:pt x="27414" y="34522"/>
                        <a:pt x="29976" y="33102"/>
                      </a:cubicBezTo>
                      <a:lnTo>
                        <a:pt x="29976" y="33102"/>
                      </a:lnTo>
                      <a:cubicBezTo>
                        <a:pt x="27675" y="33697"/>
                        <a:pt x="24950" y="34084"/>
                        <a:pt x="22341" y="34084"/>
                      </a:cubicBezTo>
                      <a:cubicBezTo>
                        <a:pt x="17587" y="34084"/>
                        <a:pt x="13219" y="32799"/>
                        <a:pt x="12507" y="29142"/>
                      </a:cubicBezTo>
                      <a:cubicBezTo>
                        <a:pt x="11104" y="21999"/>
                        <a:pt x="10928" y="14731"/>
                        <a:pt x="21079" y="13954"/>
                      </a:cubicBezTo>
                      <a:cubicBezTo>
                        <a:pt x="21901" y="13891"/>
                        <a:pt x="22714" y="13861"/>
                        <a:pt x="23514" y="13861"/>
                      </a:cubicBezTo>
                      <a:cubicBezTo>
                        <a:pt x="30345" y="13861"/>
                        <a:pt x="36223" y="16008"/>
                        <a:pt x="38848" y="17713"/>
                      </a:cubicBezTo>
                      <a:cubicBezTo>
                        <a:pt x="38848" y="16360"/>
                        <a:pt x="38648" y="15157"/>
                        <a:pt x="38272" y="14154"/>
                      </a:cubicBezTo>
                      <a:cubicBezTo>
                        <a:pt x="36034" y="8163"/>
                        <a:pt x="33380" y="1"/>
                        <a:pt x="21796" y="1"/>
                      </a:cubicBez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7" name="Google Shape;12487;g24384d3dfa2_2_1776"/>
                <p:cNvSpPr/>
                <p:nvPr/>
              </p:nvSpPr>
              <p:spPr>
                <a:xfrm>
                  <a:off x="3580350" y="1989950"/>
                  <a:ext cx="213050" cy="20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2" h="8376" extrusionOk="0">
                      <a:moveTo>
                        <a:pt x="4271" y="0"/>
                      </a:moveTo>
                      <a:cubicBezTo>
                        <a:pt x="2004" y="0"/>
                        <a:pt x="149" y="1778"/>
                        <a:pt x="76" y="4038"/>
                      </a:cubicBezTo>
                      <a:cubicBezTo>
                        <a:pt x="0" y="6343"/>
                        <a:pt x="1805" y="8298"/>
                        <a:pt x="4111" y="8374"/>
                      </a:cubicBezTo>
                      <a:cubicBezTo>
                        <a:pt x="4157" y="8375"/>
                        <a:pt x="4204" y="8376"/>
                        <a:pt x="4250" y="8376"/>
                      </a:cubicBezTo>
                      <a:cubicBezTo>
                        <a:pt x="6495" y="8376"/>
                        <a:pt x="8373" y="6598"/>
                        <a:pt x="8447" y="4338"/>
                      </a:cubicBezTo>
                      <a:cubicBezTo>
                        <a:pt x="8522" y="2033"/>
                        <a:pt x="6717" y="78"/>
                        <a:pt x="4412" y="3"/>
                      </a:cubicBezTo>
                      <a:cubicBezTo>
                        <a:pt x="4365" y="1"/>
                        <a:pt x="4318" y="0"/>
                        <a:pt x="4271" y="0"/>
                      </a:cubicBezTo>
                      <a:close/>
                    </a:path>
                  </a:pathLst>
                </a:custGeom>
                <a:solidFill>
                  <a:srgbClr val="FF7069">
                    <a:alpha val="64705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8" name="Google Shape;12488;g24384d3dfa2_2_1776"/>
                <p:cNvSpPr/>
                <p:nvPr/>
              </p:nvSpPr>
              <p:spPr>
                <a:xfrm>
                  <a:off x="4126725" y="1983675"/>
                  <a:ext cx="213675" cy="20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7" h="8377" extrusionOk="0">
                      <a:moveTo>
                        <a:pt x="4272" y="1"/>
                      </a:moveTo>
                      <a:cubicBezTo>
                        <a:pt x="2029" y="1"/>
                        <a:pt x="174" y="1779"/>
                        <a:pt x="101" y="4063"/>
                      </a:cubicBezTo>
                      <a:cubicBezTo>
                        <a:pt x="0" y="6369"/>
                        <a:pt x="1830" y="8299"/>
                        <a:pt x="4136" y="8374"/>
                      </a:cubicBezTo>
                      <a:cubicBezTo>
                        <a:pt x="4182" y="8375"/>
                        <a:pt x="4228" y="8376"/>
                        <a:pt x="4275" y="8376"/>
                      </a:cubicBezTo>
                      <a:cubicBezTo>
                        <a:pt x="6518" y="8376"/>
                        <a:pt x="8373" y="6598"/>
                        <a:pt x="8471" y="4339"/>
                      </a:cubicBezTo>
                      <a:cubicBezTo>
                        <a:pt x="8547" y="2033"/>
                        <a:pt x="6717" y="103"/>
                        <a:pt x="4411" y="3"/>
                      </a:cubicBezTo>
                      <a:cubicBezTo>
                        <a:pt x="4365" y="1"/>
                        <a:pt x="4319" y="1"/>
                        <a:pt x="4272" y="1"/>
                      </a:cubicBezTo>
                      <a:close/>
                    </a:path>
                  </a:pathLst>
                </a:custGeom>
                <a:solidFill>
                  <a:srgbClr val="FF7069">
                    <a:alpha val="64705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89" name="Google Shape;12489;g24384d3dfa2_2_1776"/>
                <p:cNvSpPr/>
                <p:nvPr/>
              </p:nvSpPr>
              <p:spPr>
                <a:xfrm>
                  <a:off x="3416825" y="1157750"/>
                  <a:ext cx="1112175" cy="6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87" h="27276" extrusionOk="0">
                      <a:moveTo>
                        <a:pt x="29601" y="0"/>
                      </a:moveTo>
                      <a:cubicBezTo>
                        <a:pt x="29508" y="0"/>
                        <a:pt x="29415" y="19"/>
                        <a:pt x="29324" y="57"/>
                      </a:cubicBezTo>
                      <a:cubicBezTo>
                        <a:pt x="27569" y="809"/>
                        <a:pt x="31354" y="5721"/>
                        <a:pt x="31354" y="5721"/>
                      </a:cubicBezTo>
                      <a:cubicBezTo>
                        <a:pt x="31354" y="5721"/>
                        <a:pt x="29129" y="2912"/>
                        <a:pt x="23061" y="2912"/>
                      </a:cubicBezTo>
                      <a:cubicBezTo>
                        <a:pt x="22721" y="2912"/>
                        <a:pt x="22369" y="2921"/>
                        <a:pt x="22005" y="2940"/>
                      </a:cubicBezTo>
                      <a:cubicBezTo>
                        <a:pt x="19674" y="3065"/>
                        <a:pt x="16867" y="3566"/>
                        <a:pt x="13459" y="4744"/>
                      </a:cubicBezTo>
                      <a:cubicBezTo>
                        <a:pt x="25" y="9406"/>
                        <a:pt x="0" y="23717"/>
                        <a:pt x="1529" y="27025"/>
                      </a:cubicBezTo>
                      <a:cubicBezTo>
                        <a:pt x="1529" y="27025"/>
                        <a:pt x="6516" y="24293"/>
                        <a:pt x="10953" y="23641"/>
                      </a:cubicBezTo>
                      <a:cubicBezTo>
                        <a:pt x="10953" y="23641"/>
                        <a:pt x="11930" y="15872"/>
                        <a:pt x="12882" y="14844"/>
                      </a:cubicBezTo>
                      <a:cubicBezTo>
                        <a:pt x="12945" y="14780"/>
                        <a:pt x="13001" y="14750"/>
                        <a:pt x="13052" y="14750"/>
                      </a:cubicBezTo>
                      <a:cubicBezTo>
                        <a:pt x="13800" y="14750"/>
                        <a:pt x="13386" y="21235"/>
                        <a:pt x="13785" y="22338"/>
                      </a:cubicBezTo>
                      <a:cubicBezTo>
                        <a:pt x="13785" y="22338"/>
                        <a:pt x="15714" y="22288"/>
                        <a:pt x="17870" y="22263"/>
                      </a:cubicBezTo>
                      <a:cubicBezTo>
                        <a:pt x="18650" y="22254"/>
                        <a:pt x="19460" y="22248"/>
                        <a:pt x="20221" y="22248"/>
                      </a:cubicBezTo>
                      <a:cubicBezTo>
                        <a:pt x="21540" y="22248"/>
                        <a:pt x="22714" y="22265"/>
                        <a:pt x="23334" y="22313"/>
                      </a:cubicBezTo>
                      <a:cubicBezTo>
                        <a:pt x="23334" y="22313"/>
                        <a:pt x="23434" y="16423"/>
                        <a:pt x="22882" y="15095"/>
                      </a:cubicBezTo>
                      <a:cubicBezTo>
                        <a:pt x="22793" y="14873"/>
                        <a:pt x="22807" y="14762"/>
                        <a:pt x="22895" y="14762"/>
                      </a:cubicBezTo>
                      <a:cubicBezTo>
                        <a:pt x="23321" y="14762"/>
                        <a:pt x="25474" y="17379"/>
                        <a:pt x="25765" y="22514"/>
                      </a:cubicBezTo>
                      <a:cubicBezTo>
                        <a:pt x="25765" y="22514"/>
                        <a:pt x="32156" y="23190"/>
                        <a:pt x="34236" y="23742"/>
                      </a:cubicBezTo>
                      <a:cubicBezTo>
                        <a:pt x="34236" y="23742"/>
                        <a:pt x="33509" y="17200"/>
                        <a:pt x="32632" y="15646"/>
                      </a:cubicBezTo>
                      <a:cubicBezTo>
                        <a:pt x="32513" y="15439"/>
                        <a:pt x="32487" y="15342"/>
                        <a:pt x="32530" y="15342"/>
                      </a:cubicBezTo>
                      <a:cubicBezTo>
                        <a:pt x="32810" y="15342"/>
                        <a:pt x="35952" y="19327"/>
                        <a:pt x="36191" y="24268"/>
                      </a:cubicBezTo>
                      <a:cubicBezTo>
                        <a:pt x="36191" y="24268"/>
                        <a:pt x="38898" y="25120"/>
                        <a:pt x="40752" y="26223"/>
                      </a:cubicBezTo>
                      <a:cubicBezTo>
                        <a:pt x="41329" y="26549"/>
                        <a:pt x="41830" y="26900"/>
                        <a:pt x="42131" y="27275"/>
                      </a:cubicBezTo>
                      <a:cubicBezTo>
                        <a:pt x="42131" y="27275"/>
                        <a:pt x="44487" y="12689"/>
                        <a:pt x="35138" y="7250"/>
                      </a:cubicBezTo>
                      <a:cubicBezTo>
                        <a:pt x="35289" y="7200"/>
                        <a:pt x="41128" y="5446"/>
                        <a:pt x="40602" y="3942"/>
                      </a:cubicBezTo>
                      <a:cubicBezTo>
                        <a:pt x="40460" y="3531"/>
                        <a:pt x="39999" y="3352"/>
                        <a:pt x="39365" y="3352"/>
                      </a:cubicBezTo>
                      <a:cubicBezTo>
                        <a:pt x="37643" y="3352"/>
                        <a:pt x="34646" y="4672"/>
                        <a:pt x="33309" y="6248"/>
                      </a:cubicBezTo>
                      <a:cubicBezTo>
                        <a:pt x="33309" y="6248"/>
                        <a:pt x="31324" y="0"/>
                        <a:pt x="29601" y="0"/>
                      </a:cubicBezTo>
                      <a:close/>
                    </a:path>
                  </a:pathLst>
                </a:custGeom>
                <a:solidFill>
                  <a:srgbClr val="F05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0" name="Google Shape;12490;g24384d3dfa2_2_1776"/>
                <p:cNvSpPr/>
                <p:nvPr/>
              </p:nvSpPr>
              <p:spPr>
                <a:xfrm>
                  <a:off x="3578475" y="1799525"/>
                  <a:ext cx="238750" cy="15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0" h="6116" fill="none" extrusionOk="0">
                      <a:moveTo>
                        <a:pt x="1078" y="6041"/>
                      </a:moveTo>
                      <a:cubicBezTo>
                        <a:pt x="1078" y="6041"/>
                        <a:pt x="0" y="0"/>
                        <a:pt x="4888" y="201"/>
                      </a:cubicBezTo>
                      <a:cubicBezTo>
                        <a:pt x="9549" y="376"/>
                        <a:pt x="8171" y="6116"/>
                        <a:pt x="8171" y="6116"/>
                      </a:cubicBezTo>
                    </a:path>
                  </a:pathLst>
                </a:custGeom>
                <a:noFill/>
                <a:ln w="13150" cap="rnd" cmpd="sng">
                  <a:solidFill>
                    <a:srgbClr val="323232"/>
                  </a:solidFill>
                  <a:prstDash val="solid"/>
                  <a:miter lim="2506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1" name="Google Shape;12491;g24384d3dfa2_2_1776"/>
                <p:cNvSpPr/>
                <p:nvPr/>
              </p:nvSpPr>
              <p:spPr>
                <a:xfrm>
                  <a:off x="4134875" y="1818325"/>
                  <a:ext cx="239375" cy="15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5" h="6141" fill="none" extrusionOk="0">
                      <a:moveTo>
                        <a:pt x="1078" y="6066"/>
                      </a:moveTo>
                      <a:cubicBezTo>
                        <a:pt x="1078" y="6066"/>
                        <a:pt x="0" y="0"/>
                        <a:pt x="4887" y="201"/>
                      </a:cubicBezTo>
                      <a:cubicBezTo>
                        <a:pt x="9574" y="376"/>
                        <a:pt x="8171" y="6141"/>
                        <a:pt x="8171" y="6141"/>
                      </a:cubicBezTo>
                    </a:path>
                  </a:pathLst>
                </a:custGeom>
                <a:noFill/>
                <a:ln w="13150" cap="rnd" cmpd="sng">
                  <a:solidFill>
                    <a:srgbClr val="323232"/>
                  </a:solidFill>
                  <a:prstDash val="solid"/>
                  <a:miter lim="2506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2" name="Google Shape;12492;g24384d3dfa2_2_1776"/>
                <p:cNvSpPr/>
                <p:nvPr/>
              </p:nvSpPr>
              <p:spPr>
                <a:xfrm>
                  <a:off x="3865200" y="1888350"/>
                  <a:ext cx="198875" cy="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5" h="3450" extrusionOk="0">
                      <a:moveTo>
                        <a:pt x="3820" y="0"/>
                      </a:moveTo>
                      <a:cubicBezTo>
                        <a:pt x="0" y="0"/>
                        <a:pt x="1215" y="2610"/>
                        <a:pt x="4020" y="3415"/>
                      </a:cubicBezTo>
                      <a:cubicBezTo>
                        <a:pt x="4091" y="3438"/>
                        <a:pt x="4169" y="3450"/>
                        <a:pt x="4254" y="3450"/>
                      </a:cubicBezTo>
                      <a:cubicBezTo>
                        <a:pt x="4532" y="3450"/>
                        <a:pt x="4878" y="3331"/>
                        <a:pt x="5223" y="3139"/>
                      </a:cubicBezTo>
                      <a:cubicBezTo>
                        <a:pt x="6602" y="2387"/>
                        <a:pt x="7955" y="432"/>
                        <a:pt x="4897" y="57"/>
                      </a:cubicBezTo>
                      <a:cubicBezTo>
                        <a:pt x="4672" y="31"/>
                        <a:pt x="4421" y="6"/>
                        <a:pt x="4145" y="6"/>
                      </a:cubicBezTo>
                      <a:cubicBezTo>
                        <a:pt x="4033" y="2"/>
                        <a:pt x="3925" y="0"/>
                        <a:pt x="3820" y="0"/>
                      </a:cubicBezTo>
                      <a:close/>
                    </a:path>
                  </a:pathLst>
                </a:custGeom>
                <a:solidFill>
                  <a:srgbClr val="FF70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3" name="Google Shape;12493;g24384d3dfa2_2_1776"/>
                <p:cNvSpPr/>
                <p:nvPr/>
              </p:nvSpPr>
              <p:spPr>
                <a:xfrm>
                  <a:off x="3826600" y="2020700"/>
                  <a:ext cx="264425" cy="6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7" h="2733" fill="none" extrusionOk="0">
                      <a:moveTo>
                        <a:pt x="0" y="1"/>
                      </a:moveTo>
                      <a:cubicBezTo>
                        <a:pt x="0" y="1"/>
                        <a:pt x="4562" y="2732"/>
                        <a:pt x="10577" y="377"/>
                      </a:cubicBezTo>
                    </a:path>
                  </a:pathLst>
                </a:custGeom>
                <a:noFill/>
                <a:ln w="13150" cap="rnd" cmpd="sng">
                  <a:solidFill>
                    <a:srgbClr val="323232"/>
                  </a:solidFill>
                  <a:prstDash val="solid"/>
                  <a:miter lim="2506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4" name="Google Shape;12494;g24384d3dfa2_2_1776"/>
                <p:cNvSpPr/>
                <p:nvPr/>
              </p:nvSpPr>
              <p:spPr>
                <a:xfrm>
                  <a:off x="3663050" y="2016325"/>
                  <a:ext cx="200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803" extrusionOk="0">
                      <a:moveTo>
                        <a:pt x="427" y="0"/>
                      </a:moveTo>
                      <a:cubicBezTo>
                        <a:pt x="201" y="0"/>
                        <a:pt x="26" y="176"/>
                        <a:pt x="1" y="376"/>
                      </a:cubicBezTo>
                      <a:cubicBezTo>
                        <a:pt x="1" y="602"/>
                        <a:pt x="176" y="777"/>
                        <a:pt x="402" y="802"/>
                      </a:cubicBezTo>
                      <a:cubicBezTo>
                        <a:pt x="602" y="802"/>
                        <a:pt x="778" y="627"/>
                        <a:pt x="803" y="401"/>
                      </a:cubicBezTo>
                      <a:cubicBezTo>
                        <a:pt x="803" y="201"/>
                        <a:pt x="627" y="0"/>
                        <a:pt x="427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5" name="Google Shape;12495;g24384d3dfa2_2_1776"/>
                <p:cNvSpPr/>
                <p:nvPr/>
              </p:nvSpPr>
              <p:spPr>
                <a:xfrm>
                  <a:off x="3702525" y="2053900"/>
                  <a:ext cx="20075" cy="1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1" extrusionOk="0">
                      <a:moveTo>
                        <a:pt x="427" y="1"/>
                      </a:moveTo>
                      <a:cubicBezTo>
                        <a:pt x="201" y="1"/>
                        <a:pt x="26" y="151"/>
                        <a:pt x="26" y="377"/>
                      </a:cubicBezTo>
                      <a:cubicBezTo>
                        <a:pt x="1" y="602"/>
                        <a:pt x="176" y="778"/>
                        <a:pt x="402" y="778"/>
                      </a:cubicBezTo>
                      <a:cubicBezTo>
                        <a:pt x="415" y="780"/>
                        <a:pt x="427" y="780"/>
                        <a:pt x="440" y="780"/>
                      </a:cubicBezTo>
                      <a:cubicBezTo>
                        <a:pt x="627" y="780"/>
                        <a:pt x="803" y="613"/>
                        <a:pt x="803" y="402"/>
                      </a:cubicBezTo>
                      <a:cubicBezTo>
                        <a:pt x="803" y="176"/>
                        <a:pt x="627" y="1"/>
                        <a:pt x="427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6" name="Google Shape;12496;g24384d3dfa2_2_1776"/>
                <p:cNvSpPr/>
                <p:nvPr/>
              </p:nvSpPr>
              <p:spPr>
                <a:xfrm>
                  <a:off x="3758300" y="201632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01" y="0"/>
                      </a:moveTo>
                      <a:cubicBezTo>
                        <a:pt x="201" y="0"/>
                        <a:pt x="0" y="151"/>
                        <a:pt x="0" y="376"/>
                      </a:cubicBezTo>
                      <a:cubicBezTo>
                        <a:pt x="0" y="602"/>
                        <a:pt x="151" y="777"/>
                        <a:pt x="376" y="777"/>
                      </a:cubicBezTo>
                      <a:cubicBezTo>
                        <a:pt x="391" y="779"/>
                        <a:pt x="405" y="780"/>
                        <a:pt x="419" y="780"/>
                      </a:cubicBezTo>
                      <a:cubicBezTo>
                        <a:pt x="624" y="780"/>
                        <a:pt x="777" y="612"/>
                        <a:pt x="777" y="401"/>
                      </a:cubicBezTo>
                      <a:cubicBezTo>
                        <a:pt x="802" y="201"/>
                        <a:pt x="627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7" name="Google Shape;12497;g24384d3dfa2_2_1776"/>
                <p:cNvSpPr/>
                <p:nvPr/>
              </p:nvSpPr>
              <p:spPr>
                <a:xfrm>
                  <a:off x="3561550" y="198437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27" y="0"/>
                      </a:moveTo>
                      <a:cubicBezTo>
                        <a:pt x="201" y="0"/>
                        <a:pt x="26" y="150"/>
                        <a:pt x="26" y="376"/>
                      </a:cubicBezTo>
                      <a:cubicBezTo>
                        <a:pt x="1" y="602"/>
                        <a:pt x="176" y="777"/>
                        <a:pt x="402" y="777"/>
                      </a:cubicBezTo>
                      <a:cubicBezTo>
                        <a:pt x="416" y="779"/>
                        <a:pt x="430" y="779"/>
                        <a:pt x="444" y="779"/>
                      </a:cubicBezTo>
                      <a:cubicBezTo>
                        <a:pt x="649" y="779"/>
                        <a:pt x="803" y="612"/>
                        <a:pt x="803" y="401"/>
                      </a:cubicBezTo>
                      <a:cubicBezTo>
                        <a:pt x="803" y="175"/>
                        <a:pt x="652" y="0"/>
                        <a:pt x="427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8" name="Google Shape;12498;g24384d3dfa2_2_1776"/>
                <p:cNvSpPr/>
                <p:nvPr/>
              </p:nvSpPr>
              <p:spPr>
                <a:xfrm>
                  <a:off x="3591625" y="204012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27" y="1"/>
                      </a:moveTo>
                      <a:cubicBezTo>
                        <a:pt x="201" y="1"/>
                        <a:pt x="26" y="176"/>
                        <a:pt x="26" y="377"/>
                      </a:cubicBezTo>
                      <a:cubicBezTo>
                        <a:pt x="1" y="602"/>
                        <a:pt x="176" y="778"/>
                        <a:pt x="402" y="778"/>
                      </a:cubicBezTo>
                      <a:cubicBezTo>
                        <a:pt x="414" y="779"/>
                        <a:pt x="427" y="780"/>
                        <a:pt x="440" y="780"/>
                      </a:cubicBezTo>
                      <a:cubicBezTo>
                        <a:pt x="627" y="780"/>
                        <a:pt x="803" y="613"/>
                        <a:pt x="803" y="402"/>
                      </a:cubicBezTo>
                      <a:cubicBezTo>
                        <a:pt x="803" y="201"/>
                        <a:pt x="627" y="1"/>
                        <a:pt x="427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499" name="Google Shape;12499;g24384d3dfa2_2_1776"/>
                <p:cNvSpPr/>
                <p:nvPr/>
              </p:nvSpPr>
              <p:spPr>
                <a:xfrm>
                  <a:off x="4233850" y="2036300"/>
                  <a:ext cx="20075" cy="1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1" extrusionOk="0">
                      <a:moveTo>
                        <a:pt x="384" y="1"/>
                      </a:moveTo>
                      <a:cubicBezTo>
                        <a:pt x="180" y="1"/>
                        <a:pt x="26" y="168"/>
                        <a:pt x="26" y="379"/>
                      </a:cubicBezTo>
                      <a:cubicBezTo>
                        <a:pt x="1" y="580"/>
                        <a:pt x="176" y="780"/>
                        <a:pt x="402" y="780"/>
                      </a:cubicBezTo>
                      <a:cubicBezTo>
                        <a:pt x="602" y="780"/>
                        <a:pt x="803" y="605"/>
                        <a:pt x="803" y="404"/>
                      </a:cubicBezTo>
                      <a:cubicBezTo>
                        <a:pt x="803" y="179"/>
                        <a:pt x="653" y="3"/>
                        <a:pt x="427" y="3"/>
                      </a:cubicBezTo>
                      <a:cubicBezTo>
                        <a:pt x="413" y="2"/>
                        <a:pt x="398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0" name="Google Shape;12500;g24384d3dfa2_2_1776"/>
                <p:cNvSpPr/>
                <p:nvPr/>
              </p:nvSpPr>
              <p:spPr>
                <a:xfrm>
                  <a:off x="4191875" y="207077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384" y="0"/>
                      </a:moveTo>
                      <a:cubicBezTo>
                        <a:pt x="179" y="0"/>
                        <a:pt x="24" y="167"/>
                        <a:pt x="1" y="379"/>
                      </a:cubicBezTo>
                      <a:cubicBezTo>
                        <a:pt x="1" y="604"/>
                        <a:pt x="176" y="780"/>
                        <a:pt x="402" y="780"/>
                      </a:cubicBezTo>
                      <a:cubicBezTo>
                        <a:pt x="602" y="780"/>
                        <a:pt x="803" y="629"/>
                        <a:pt x="803" y="404"/>
                      </a:cubicBezTo>
                      <a:cubicBezTo>
                        <a:pt x="803" y="178"/>
                        <a:pt x="627" y="3"/>
                        <a:pt x="427" y="3"/>
                      </a:cubicBezTo>
                      <a:cubicBezTo>
                        <a:pt x="412" y="1"/>
                        <a:pt x="398" y="0"/>
                        <a:pt x="384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1" name="Google Shape;12501;g24384d3dfa2_2_1776"/>
                <p:cNvSpPr/>
                <p:nvPr/>
              </p:nvSpPr>
              <p:spPr>
                <a:xfrm>
                  <a:off x="4139250" y="202947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27" y="1"/>
                      </a:moveTo>
                      <a:cubicBezTo>
                        <a:pt x="201" y="1"/>
                        <a:pt x="26" y="151"/>
                        <a:pt x="1" y="376"/>
                      </a:cubicBezTo>
                      <a:cubicBezTo>
                        <a:pt x="1" y="602"/>
                        <a:pt x="176" y="777"/>
                        <a:pt x="402" y="777"/>
                      </a:cubicBezTo>
                      <a:cubicBezTo>
                        <a:pt x="414" y="779"/>
                        <a:pt x="427" y="780"/>
                        <a:pt x="440" y="780"/>
                      </a:cubicBezTo>
                      <a:cubicBezTo>
                        <a:pt x="627" y="780"/>
                        <a:pt x="803" y="613"/>
                        <a:pt x="803" y="402"/>
                      </a:cubicBezTo>
                      <a:cubicBezTo>
                        <a:pt x="803" y="176"/>
                        <a:pt x="627" y="1"/>
                        <a:pt x="427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2" name="Google Shape;12502;g24384d3dfa2_2_1776"/>
                <p:cNvSpPr/>
                <p:nvPr/>
              </p:nvSpPr>
              <p:spPr>
                <a:xfrm>
                  <a:off x="4337250" y="2010675"/>
                  <a:ext cx="200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803" extrusionOk="0">
                      <a:moveTo>
                        <a:pt x="426" y="1"/>
                      </a:moveTo>
                      <a:cubicBezTo>
                        <a:pt x="201" y="1"/>
                        <a:pt x="25" y="176"/>
                        <a:pt x="0" y="402"/>
                      </a:cubicBezTo>
                      <a:cubicBezTo>
                        <a:pt x="0" y="602"/>
                        <a:pt x="176" y="803"/>
                        <a:pt x="401" y="803"/>
                      </a:cubicBezTo>
                      <a:cubicBezTo>
                        <a:pt x="602" y="803"/>
                        <a:pt x="777" y="627"/>
                        <a:pt x="802" y="427"/>
                      </a:cubicBezTo>
                      <a:cubicBezTo>
                        <a:pt x="802" y="201"/>
                        <a:pt x="627" y="26"/>
                        <a:pt x="426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3" name="Google Shape;12503;g24384d3dfa2_2_1776"/>
                <p:cNvSpPr/>
                <p:nvPr/>
              </p:nvSpPr>
              <p:spPr>
                <a:xfrm>
                  <a:off x="4303400" y="2064575"/>
                  <a:ext cx="200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803" extrusionOk="0">
                      <a:moveTo>
                        <a:pt x="427" y="0"/>
                      </a:moveTo>
                      <a:cubicBezTo>
                        <a:pt x="201" y="0"/>
                        <a:pt x="26" y="175"/>
                        <a:pt x="26" y="376"/>
                      </a:cubicBezTo>
                      <a:cubicBezTo>
                        <a:pt x="1" y="602"/>
                        <a:pt x="176" y="777"/>
                        <a:pt x="402" y="802"/>
                      </a:cubicBezTo>
                      <a:cubicBezTo>
                        <a:pt x="602" y="802"/>
                        <a:pt x="803" y="627"/>
                        <a:pt x="803" y="401"/>
                      </a:cubicBezTo>
                      <a:cubicBezTo>
                        <a:pt x="803" y="201"/>
                        <a:pt x="653" y="0"/>
                        <a:pt x="427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4" name="Google Shape;12504;g24384d3dfa2_2_1776"/>
                <p:cNvSpPr/>
                <p:nvPr/>
              </p:nvSpPr>
              <p:spPr>
                <a:xfrm>
                  <a:off x="3416825" y="1231225"/>
                  <a:ext cx="550150" cy="60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06" h="24086" extrusionOk="0">
                      <a:moveTo>
                        <a:pt x="22005" y="1"/>
                      </a:moveTo>
                      <a:cubicBezTo>
                        <a:pt x="19674" y="126"/>
                        <a:pt x="16867" y="627"/>
                        <a:pt x="13459" y="1805"/>
                      </a:cubicBezTo>
                      <a:cubicBezTo>
                        <a:pt x="25" y="6467"/>
                        <a:pt x="0" y="20778"/>
                        <a:pt x="1529" y="24086"/>
                      </a:cubicBezTo>
                      <a:cubicBezTo>
                        <a:pt x="1529" y="24086"/>
                        <a:pt x="6516" y="21354"/>
                        <a:pt x="10953" y="20702"/>
                      </a:cubicBezTo>
                      <a:cubicBezTo>
                        <a:pt x="10953" y="20702"/>
                        <a:pt x="11930" y="12933"/>
                        <a:pt x="12882" y="11905"/>
                      </a:cubicBezTo>
                      <a:cubicBezTo>
                        <a:pt x="12945" y="11841"/>
                        <a:pt x="13001" y="11811"/>
                        <a:pt x="13052" y="11811"/>
                      </a:cubicBezTo>
                      <a:cubicBezTo>
                        <a:pt x="13800" y="11811"/>
                        <a:pt x="13386" y="18296"/>
                        <a:pt x="13785" y="19399"/>
                      </a:cubicBezTo>
                      <a:cubicBezTo>
                        <a:pt x="13785" y="19399"/>
                        <a:pt x="15714" y="19349"/>
                        <a:pt x="17870" y="19324"/>
                      </a:cubicBezTo>
                      <a:cubicBezTo>
                        <a:pt x="12807" y="3660"/>
                        <a:pt x="22005" y="1"/>
                        <a:pt x="22005" y="1"/>
                      </a:cubicBezTo>
                      <a:close/>
                    </a:path>
                  </a:pathLst>
                </a:custGeom>
                <a:solidFill>
                  <a:srgbClr val="A10008">
                    <a:alpha val="36862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5" name="Google Shape;12505;g24384d3dfa2_2_1776"/>
                <p:cNvSpPr/>
                <p:nvPr/>
              </p:nvSpPr>
              <p:spPr>
                <a:xfrm>
                  <a:off x="4295275" y="1339000"/>
                  <a:ext cx="233725" cy="5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9" h="20026" extrusionOk="0">
                      <a:moveTo>
                        <a:pt x="0" y="0"/>
                      </a:moveTo>
                      <a:cubicBezTo>
                        <a:pt x="1" y="1"/>
                        <a:pt x="7619" y="7244"/>
                        <a:pt x="5614" y="18973"/>
                      </a:cubicBezTo>
                      <a:cubicBezTo>
                        <a:pt x="6191" y="19299"/>
                        <a:pt x="6692" y="19650"/>
                        <a:pt x="6993" y="20025"/>
                      </a:cubicBezTo>
                      <a:cubicBezTo>
                        <a:pt x="6993" y="20025"/>
                        <a:pt x="9349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FC72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6" name="Google Shape;12506;g24384d3dfa2_2_1776"/>
                <p:cNvSpPr/>
                <p:nvPr/>
              </p:nvSpPr>
              <p:spPr>
                <a:xfrm>
                  <a:off x="3980100" y="2330225"/>
                  <a:ext cx="199275" cy="23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1" h="9299" extrusionOk="0">
                      <a:moveTo>
                        <a:pt x="2382" y="1"/>
                      </a:moveTo>
                      <a:cubicBezTo>
                        <a:pt x="2281" y="51"/>
                        <a:pt x="2181" y="126"/>
                        <a:pt x="2106" y="226"/>
                      </a:cubicBezTo>
                      <a:cubicBezTo>
                        <a:pt x="2106" y="226"/>
                        <a:pt x="5364" y="1179"/>
                        <a:pt x="4737" y="3409"/>
                      </a:cubicBezTo>
                      <a:cubicBezTo>
                        <a:pt x="4086" y="5615"/>
                        <a:pt x="828" y="3735"/>
                        <a:pt x="1" y="9299"/>
                      </a:cubicBezTo>
                      <a:cubicBezTo>
                        <a:pt x="51" y="9174"/>
                        <a:pt x="1905" y="6091"/>
                        <a:pt x="5138" y="5264"/>
                      </a:cubicBezTo>
                      <a:cubicBezTo>
                        <a:pt x="7971" y="4537"/>
                        <a:pt x="7219" y="853"/>
                        <a:pt x="2382" y="1"/>
                      </a:cubicBezTo>
                      <a:close/>
                    </a:path>
                  </a:pathLst>
                </a:custGeom>
                <a:solidFill>
                  <a:srgbClr val="EE01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7" name="Google Shape;12507;g24384d3dfa2_2_1776"/>
                <p:cNvSpPr/>
                <p:nvPr/>
              </p:nvSpPr>
              <p:spPr>
                <a:xfrm>
                  <a:off x="3865200" y="1888350"/>
                  <a:ext cx="130600" cy="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4" h="3450" extrusionOk="0">
                      <a:moveTo>
                        <a:pt x="3820" y="0"/>
                      </a:moveTo>
                      <a:cubicBezTo>
                        <a:pt x="0" y="0"/>
                        <a:pt x="1215" y="2610"/>
                        <a:pt x="4020" y="3415"/>
                      </a:cubicBezTo>
                      <a:cubicBezTo>
                        <a:pt x="4091" y="3438"/>
                        <a:pt x="4169" y="3450"/>
                        <a:pt x="4254" y="3450"/>
                      </a:cubicBezTo>
                      <a:cubicBezTo>
                        <a:pt x="4532" y="3450"/>
                        <a:pt x="4878" y="3331"/>
                        <a:pt x="5223" y="3139"/>
                      </a:cubicBezTo>
                      <a:cubicBezTo>
                        <a:pt x="4471" y="2889"/>
                        <a:pt x="3769" y="2463"/>
                        <a:pt x="3569" y="1686"/>
                      </a:cubicBezTo>
                      <a:cubicBezTo>
                        <a:pt x="3273" y="549"/>
                        <a:pt x="4048" y="354"/>
                        <a:pt x="4614" y="354"/>
                      </a:cubicBezTo>
                      <a:cubicBezTo>
                        <a:pt x="4909" y="354"/>
                        <a:pt x="5148" y="407"/>
                        <a:pt x="5148" y="407"/>
                      </a:cubicBezTo>
                      <a:lnTo>
                        <a:pt x="4897" y="57"/>
                      </a:lnTo>
                      <a:cubicBezTo>
                        <a:pt x="4672" y="31"/>
                        <a:pt x="4421" y="6"/>
                        <a:pt x="4145" y="6"/>
                      </a:cubicBezTo>
                      <a:cubicBezTo>
                        <a:pt x="4033" y="2"/>
                        <a:pt x="3925" y="0"/>
                        <a:pt x="3820" y="0"/>
                      </a:cubicBezTo>
                      <a:close/>
                    </a:path>
                  </a:pathLst>
                </a:custGeom>
                <a:solidFill>
                  <a:srgbClr val="FF7069">
                    <a:alpha val="85098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508" name="Google Shape;12508;g24384d3dfa2_2_1776"/>
                <p:cNvSpPr/>
                <p:nvPr/>
              </p:nvSpPr>
              <p:spPr>
                <a:xfrm>
                  <a:off x="4585375" y="1210550"/>
                  <a:ext cx="2525" cy="1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" h="477" extrusionOk="0">
                      <a:moveTo>
                        <a:pt x="100" y="0"/>
                      </a:moveTo>
                      <a:lnTo>
                        <a:pt x="100" y="0"/>
                      </a:lnTo>
                      <a:cubicBezTo>
                        <a:pt x="75" y="151"/>
                        <a:pt x="25" y="301"/>
                        <a:pt x="0" y="477"/>
                      </a:cubicBezTo>
                      <a:cubicBezTo>
                        <a:pt x="25" y="326"/>
                        <a:pt x="75" y="176"/>
                        <a:pt x="100" y="0"/>
                      </a:cubicBezTo>
                      <a:close/>
                    </a:path>
                  </a:pathLst>
                </a:custGeom>
                <a:solidFill>
                  <a:srgbClr val="EE01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509" name="Google Shape;12509;g24384d3dfa2_2_1776"/>
              <p:cNvSpPr/>
              <p:nvPr/>
            </p:nvSpPr>
            <p:spPr>
              <a:xfrm>
                <a:off x="3378075" y="1911050"/>
                <a:ext cx="117725" cy="111400"/>
              </a:xfrm>
              <a:custGeom>
                <a:avLst/>
                <a:gdLst/>
                <a:ahLst/>
                <a:cxnLst/>
                <a:rect l="l" t="t" r="r" b="b"/>
                <a:pathLst>
                  <a:path w="4709" h="4456" extrusionOk="0">
                    <a:moveTo>
                      <a:pt x="2300" y="1"/>
                    </a:moveTo>
                    <a:cubicBezTo>
                      <a:pt x="1191" y="1"/>
                      <a:pt x="0" y="425"/>
                      <a:pt x="397" y="2382"/>
                    </a:cubicBezTo>
                    <a:cubicBezTo>
                      <a:pt x="698" y="3909"/>
                      <a:pt x="1605" y="4455"/>
                      <a:pt x="2488" y="4455"/>
                    </a:cubicBezTo>
                    <a:cubicBezTo>
                      <a:pt x="3447" y="4455"/>
                      <a:pt x="4378" y="3813"/>
                      <a:pt x="4482" y="3083"/>
                    </a:cubicBezTo>
                    <a:cubicBezTo>
                      <a:pt x="4708" y="1680"/>
                      <a:pt x="3956" y="251"/>
                      <a:pt x="3956" y="251"/>
                    </a:cubicBezTo>
                    <a:cubicBezTo>
                      <a:pt x="3956" y="251"/>
                      <a:pt x="3152" y="1"/>
                      <a:pt x="2300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510" name="Google Shape;12510;g24384d3dfa2_2_1776"/>
          <p:cNvSpPr txBox="1"/>
          <p:nvPr/>
        </p:nvSpPr>
        <p:spPr>
          <a:xfrm>
            <a:off x="827825" y="3459272"/>
            <a:ext cx="3701826" cy="1169551"/>
          </a:xfrm>
          <a:prstGeom prst="rect">
            <a:avLst/>
          </a:prstGeom>
          <a:solidFill>
            <a:srgbClr val="C2CED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Besoin 5</a:t>
            </a:r>
            <a:endParaRPr/>
          </a:p>
        </p:txBody>
      </p:sp>
      <p:pic>
        <p:nvPicPr>
          <p:cNvPr id="12511" name="Google Shape;12511;g24384d3dfa2_2_177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344870" y="321393"/>
            <a:ext cx="2722921" cy="3212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12" name="Google Shape;12512;g24384d3dfa2_2_177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628093" y="1192734"/>
            <a:ext cx="2080428" cy="3328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13" name="Google Shape;12513;g24384d3dfa2_2_1776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67024" y="4586285"/>
            <a:ext cx="2138680" cy="3328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514" name="Google Shape;12514;g24384d3dfa2_2_1776"/>
          <p:cNvGrpSpPr/>
          <p:nvPr/>
        </p:nvGrpSpPr>
        <p:grpSpPr>
          <a:xfrm>
            <a:off x="2291063" y="1731144"/>
            <a:ext cx="936504" cy="1005633"/>
            <a:chOff x="3658350" y="2363802"/>
            <a:chExt cx="1827300" cy="1933636"/>
          </a:xfrm>
        </p:grpSpPr>
        <p:sp>
          <p:nvSpPr>
            <p:cNvPr id="12515" name="Google Shape;12515;g24384d3dfa2_2_1776"/>
            <p:cNvSpPr/>
            <p:nvPr/>
          </p:nvSpPr>
          <p:spPr>
            <a:xfrm>
              <a:off x="3658350" y="2363802"/>
              <a:ext cx="1827300" cy="18273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516" name="Google Shape;12516;g24384d3dfa2_2_1776"/>
            <p:cNvGrpSpPr/>
            <p:nvPr/>
          </p:nvGrpSpPr>
          <p:grpSpPr>
            <a:xfrm>
              <a:off x="3883388" y="2569088"/>
              <a:ext cx="1377225" cy="1728350"/>
              <a:chOff x="1653650" y="814275"/>
              <a:chExt cx="1377225" cy="1728350"/>
            </a:xfrm>
          </p:grpSpPr>
          <p:sp>
            <p:nvSpPr>
              <p:cNvPr id="12517" name="Google Shape;12517;g24384d3dfa2_2_1776"/>
              <p:cNvSpPr/>
              <p:nvPr/>
            </p:nvSpPr>
            <p:spPr>
              <a:xfrm>
                <a:off x="2616050" y="814275"/>
                <a:ext cx="403550" cy="353700"/>
              </a:xfrm>
              <a:custGeom>
                <a:avLst/>
                <a:gdLst/>
                <a:ahLst/>
                <a:cxnLst/>
                <a:rect l="l" t="t" r="r" b="b"/>
                <a:pathLst>
                  <a:path w="16142" h="14148" extrusionOk="0">
                    <a:moveTo>
                      <a:pt x="11110" y="1"/>
                    </a:moveTo>
                    <a:cubicBezTo>
                      <a:pt x="10476" y="1"/>
                      <a:pt x="9679" y="304"/>
                      <a:pt x="8522" y="989"/>
                    </a:cubicBezTo>
                    <a:cubicBezTo>
                      <a:pt x="7921" y="1365"/>
                      <a:pt x="7194" y="1841"/>
                      <a:pt x="6342" y="2418"/>
                    </a:cubicBezTo>
                    <a:cubicBezTo>
                      <a:pt x="5289" y="3170"/>
                      <a:pt x="4412" y="3846"/>
                      <a:pt x="3685" y="4448"/>
                    </a:cubicBezTo>
                    <a:cubicBezTo>
                      <a:pt x="3334" y="4724"/>
                      <a:pt x="3008" y="4999"/>
                      <a:pt x="2733" y="5250"/>
                    </a:cubicBezTo>
                    <a:cubicBezTo>
                      <a:pt x="527" y="7180"/>
                      <a:pt x="1" y="8207"/>
                      <a:pt x="1" y="8207"/>
                    </a:cubicBezTo>
                    <a:cubicBezTo>
                      <a:pt x="4186" y="9034"/>
                      <a:pt x="4412" y="14147"/>
                      <a:pt x="4412" y="14147"/>
                    </a:cubicBezTo>
                    <a:cubicBezTo>
                      <a:pt x="6435" y="12437"/>
                      <a:pt x="8428" y="12006"/>
                      <a:pt x="10157" y="12006"/>
                    </a:cubicBezTo>
                    <a:cubicBezTo>
                      <a:pt x="11620" y="12006"/>
                      <a:pt x="12893" y="12314"/>
                      <a:pt x="13836" y="12418"/>
                    </a:cubicBezTo>
                    <a:cubicBezTo>
                      <a:pt x="14037" y="12436"/>
                      <a:pt x="14222" y="12448"/>
                      <a:pt x="14391" y="12448"/>
                    </a:cubicBezTo>
                    <a:cubicBezTo>
                      <a:pt x="14682" y="12448"/>
                      <a:pt x="14923" y="12413"/>
                      <a:pt x="15114" y="12318"/>
                    </a:cubicBezTo>
                    <a:cubicBezTo>
                      <a:pt x="15790" y="11942"/>
                      <a:pt x="16141" y="10438"/>
                      <a:pt x="16066" y="8633"/>
                    </a:cubicBezTo>
                    <a:cubicBezTo>
                      <a:pt x="15991" y="6553"/>
                      <a:pt x="15389" y="4047"/>
                      <a:pt x="14136" y="2518"/>
                    </a:cubicBezTo>
                    <a:cubicBezTo>
                      <a:pt x="12876" y="999"/>
                      <a:pt x="12261" y="1"/>
                      <a:pt x="11110" y="1"/>
                    </a:cubicBezTo>
                    <a:close/>
                  </a:path>
                </a:pathLst>
              </a:custGeom>
              <a:solidFill>
                <a:srgbClr val="5328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8" name="Google Shape;12518;g24384d3dfa2_2_1776"/>
              <p:cNvSpPr/>
              <p:nvPr/>
            </p:nvSpPr>
            <p:spPr>
              <a:xfrm>
                <a:off x="2829100" y="814275"/>
                <a:ext cx="201775" cy="311200"/>
              </a:xfrm>
              <a:custGeom>
                <a:avLst/>
                <a:gdLst/>
                <a:ahLst/>
                <a:cxnLst/>
                <a:rect l="l" t="t" r="r" b="b"/>
                <a:pathLst>
                  <a:path w="8071" h="12448" extrusionOk="0">
                    <a:moveTo>
                      <a:pt x="2588" y="1"/>
                    </a:moveTo>
                    <a:cubicBezTo>
                      <a:pt x="1954" y="1"/>
                      <a:pt x="1157" y="304"/>
                      <a:pt x="0" y="989"/>
                    </a:cubicBezTo>
                    <a:cubicBezTo>
                      <a:pt x="126" y="989"/>
                      <a:pt x="2857" y="1115"/>
                      <a:pt x="4537" y="5175"/>
                    </a:cubicBezTo>
                    <a:cubicBezTo>
                      <a:pt x="5689" y="8007"/>
                      <a:pt x="5539" y="10864"/>
                      <a:pt x="5314" y="12418"/>
                    </a:cubicBezTo>
                    <a:cubicBezTo>
                      <a:pt x="5515" y="12436"/>
                      <a:pt x="5700" y="12448"/>
                      <a:pt x="5869" y="12448"/>
                    </a:cubicBezTo>
                    <a:cubicBezTo>
                      <a:pt x="6160" y="12448"/>
                      <a:pt x="6401" y="12413"/>
                      <a:pt x="6592" y="12318"/>
                    </a:cubicBezTo>
                    <a:cubicBezTo>
                      <a:pt x="8070" y="11516"/>
                      <a:pt x="7920" y="5350"/>
                      <a:pt x="5614" y="2518"/>
                    </a:cubicBezTo>
                    <a:cubicBezTo>
                      <a:pt x="4354" y="999"/>
                      <a:pt x="3739" y="1"/>
                      <a:pt x="2588" y="1"/>
                    </a:cubicBezTo>
                    <a:close/>
                  </a:path>
                </a:pathLst>
              </a:custGeom>
              <a:solidFill>
                <a:srgbClr val="6337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19" name="Google Shape;12519;g24384d3dfa2_2_1776"/>
              <p:cNvSpPr/>
              <p:nvPr/>
            </p:nvSpPr>
            <p:spPr>
              <a:xfrm>
                <a:off x="2616050" y="945500"/>
                <a:ext cx="403550" cy="222475"/>
              </a:xfrm>
              <a:custGeom>
                <a:avLst/>
                <a:gdLst/>
                <a:ahLst/>
                <a:cxnLst/>
                <a:rect l="l" t="t" r="r" b="b"/>
                <a:pathLst>
                  <a:path w="16142" h="8899" extrusionOk="0">
                    <a:moveTo>
                      <a:pt x="2733" y="1"/>
                    </a:moveTo>
                    <a:lnTo>
                      <a:pt x="2733" y="1"/>
                    </a:lnTo>
                    <a:cubicBezTo>
                      <a:pt x="527" y="1931"/>
                      <a:pt x="1" y="2958"/>
                      <a:pt x="1" y="2958"/>
                    </a:cubicBezTo>
                    <a:cubicBezTo>
                      <a:pt x="4186" y="3785"/>
                      <a:pt x="4412" y="8898"/>
                      <a:pt x="4412" y="8898"/>
                    </a:cubicBezTo>
                    <a:cubicBezTo>
                      <a:pt x="6435" y="7188"/>
                      <a:pt x="8428" y="6757"/>
                      <a:pt x="10157" y="6757"/>
                    </a:cubicBezTo>
                    <a:cubicBezTo>
                      <a:pt x="11620" y="6757"/>
                      <a:pt x="12893" y="7065"/>
                      <a:pt x="13836" y="7169"/>
                    </a:cubicBezTo>
                    <a:cubicBezTo>
                      <a:pt x="14037" y="7187"/>
                      <a:pt x="14222" y="7199"/>
                      <a:pt x="14391" y="7199"/>
                    </a:cubicBezTo>
                    <a:cubicBezTo>
                      <a:pt x="14682" y="7199"/>
                      <a:pt x="14923" y="7164"/>
                      <a:pt x="15114" y="7069"/>
                    </a:cubicBezTo>
                    <a:cubicBezTo>
                      <a:pt x="15790" y="6693"/>
                      <a:pt x="16141" y="5189"/>
                      <a:pt x="16066" y="3384"/>
                    </a:cubicBezTo>
                    <a:lnTo>
                      <a:pt x="16066" y="3384"/>
                    </a:lnTo>
                    <a:cubicBezTo>
                      <a:pt x="15620" y="4171"/>
                      <a:pt x="14921" y="4885"/>
                      <a:pt x="13939" y="4885"/>
                    </a:cubicBezTo>
                    <a:cubicBezTo>
                      <a:pt x="13763" y="4885"/>
                      <a:pt x="13578" y="4862"/>
                      <a:pt x="13384" y="4813"/>
                    </a:cubicBezTo>
                    <a:cubicBezTo>
                      <a:pt x="12882" y="4679"/>
                      <a:pt x="12308" y="4640"/>
                      <a:pt x="11689" y="4640"/>
                    </a:cubicBezTo>
                    <a:cubicBezTo>
                      <a:pt x="10856" y="4640"/>
                      <a:pt x="9942" y="4710"/>
                      <a:pt x="9017" y="4710"/>
                    </a:cubicBezTo>
                    <a:cubicBezTo>
                      <a:pt x="7170" y="4710"/>
                      <a:pt x="5278" y="4431"/>
                      <a:pt x="3886" y="2758"/>
                    </a:cubicBezTo>
                    <a:cubicBezTo>
                      <a:pt x="2733" y="1379"/>
                      <a:pt x="2557" y="527"/>
                      <a:pt x="2733" y="1"/>
                    </a:cubicBezTo>
                    <a:close/>
                  </a:path>
                </a:pathLst>
              </a:custGeom>
              <a:solidFill>
                <a:srgbClr val="380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0" name="Google Shape;12520;g24384d3dfa2_2_1776"/>
              <p:cNvSpPr/>
              <p:nvPr/>
            </p:nvSpPr>
            <p:spPr>
              <a:xfrm>
                <a:off x="2570325" y="1007275"/>
                <a:ext cx="176075" cy="205800"/>
              </a:xfrm>
              <a:custGeom>
                <a:avLst/>
                <a:gdLst/>
                <a:ahLst/>
                <a:cxnLst/>
                <a:rect l="l" t="t" r="r" b="b"/>
                <a:pathLst>
                  <a:path w="7043" h="8232" extrusionOk="0">
                    <a:moveTo>
                      <a:pt x="1368" y="1"/>
                    </a:moveTo>
                    <a:cubicBezTo>
                      <a:pt x="1148" y="1"/>
                      <a:pt x="961" y="33"/>
                      <a:pt x="802" y="86"/>
                    </a:cubicBezTo>
                    <a:cubicBezTo>
                      <a:pt x="75" y="337"/>
                      <a:pt x="0" y="1089"/>
                      <a:pt x="0" y="1089"/>
                    </a:cubicBezTo>
                    <a:cubicBezTo>
                      <a:pt x="3685" y="4046"/>
                      <a:pt x="5163" y="8232"/>
                      <a:pt x="5163" y="8232"/>
                    </a:cubicBezTo>
                    <a:cubicBezTo>
                      <a:pt x="6091" y="8157"/>
                      <a:pt x="6592" y="7555"/>
                      <a:pt x="6742" y="6678"/>
                    </a:cubicBezTo>
                    <a:cubicBezTo>
                      <a:pt x="7043" y="4848"/>
                      <a:pt x="5715" y="1841"/>
                      <a:pt x="3484" y="663"/>
                    </a:cubicBezTo>
                    <a:cubicBezTo>
                      <a:pt x="2557" y="173"/>
                      <a:pt x="1875" y="1"/>
                      <a:pt x="1368" y="1"/>
                    </a:cubicBez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1" name="Google Shape;12521;g24384d3dfa2_2_1776"/>
              <p:cNvSpPr/>
              <p:nvPr/>
            </p:nvSpPr>
            <p:spPr>
              <a:xfrm>
                <a:off x="2570325" y="1009425"/>
                <a:ext cx="168575" cy="203650"/>
              </a:xfrm>
              <a:custGeom>
                <a:avLst/>
                <a:gdLst/>
                <a:ahLst/>
                <a:cxnLst/>
                <a:rect l="l" t="t" r="r" b="b"/>
                <a:pathLst>
                  <a:path w="6743" h="8146" extrusionOk="0">
                    <a:moveTo>
                      <a:pt x="802" y="0"/>
                    </a:moveTo>
                    <a:cubicBezTo>
                      <a:pt x="75" y="251"/>
                      <a:pt x="0" y="1003"/>
                      <a:pt x="0" y="1003"/>
                    </a:cubicBezTo>
                    <a:cubicBezTo>
                      <a:pt x="3685" y="3960"/>
                      <a:pt x="5163" y="8146"/>
                      <a:pt x="5163" y="8146"/>
                    </a:cubicBezTo>
                    <a:cubicBezTo>
                      <a:pt x="6091" y="8071"/>
                      <a:pt x="6592" y="7469"/>
                      <a:pt x="6742" y="6592"/>
                    </a:cubicBezTo>
                    <a:lnTo>
                      <a:pt x="6742" y="6592"/>
                    </a:lnTo>
                    <a:cubicBezTo>
                      <a:pt x="6535" y="6700"/>
                      <a:pt x="6334" y="6769"/>
                      <a:pt x="6151" y="6769"/>
                    </a:cubicBezTo>
                    <a:cubicBezTo>
                      <a:pt x="5826" y="6769"/>
                      <a:pt x="5558" y="6550"/>
                      <a:pt x="5414" y="5940"/>
                    </a:cubicBezTo>
                    <a:cubicBezTo>
                      <a:pt x="4963" y="3910"/>
                      <a:pt x="3735" y="2406"/>
                      <a:pt x="1755" y="1103"/>
                    </a:cubicBezTo>
                    <a:cubicBezTo>
                      <a:pt x="1003" y="602"/>
                      <a:pt x="802" y="251"/>
                      <a:pt x="802" y="0"/>
                    </a:cubicBezTo>
                    <a:close/>
                  </a:path>
                </a:pathLst>
              </a:custGeom>
              <a:solidFill>
                <a:srgbClr val="EBF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2" name="Google Shape;12522;g24384d3dfa2_2_1776"/>
              <p:cNvSpPr/>
              <p:nvPr/>
            </p:nvSpPr>
            <p:spPr>
              <a:xfrm>
                <a:off x="1670450" y="939775"/>
                <a:ext cx="1200650" cy="1203000"/>
              </a:xfrm>
              <a:custGeom>
                <a:avLst/>
                <a:gdLst/>
                <a:ahLst/>
                <a:cxnLst/>
                <a:rect l="l" t="t" r="r" b="b"/>
                <a:pathLst>
                  <a:path w="48026" h="48120" extrusionOk="0">
                    <a:moveTo>
                      <a:pt x="23555" y="0"/>
                    </a:moveTo>
                    <a:cubicBezTo>
                      <a:pt x="23416" y="0"/>
                      <a:pt x="23277" y="2"/>
                      <a:pt x="23138" y="4"/>
                    </a:cubicBezTo>
                    <a:cubicBezTo>
                      <a:pt x="21534" y="29"/>
                      <a:pt x="20030" y="155"/>
                      <a:pt x="18652" y="380"/>
                    </a:cubicBezTo>
                    <a:cubicBezTo>
                      <a:pt x="18627" y="380"/>
                      <a:pt x="18602" y="380"/>
                      <a:pt x="18602" y="405"/>
                    </a:cubicBezTo>
                    <a:cubicBezTo>
                      <a:pt x="882" y="3313"/>
                      <a:pt x="2336" y="21233"/>
                      <a:pt x="2712" y="28651"/>
                    </a:cubicBezTo>
                    <a:cubicBezTo>
                      <a:pt x="3113" y="36671"/>
                      <a:pt x="2737" y="37122"/>
                      <a:pt x="1308" y="40255"/>
                    </a:cubicBezTo>
                    <a:cubicBezTo>
                      <a:pt x="0" y="43124"/>
                      <a:pt x="2747" y="45067"/>
                      <a:pt x="4548" y="45067"/>
                    </a:cubicBezTo>
                    <a:cubicBezTo>
                      <a:pt x="4714" y="45067"/>
                      <a:pt x="4872" y="45051"/>
                      <a:pt x="5018" y="45017"/>
                    </a:cubicBezTo>
                    <a:cubicBezTo>
                      <a:pt x="6439" y="44667"/>
                      <a:pt x="8521" y="42251"/>
                      <a:pt x="8758" y="42251"/>
                    </a:cubicBezTo>
                    <a:cubicBezTo>
                      <a:pt x="8809" y="42251"/>
                      <a:pt x="8774" y="42364"/>
                      <a:pt x="8627" y="42636"/>
                    </a:cubicBezTo>
                    <a:cubicBezTo>
                      <a:pt x="7800" y="44165"/>
                      <a:pt x="7850" y="45619"/>
                      <a:pt x="10331" y="46621"/>
                    </a:cubicBezTo>
                    <a:cubicBezTo>
                      <a:pt x="10983" y="46878"/>
                      <a:pt x="11552" y="46988"/>
                      <a:pt x="12064" y="46988"/>
                    </a:cubicBezTo>
                    <a:cubicBezTo>
                      <a:pt x="13501" y="46988"/>
                      <a:pt x="14492" y="46123"/>
                      <a:pt x="15619" y="45218"/>
                    </a:cubicBezTo>
                    <a:cubicBezTo>
                      <a:pt x="16454" y="44547"/>
                      <a:pt x="16871" y="44003"/>
                      <a:pt x="16978" y="44003"/>
                    </a:cubicBezTo>
                    <a:cubicBezTo>
                      <a:pt x="17068" y="44003"/>
                      <a:pt x="16945" y="44378"/>
                      <a:pt x="16672" y="45368"/>
                    </a:cubicBezTo>
                    <a:cubicBezTo>
                      <a:pt x="16225" y="46941"/>
                      <a:pt x="17691" y="48119"/>
                      <a:pt x="19615" y="48119"/>
                    </a:cubicBezTo>
                    <a:cubicBezTo>
                      <a:pt x="20388" y="48119"/>
                      <a:pt x="21234" y="47929"/>
                      <a:pt x="22060" y="47498"/>
                    </a:cubicBezTo>
                    <a:cubicBezTo>
                      <a:pt x="23138" y="46947"/>
                      <a:pt x="23890" y="45869"/>
                      <a:pt x="24441" y="44892"/>
                    </a:cubicBezTo>
                    <a:cubicBezTo>
                      <a:pt x="25083" y="43697"/>
                      <a:pt x="25421" y="42616"/>
                      <a:pt x="25643" y="42616"/>
                    </a:cubicBezTo>
                    <a:cubicBezTo>
                      <a:pt x="25734" y="42616"/>
                      <a:pt x="25805" y="42793"/>
                      <a:pt x="25870" y="43213"/>
                    </a:cubicBezTo>
                    <a:cubicBezTo>
                      <a:pt x="26209" y="45183"/>
                      <a:pt x="26673" y="47100"/>
                      <a:pt x="30278" y="47100"/>
                    </a:cubicBezTo>
                    <a:cubicBezTo>
                      <a:pt x="30936" y="47100"/>
                      <a:pt x="31700" y="47036"/>
                      <a:pt x="32587" y="46897"/>
                    </a:cubicBezTo>
                    <a:cubicBezTo>
                      <a:pt x="38326" y="46020"/>
                      <a:pt x="35795" y="42185"/>
                      <a:pt x="36396" y="41358"/>
                    </a:cubicBezTo>
                    <a:cubicBezTo>
                      <a:pt x="36435" y="41312"/>
                      <a:pt x="36487" y="41290"/>
                      <a:pt x="36551" y="41290"/>
                    </a:cubicBezTo>
                    <a:cubicBezTo>
                      <a:pt x="36907" y="41290"/>
                      <a:pt x="37643" y="41940"/>
                      <a:pt x="38577" y="42661"/>
                    </a:cubicBezTo>
                    <a:cubicBezTo>
                      <a:pt x="39685" y="43513"/>
                      <a:pt x="41092" y="44446"/>
                      <a:pt x="42481" y="44446"/>
                    </a:cubicBezTo>
                    <a:cubicBezTo>
                      <a:pt x="43259" y="44446"/>
                      <a:pt x="44031" y="44153"/>
                      <a:pt x="44742" y="43388"/>
                    </a:cubicBezTo>
                    <a:cubicBezTo>
                      <a:pt x="48025" y="39904"/>
                      <a:pt x="42787" y="36396"/>
                      <a:pt x="42487" y="31057"/>
                    </a:cubicBezTo>
                    <a:cubicBezTo>
                      <a:pt x="42186" y="25719"/>
                      <a:pt x="42837" y="15468"/>
                      <a:pt x="40782" y="9704"/>
                    </a:cubicBezTo>
                    <a:cubicBezTo>
                      <a:pt x="38764" y="4042"/>
                      <a:pt x="31209" y="0"/>
                      <a:pt x="23555" y="0"/>
                    </a:cubicBezTo>
                    <a:close/>
                  </a:path>
                </a:pathLst>
              </a:custGeom>
              <a:solidFill>
                <a:srgbClr val="5328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3" name="Google Shape;12523;g24384d3dfa2_2_1776"/>
              <p:cNvSpPr/>
              <p:nvPr/>
            </p:nvSpPr>
            <p:spPr>
              <a:xfrm>
                <a:off x="1670450" y="949275"/>
                <a:ext cx="643000" cy="1193500"/>
              </a:xfrm>
              <a:custGeom>
                <a:avLst/>
                <a:gdLst/>
                <a:ahLst/>
                <a:cxnLst/>
                <a:rect l="l" t="t" r="r" b="b"/>
                <a:pathLst>
                  <a:path w="25720" h="47740" extrusionOk="0">
                    <a:moveTo>
                      <a:pt x="18652" y="0"/>
                    </a:moveTo>
                    <a:cubicBezTo>
                      <a:pt x="18627" y="0"/>
                      <a:pt x="18602" y="0"/>
                      <a:pt x="18602" y="25"/>
                    </a:cubicBezTo>
                    <a:cubicBezTo>
                      <a:pt x="882" y="2933"/>
                      <a:pt x="2336" y="20853"/>
                      <a:pt x="2712" y="28271"/>
                    </a:cubicBezTo>
                    <a:cubicBezTo>
                      <a:pt x="3113" y="36291"/>
                      <a:pt x="2737" y="36742"/>
                      <a:pt x="1308" y="39875"/>
                    </a:cubicBezTo>
                    <a:cubicBezTo>
                      <a:pt x="0" y="42744"/>
                      <a:pt x="2747" y="44687"/>
                      <a:pt x="4548" y="44687"/>
                    </a:cubicBezTo>
                    <a:cubicBezTo>
                      <a:pt x="4714" y="44687"/>
                      <a:pt x="4872" y="44671"/>
                      <a:pt x="5018" y="44637"/>
                    </a:cubicBezTo>
                    <a:cubicBezTo>
                      <a:pt x="6439" y="44287"/>
                      <a:pt x="8521" y="41871"/>
                      <a:pt x="8758" y="41871"/>
                    </a:cubicBezTo>
                    <a:cubicBezTo>
                      <a:pt x="8809" y="41871"/>
                      <a:pt x="8774" y="41984"/>
                      <a:pt x="8627" y="42256"/>
                    </a:cubicBezTo>
                    <a:cubicBezTo>
                      <a:pt x="7800" y="43785"/>
                      <a:pt x="7850" y="45239"/>
                      <a:pt x="10331" y="46241"/>
                    </a:cubicBezTo>
                    <a:cubicBezTo>
                      <a:pt x="10983" y="46498"/>
                      <a:pt x="11552" y="46608"/>
                      <a:pt x="12064" y="46608"/>
                    </a:cubicBezTo>
                    <a:cubicBezTo>
                      <a:pt x="13501" y="46608"/>
                      <a:pt x="14492" y="45743"/>
                      <a:pt x="15619" y="44838"/>
                    </a:cubicBezTo>
                    <a:cubicBezTo>
                      <a:pt x="16454" y="44167"/>
                      <a:pt x="16871" y="43623"/>
                      <a:pt x="16978" y="43623"/>
                    </a:cubicBezTo>
                    <a:cubicBezTo>
                      <a:pt x="17068" y="43623"/>
                      <a:pt x="16945" y="43998"/>
                      <a:pt x="16672" y="44988"/>
                    </a:cubicBezTo>
                    <a:cubicBezTo>
                      <a:pt x="16225" y="46561"/>
                      <a:pt x="17691" y="47739"/>
                      <a:pt x="19615" y="47739"/>
                    </a:cubicBezTo>
                    <a:cubicBezTo>
                      <a:pt x="20388" y="47739"/>
                      <a:pt x="21234" y="47549"/>
                      <a:pt x="22060" y="47118"/>
                    </a:cubicBezTo>
                    <a:cubicBezTo>
                      <a:pt x="23138" y="46567"/>
                      <a:pt x="23890" y="45489"/>
                      <a:pt x="24441" y="44512"/>
                    </a:cubicBezTo>
                    <a:cubicBezTo>
                      <a:pt x="25720" y="32958"/>
                      <a:pt x="12587" y="45740"/>
                      <a:pt x="9729" y="27569"/>
                    </a:cubicBezTo>
                    <a:cubicBezTo>
                      <a:pt x="6496" y="7068"/>
                      <a:pt x="18652" y="0"/>
                      <a:pt x="18652" y="0"/>
                    </a:cubicBezTo>
                    <a:close/>
                  </a:path>
                </a:pathLst>
              </a:custGeom>
              <a:solidFill>
                <a:srgbClr val="380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4" name="Google Shape;12524;g24384d3dfa2_2_1776"/>
              <p:cNvSpPr/>
              <p:nvPr/>
            </p:nvSpPr>
            <p:spPr>
              <a:xfrm>
                <a:off x="2136725" y="939775"/>
                <a:ext cx="734375" cy="1111175"/>
              </a:xfrm>
              <a:custGeom>
                <a:avLst/>
                <a:gdLst/>
                <a:ahLst/>
                <a:cxnLst/>
                <a:rect l="l" t="t" r="r" b="b"/>
                <a:pathLst>
                  <a:path w="29375" h="44447" extrusionOk="0">
                    <a:moveTo>
                      <a:pt x="4904" y="0"/>
                    </a:moveTo>
                    <a:cubicBezTo>
                      <a:pt x="4765" y="0"/>
                      <a:pt x="4626" y="2"/>
                      <a:pt x="4487" y="4"/>
                    </a:cubicBezTo>
                    <a:cubicBezTo>
                      <a:pt x="2883" y="29"/>
                      <a:pt x="1379" y="155"/>
                      <a:pt x="1" y="380"/>
                    </a:cubicBezTo>
                    <a:cubicBezTo>
                      <a:pt x="283" y="344"/>
                      <a:pt x="1161" y="237"/>
                      <a:pt x="2425" y="237"/>
                    </a:cubicBezTo>
                    <a:cubicBezTo>
                      <a:pt x="5534" y="237"/>
                      <a:pt x="10979" y="886"/>
                      <a:pt x="15665" y="4841"/>
                    </a:cubicBezTo>
                    <a:cubicBezTo>
                      <a:pt x="22683" y="10781"/>
                      <a:pt x="22081" y="14415"/>
                      <a:pt x="22056" y="26546"/>
                    </a:cubicBezTo>
                    <a:cubicBezTo>
                      <a:pt x="22031" y="38676"/>
                      <a:pt x="27269" y="38726"/>
                      <a:pt x="25715" y="41859"/>
                    </a:cubicBezTo>
                    <a:cubicBezTo>
                      <a:pt x="25206" y="42902"/>
                      <a:pt x="24188" y="43219"/>
                      <a:pt x="23088" y="43219"/>
                    </a:cubicBezTo>
                    <a:cubicBezTo>
                      <a:pt x="21967" y="43219"/>
                      <a:pt x="20761" y="42889"/>
                      <a:pt x="19926" y="42661"/>
                    </a:cubicBezTo>
                    <a:lnTo>
                      <a:pt x="19926" y="42661"/>
                    </a:lnTo>
                    <a:cubicBezTo>
                      <a:pt x="21034" y="43513"/>
                      <a:pt x="22441" y="44446"/>
                      <a:pt x="23830" y="44446"/>
                    </a:cubicBezTo>
                    <a:cubicBezTo>
                      <a:pt x="24608" y="44446"/>
                      <a:pt x="25380" y="44153"/>
                      <a:pt x="26091" y="43388"/>
                    </a:cubicBezTo>
                    <a:cubicBezTo>
                      <a:pt x="29374" y="39904"/>
                      <a:pt x="24136" y="36396"/>
                      <a:pt x="23836" y="31057"/>
                    </a:cubicBezTo>
                    <a:cubicBezTo>
                      <a:pt x="23535" y="25719"/>
                      <a:pt x="24186" y="15468"/>
                      <a:pt x="22131" y="9704"/>
                    </a:cubicBezTo>
                    <a:cubicBezTo>
                      <a:pt x="20113" y="4042"/>
                      <a:pt x="12558" y="0"/>
                      <a:pt x="4904" y="0"/>
                    </a:cubicBezTo>
                    <a:close/>
                  </a:path>
                </a:pathLst>
              </a:custGeom>
              <a:solidFill>
                <a:srgbClr val="6337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5" name="Google Shape;12525;g24384d3dfa2_2_1776"/>
              <p:cNvSpPr/>
              <p:nvPr/>
            </p:nvSpPr>
            <p:spPr>
              <a:xfrm>
                <a:off x="2601650" y="1514100"/>
                <a:ext cx="223075" cy="240275"/>
              </a:xfrm>
              <a:custGeom>
                <a:avLst/>
                <a:gdLst/>
                <a:ahLst/>
                <a:cxnLst/>
                <a:rect l="l" t="t" r="r" b="b"/>
                <a:pathLst>
                  <a:path w="8923" h="9611" extrusionOk="0">
                    <a:moveTo>
                      <a:pt x="5706" y="1"/>
                    </a:moveTo>
                    <a:cubicBezTo>
                      <a:pt x="5607" y="1"/>
                      <a:pt x="5510" y="5"/>
                      <a:pt x="5414" y="14"/>
                    </a:cubicBezTo>
                    <a:cubicBezTo>
                      <a:pt x="4437" y="89"/>
                      <a:pt x="3660" y="590"/>
                      <a:pt x="3660" y="590"/>
                    </a:cubicBezTo>
                    <a:cubicBezTo>
                      <a:pt x="3660" y="590"/>
                      <a:pt x="0" y="8159"/>
                      <a:pt x="627" y="8786"/>
                    </a:cubicBezTo>
                    <a:cubicBezTo>
                      <a:pt x="969" y="9142"/>
                      <a:pt x="1656" y="9610"/>
                      <a:pt x="2654" y="9610"/>
                    </a:cubicBezTo>
                    <a:cubicBezTo>
                      <a:pt x="3482" y="9610"/>
                      <a:pt x="4526" y="9287"/>
                      <a:pt x="5765" y="8310"/>
                    </a:cubicBezTo>
                    <a:cubicBezTo>
                      <a:pt x="7720" y="6806"/>
                      <a:pt x="8923" y="5152"/>
                      <a:pt x="8873" y="3448"/>
                    </a:cubicBezTo>
                    <a:cubicBezTo>
                      <a:pt x="8848" y="2746"/>
                      <a:pt x="8597" y="2019"/>
                      <a:pt x="8096" y="1292"/>
                    </a:cubicBezTo>
                    <a:cubicBezTo>
                      <a:pt x="7362" y="291"/>
                      <a:pt x="6489" y="1"/>
                      <a:pt x="5706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6" name="Google Shape;12526;g24384d3dfa2_2_1776"/>
              <p:cNvSpPr/>
              <p:nvPr/>
            </p:nvSpPr>
            <p:spPr>
              <a:xfrm>
                <a:off x="1653650" y="1501150"/>
                <a:ext cx="237500" cy="242350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694" extrusionOk="0">
                    <a:moveTo>
                      <a:pt x="3924" y="1"/>
                    </a:moveTo>
                    <a:cubicBezTo>
                      <a:pt x="3161" y="1"/>
                      <a:pt x="2307" y="286"/>
                      <a:pt x="1579" y="1234"/>
                    </a:cubicBezTo>
                    <a:cubicBezTo>
                      <a:pt x="1429" y="1434"/>
                      <a:pt x="1304" y="1660"/>
                      <a:pt x="1178" y="1860"/>
                    </a:cubicBezTo>
                    <a:cubicBezTo>
                      <a:pt x="0" y="4066"/>
                      <a:pt x="1254" y="6296"/>
                      <a:pt x="3710" y="8326"/>
                    </a:cubicBezTo>
                    <a:cubicBezTo>
                      <a:pt x="4965" y="9359"/>
                      <a:pt x="6028" y="9694"/>
                      <a:pt x="6871" y="9694"/>
                    </a:cubicBezTo>
                    <a:cubicBezTo>
                      <a:pt x="7828" y="9694"/>
                      <a:pt x="8501" y="9261"/>
                      <a:pt x="8848" y="8928"/>
                    </a:cubicBezTo>
                    <a:cubicBezTo>
                      <a:pt x="9499" y="8301"/>
                      <a:pt x="6015" y="657"/>
                      <a:pt x="6015" y="657"/>
                    </a:cubicBezTo>
                    <a:cubicBezTo>
                      <a:pt x="6015" y="657"/>
                      <a:pt x="5589" y="356"/>
                      <a:pt x="4938" y="156"/>
                    </a:cubicBezTo>
                    <a:cubicBezTo>
                      <a:pt x="4637" y="67"/>
                      <a:pt x="4291" y="1"/>
                      <a:pt x="3924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7" name="Google Shape;12527;g24384d3dfa2_2_1776"/>
              <p:cNvSpPr/>
              <p:nvPr/>
            </p:nvSpPr>
            <p:spPr>
              <a:xfrm>
                <a:off x="2605400" y="1595200"/>
                <a:ext cx="159375" cy="89725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589" extrusionOk="0">
                    <a:moveTo>
                      <a:pt x="4339" y="1"/>
                    </a:moveTo>
                    <a:cubicBezTo>
                      <a:pt x="3555" y="1"/>
                      <a:pt x="2858" y="655"/>
                      <a:pt x="2858" y="655"/>
                    </a:cubicBezTo>
                    <a:cubicBezTo>
                      <a:pt x="2858" y="655"/>
                      <a:pt x="1" y="1958"/>
                      <a:pt x="1880" y="3211"/>
                    </a:cubicBezTo>
                    <a:cubicBezTo>
                      <a:pt x="2269" y="3475"/>
                      <a:pt x="2698" y="3588"/>
                      <a:pt x="3125" y="3588"/>
                    </a:cubicBezTo>
                    <a:cubicBezTo>
                      <a:pt x="4765" y="3588"/>
                      <a:pt x="6375" y="1918"/>
                      <a:pt x="5540" y="705"/>
                    </a:cubicBezTo>
                    <a:cubicBezTo>
                      <a:pt x="5173" y="175"/>
                      <a:pt x="4744" y="1"/>
                      <a:pt x="4339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8" name="Google Shape;12528;g24384d3dfa2_2_1776"/>
              <p:cNvSpPr/>
              <p:nvPr/>
            </p:nvSpPr>
            <p:spPr>
              <a:xfrm>
                <a:off x="1729225" y="1583100"/>
                <a:ext cx="160050" cy="90350"/>
              </a:xfrm>
              <a:custGeom>
                <a:avLst/>
                <a:gdLst/>
                <a:ahLst/>
                <a:cxnLst/>
                <a:rect l="l" t="t" r="r" b="b"/>
                <a:pathLst>
                  <a:path w="6402" h="3614" extrusionOk="0">
                    <a:moveTo>
                      <a:pt x="2059" y="1"/>
                    </a:moveTo>
                    <a:cubicBezTo>
                      <a:pt x="1666" y="1"/>
                      <a:pt x="1251" y="167"/>
                      <a:pt x="887" y="662"/>
                    </a:cubicBezTo>
                    <a:cubicBezTo>
                      <a:pt x="1" y="1871"/>
                      <a:pt x="1624" y="3614"/>
                      <a:pt x="3297" y="3614"/>
                    </a:cubicBezTo>
                    <a:cubicBezTo>
                      <a:pt x="3706" y="3614"/>
                      <a:pt x="4117" y="3510"/>
                      <a:pt x="4496" y="3269"/>
                    </a:cubicBezTo>
                    <a:cubicBezTo>
                      <a:pt x="6401" y="2066"/>
                      <a:pt x="3569" y="688"/>
                      <a:pt x="3569" y="688"/>
                    </a:cubicBezTo>
                    <a:cubicBezTo>
                      <a:pt x="3569" y="688"/>
                      <a:pt x="2859" y="1"/>
                      <a:pt x="2059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29" name="Google Shape;12529;g24384d3dfa2_2_1776"/>
              <p:cNvSpPr/>
              <p:nvPr/>
            </p:nvSpPr>
            <p:spPr>
              <a:xfrm>
                <a:off x="2601650" y="1514425"/>
                <a:ext cx="223075" cy="239950"/>
              </a:xfrm>
              <a:custGeom>
                <a:avLst/>
                <a:gdLst/>
                <a:ahLst/>
                <a:cxnLst/>
                <a:rect l="l" t="t" r="r" b="b"/>
                <a:pathLst>
                  <a:path w="8923" h="9598" extrusionOk="0">
                    <a:moveTo>
                      <a:pt x="5414" y="1"/>
                    </a:moveTo>
                    <a:lnTo>
                      <a:pt x="5414" y="1"/>
                    </a:lnTo>
                    <a:cubicBezTo>
                      <a:pt x="4437" y="76"/>
                      <a:pt x="3660" y="577"/>
                      <a:pt x="3660" y="577"/>
                    </a:cubicBezTo>
                    <a:cubicBezTo>
                      <a:pt x="3660" y="577"/>
                      <a:pt x="0" y="8146"/>
                      <a:pt x="627" y="8773"/>
                    </a:cubicBezTo>
                    <a:cubicBezTo>
                      <a:pt x="969" y="9129"/>
                      <a:pt x="1656" y="9597"/>
                      <a:pt x="2654" y="9597"/>
                    </a:cubicBezTo>
                    <a:cubicBezTo>
                      <a:pt x="3482" y="9597"/>
                      <a:pt x="4526" y="9274"/>
                      <a:pt x="5765" y="8297"/>
                    </a:cubicBezTo>
                    <a:cubicBezTo>
                      <a:pt x="7720" y="6793"/>
                      <a:pt x="8923" y="5139"/>
                      <a:pt x="8873" y="3435"/>
                    </a:cubicBezTo>
                    <a:lnTo>
                      <a:pt x="8873" y="3435"/>
                    </a:lnTo>
                    <a:cubicBezTo>
                      <a:pt x="8279" y="6172"/>
                      <a:pt x="5831" y="7701"/>
                      <a:pt x="4524" y="7701"/>
                    </a:cubicBezTo>
                    <a:cubicBezTo>
                      <a:pt x="3677" y="7701"/>
                      <a:pt x="3310" y="7060"/>
                      <a:pt x="4236" y="5690"/>
                    </a:cubicBezTo>
                    <a:cubicBezTo>
                      <a:pt x="6116" y="2883"/>
                      <a:pt x="5740" y="828"/>
                      <a:pt x="5414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0" name="Google Shape;12530;g24384d3dfa2_2_1776"/>
              <p:cNvSpPr/>
              <p:nvPr/>
            </p:nvSpPr>
            <p:spPr>
              <a:xfrm>
                <a:off x="1653650" y="1505025"/>
                <a:ext cx="237500" cy="2384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539" extrusionOk="0">
                    <a:moveTo>
                      <a:pt x="4938" y="1"/>
                    </a:moveTo>
                    <a:cubicBezTo>
                      <a:pt x="4787" y="1029"/>
                      <a:pt x="4888" y="2683"/>
                      <a:pt x="5815" y="4988"/>
                    </a:cubicBezTo>
                    <a:cubicBezTo>
                      <a:pt x="6351" y="6332"/>
                      <a:pt x="6076" y="6894"/>
                      <a:pt x="5452" y="6894"/>
                    </a:cubicBezTo>
                    <a:cubicBezTo>
                      <a:pt x="4178" y="6894"/>
                      <a:pt x="1448" y="4548"/>
                      <a:pt x="1178" y="1705"/>
                    </a:cubicBezTo>
                    <a:lnTo>
                      <a:pt x="1178" y="1705"/>
                    </a:lnTo>
                    <a:cubicBezTo>
                      <a:pt x="0" y="3911"/>
                      <a:pt x="1254" y="6141"/>
                      <a:pt x="3710" y="8171"/>
                    </a:cubicBezTo>
                    <a:cubicBezTo>
                      <a:pt x="4965" y="9204"/>
                      <a:pt x="6028" y="9539"/>
                      <a:pt x="6871" y="9539"/>
                    </a:cubicBezTo>
                    <a:cubicBezTo>
                      <a:pt x="7828" y="9539"/>
                      <a:pt x="8501" y="9106"/>
                      <a:pt x="8848" y="8773"/>
                    </a:cubicBezTo>
                    <a:cubicBezTo>
                      <a:pt x="9499" y="8146"/>
                      <a:pt x="6015" y="502"/>
                      <a:pt x="6015" y="502"/>
                    </a:cubicBezTo>
                    <a:cubicBezTo>
                      <a:pt x="6015" y="502"/>
                      <a:pt x="5589" y="201"/>
                      <a:pt x="4938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1" name="Google Shape;12531;g24384d3dfa2_2_1776"/>
              <p:cNvSpPr/>
              <p:nvPr/>
            </p:nvSpPr>
            <p:spPr>
              <a:xfrm>
                <a:off x="1906775" y="2047450"/>
                <a:ext cx="666700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6668" h="19807" extrusionOk="0">
                    <a:moveTo>
                      <a:pt x="12218" y="0"/>
                    </a:moveTo>
                    <a:cubicBezTo>
                      <a:pt x="2293" y="0"/>
                      <a:pt x="1" y="14169"/>
                      <a:pt x="1" y="14169"/>
                    </a:cubicBezTo>
                    <a:cubicBezTo>
                      <a:pt x="1555" y="15622"/>
                      <a:pt x="3058" y="16725"/>
                      <a:pt x="4562" y="17577"/>
                    </a:cubicBezTo>
                    <a:cubicBezTo>
                      <a:pt x="7431" y="19192"/>
                      <a:pt x="10189" y="19807"/>
                      <a:pt x="12726" y="19807"/>
                    </a:cubicBezTo>
                    <a:cubicBezTo>
                      <a:pt x="18302" y="19807"/>
                      <a:pt x="22807" y="16839"/>
                      <a:pt x="25064" y="14996"/>
                    </a:cubicBezTo>
                    <a:cubicBezTo>
                      <a:pt x="26091" y="14144"/>
                      <a:pt x="26668" y="13542"/>
                      <a:pt x="26668" y="13542"/>
                    </a:cubicBezTo>
                    <a:cubicBezTo>
                      <a:pt x="25841" y="10760"/>
                      <a:pt x="24437" y="5798"/>
                      <a:pt x="20477" y="2715"/>
                    </a:cubicBezTo>
                    <a:cubicBezTo>
                      <a:pt x="19851" y="2239"/>
                      <a:pt x="19199" y="1788"/>
                      <a:pt x="18472" y="1437"/>
                    </a:cubicBezTo>
                    <a:cubicBezTo>
                      <a:pt x="16868" y="635"/>
                      <a:pt x="14938" y="84"/>
                      <a:pt x="12632" y="8"/>
                    </a:cubicBezTo>
                    <a:cubicBezTo>
                      <a:pt x="12493" y="3"/>
                      <a:pt x="12355" y="0"/>
                      <a:pt x="12218" y="0"/>
                    </a:cubicBezTo>
                    <a:close/>
                  </a:path>
                </a:pathLst>
              </a:custGeom>
              <a:solidFill>
                <a:srgbClr val="FF8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2" name="Google Shape;12532;g24384d3dfa2_2_1776"/>
              <p:cNvSpPr/>
              <p:nvPr/>
            </p:nvSpPr>
            <p:spPr>
              <a:xfrm>
                <a:off x="1906775" y="2047450"/>
                <a:ext cx="511950" cy="439450"/>
              </a:xfrm>
              <a:custGeom>
                <a:avLst/>
                <a:gdLst/>
                <a:ahLst/>
                <a:cxnLst/>
                <a:rect l="l" t="t" r="r" b="b"/>
                <a:pathLst>
                  <a:path w="20478" h="17578" extrusionOk="0">
                    <a:moveTo>
                      <a:pt x="12218" y="0"/>
                    </a:moveTo>
                    <a:cubicBezTo>
                      <a:pt x="2293" y="0"/>
                      <a:pt x="1" y="14169"/>
                      <a:pt x="1" y="14169"/>
                    </a:cubicBezTo>
                    <a:cubicBezTo>
                      <a:pt x="1555" y="15622"/>
                      <a:pt x="3058" y="16725"/>
                      <a:pt x="4562" y="17577"/>
                    </a:cubicBezTo>
                    <a:cubicBezTo>
                      <a:pt x="3810" y="12866"/>
                      <a:pt x="6141" y="6800"/>
                      <a:pt x="8873" y="6249"/>
                    </a:cubicBezTo>
                    <a:cubicBezTo>
                      <a:pt x="9157" y="6193"/>
                      <a:pt x="9422" y="6167"/>
                      <a:pt x="9667" y="6167"/>
                    </a:cubicBezTo>
                    <a:cubicBezTo>
                      <a:pt x="12280" y="6167"/>
                      <a:pt x="12785" y="9067"/>
                      <a:pt x="12808" y="9181"/>
                    </a:cubicBezTo>
                    <a:cubicBezTo>
                      <a:pt x="12858" y="9081"/>
                      <a:pt x="14863" y="5497"/>
                      <a:pt x="17845" y="4394"/>
                    </a:cubicBezTo>
                    <a:cubicBezTo>
                      <a:pt x="19149" y="3893"/>
                      <a:pt x="19976" y="3267"/>
                      <a:pt x="20477" y="2715"/>
                    </a:cubicBezTo>
                    <a:cubicBezTo>
                      <a:pt x="19876" y="2239"/>
                      <a:pt x="19199" y="1788"/>
                      <a:pt x="18472" y="1437"/>
                    </a:cubicBezTo>
                    <a:cubicBezTo>
                      <a:pt x="16868" y="635"/>
                      <a:pt x="14938" y="84"/>
                      <a:pt x="12632" y="8"/>
                    </a:cubicBezTo>
                    <a:cubicBezTo>
                      <a:pt x="12493" y="3"/>
                      <a:pt x="12355" y="0"/>
                      <a:pt x="12218" y="0"/>
                    </a:cubicBezTo>
                    <a:close/>
                  </a:path>
                </a:pathLst>
              </a:custGeom>
              <a:solidFill>
                <a:srgbClr val="FC72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3" name="Google Shape;12533;g24384d3dfa2_2_1776"/>
              <p:cNvSpPr/>
              <p:nvPr/>
            </p:nvSpPr>
            <p:spPr>
              <a:xfrm>
                <a:off x="2082375" y="1979900"/>
                <a:ext cx="318800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12752" h="7706" extrusionOk="0">
                    <a:moveTo>
                      <a:pt x="10076" y="1"/>
                    </a:moveTo>
                    <a:cubicBezTo>
                      <a:pt x="9535" y="1"/>
                      <a:pt x="9117" y="79"/>
                      <a:pt x="9117" y="79"/>
                    </a:cubicBezTo>
                    <a:lnTo>
                      <a:pt x="3478" y="505"/>
                    </a:lnTo>
                    <a:cubicBezTo>
                      <a:pt x="3478" y="505"/>
                      <a:pt x="3165" y="454"/>
                      <a:pt x="2731" y="454"/>
                    </a:cubicBezTo>
                    <a:cubicBezTo>
                      <a:pt x="1703" y="454"/>
                      <a:pt x="1" y="739"/>
                      <a:pt x="195" y="2660"/>
                    </a:cubicBezTo>
                    <a:cubicBezTo>
                      <a:pt x="363" y="4324"/>
                      <a:pt x="1525" y="4649"/>
                      <a:pt x="2408" y="4649"/>
                    </a:cubicBezTo>
                    <a:cubicBezTo>
                      <a:pt x="2976" y="4649"/>
                      <a:pt x="3428" y="4515"/>
                      <a:pt x="3428" y="4515"/>
                    </a:cubicBezTo>
                    <a:lnTo>
                      <a:pt x="3428" y="4515"/>
                    </a:lnTo>
                    <a:cubicBezTo>
                      <a:pt x="3428" y="4515"/>
                      <a:pt x="2801" y="7197"/>
                      <a:pt x="5258" y="7648"/>
                    </a:cubicBezTo>
                    <a:cubicBezTo>
                      <a:pt x="5459" y="7687"/>
                      <a:pt x="5644" y="7705"/>
                      <a:pt x="5813" y="7705"/>
                    </a:cubicBezTo>
                    <a:cubicBezTo>
                      <a:pt x="7685" y="7705"/>
                      <a:pt x="7664" y="5493"/>
                      <a:pt x="7664" y="5492"/>
                    </a:cubicBezTo>
                    <a:lnTo>
                      <a:pt x="7664" y="5492"/>
                    </a:lnTo>
                    <a:cubicBezTo>
                      <a:pt x="7664" y="5492"/>
                      <a:pt x="8566" y="6965"/>
                      <a:pt x="9830" y="6965"/>
                    </a:cubicBezTo>
                    <a:cubicBezTo>
                      <a:pt x="10156" y="6965"/>
                      <a:pt x="10507" y="6867"/>
                      <a:pt x="10872" y="6620"/>
                    </a:cubicBezTo>
                    <a:cubicBezTo>
                      <a:pt x="12651" y="5417"/>
                      <a:pt x="10546" y="3462"/>
                      <a:pt x="10546" y="3462"/>
                    </a:cubicBezTo>
                    <a:cubicBezTo>
                      <a:pt x="10546" y="3462"/>
                      <a:pt x="12751" y="3212"/>
                      <a:pt x="12426" y="1357"/>
                    </a:cubicBezTo>
                    <a:cubicBezTo>
                      <a:pt x="12207" y="215"/>
                      <a:pt x="10973" y="1"/>
                      <a:pt x="10076" y="1"/>
                    </a:cubicBez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4" name="Google Shape;12534;g24384d3dfa2_2_1776"/>
              <p:cNvSpPr/>
              <p:nvPr/>
            </p:nvSpPr>
            <p:spPr>
              <a:xfrm>
                <a:off x="2154900" y="1944900"/>
                <a:ext cx="156050" cy="14897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959" extrusionOk="0">
                    <a:moveTo>
                      <a:pt x="51" y="0"/>
                    </a:moveTo>
                    <a:lnTo>
                      <a:pt x="1" y="4536"/>
                    </a:lnTo>
                    <a:cubicBezTo>
                      <a:pt x="1" y="4536"/>
                      <a:pt x="1116" y="5959"/>
                      <a:pt x="2978" y="5959"/>
                    </a:cubicBezTo>
                    <a:cubicBezTo>
                      <a:pt x="3880" y="5959"/>
                      <a:pt x="4956" y="5626"/>
                      <a:pt x="6166" y="4637"/>
                    </a:cubicBezTo>
                    <a:lnTo>
                      <a:pt x="6216" y="1604"/>
                    </a:lnTo>
                    <a:lnTo>
                      <a:pt x="6241" y="376"/>
                    </a:lnTo>
                    <a:lnTo>
                      <a:pt x="6241" y="376"/>
                    </a:lnTo>
                    <a:cubicBezTo>
                      <a:pt x="6241" y="376"/>
                      <a:pt x="5806" y="385"/>
                      <a:pt x="5161" y="385"/>
                    </a:cubicBezTo>
                    <a:cubicBezTo>
                      <a:pt x="3628" y="385"/>
                      <a:pt x="915" y="335"/>
                      <a:pt x="51" y="0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5" name="Google Shape;12535;g24384d3dfa2_2_1776"/>
              <p:cNvSpPr/>
              <p:nvPr/>
            </p:nvSpPr>
            <p:spPr>
              <a:xfrm>
                <a:off x="2151775" y="1946775"/>
                <a:ext cx="156025" cy="149150"/>
              </a:xfrm>
              <a:custGeom>
                <a:avLst/>
                <a:gdLst/>
                <a:ahLst/>
                <a:cxnLst/>
                <a:rect l="l" t="t" r="r" b="b"/>
                <a:pathLst>
                  <a:path w="6241" h="5966" extrusionOk="0">
                    <a:moveTo>
                      <a:pt x="76" y="0"/>
                    </a:moveTo>
                    <a:lnTo>
                      <a:pt x="0" y="4562"/>
                    </a:lnTo>
                    <a:cubicBezTo>
                      <a:pt x="0" y="4562"/>
                      <a:pt x="1110" y="5965"/>
                      <a:pt x="2971" y="5965"/>
                    </a:cubicBezTo>
                    <a:cubicBezTo>
                      <a:pt x="3879" y="5965"/>
                      <a:pt x="4966" y="5631"/>
                      <a:pt x="6191" y="4637"/>
                    </a:cubicBezTo>
                    <a:lnTo>
                      <a:pt x="6191" y="4637"/>
                    </a:lnTo>
                    <a:cubicBezTo>
                      <a:pt x="5223" y="5221"/>
                      <a:pt x="4416" y="5453"/>
                      <a:pt x="3768" y="5453"/>
                    </a:cubicBezTo>
                    <a:cubicBezTo>
                      <a:pt x="1241" y="5453"/>
                      <a:pt x="1109" y="1930"/>
                      <a:pt x="3183" y="1930"/>
                    </a:cubicBezTo>
                    <a:cubicBezTo>
                      <a:pt x="4336" y="1930"/>
                      <a:pt x="5414" y="1780"/>
                      <a:pt x="6241" y="1604"/>
                    </a:cubicBezTo>
                    <a:lnTo>
                      <a:pt x="6241" y="376"/>
                    </a:lnTo>
                    <a:cubicBezTo>
                      <a:pt x="6241" y="376"/>
                      <a:pt x="5692" y="390"/>
                      <a:pt x="4915" y="390"/>
                    </a:cubicBezTo>
                    <a:cubicBezTo>
                      <a:pt x="3362" y="390"/>
                      <a:pt x="894" y="334"/>
                      <a:pt x="76" y="0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6" name="Google Shape;12536;g24384d3dfa2_2_1776"/>
              <p:cNvSpPr/>
              <p:nvPr/>
            </p:nvSpPr>
            <p:spPr>
              <a:xfrm>
                <a:off x="2365425" y="1130350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6" y="51"/>
                      <a:pt x="126" y="201"/>
                    </a:cubicBezTo>
                    <a:cubicBezTo>
                      <a:pt x="76" y="101"/>
                      <a:pt x="26" y="25"/>
                      <a:pt x="1" y="0"/>
                    </a:cubicBezTo>
                    <a:close/>
                  </a:path>
                </a:pathLst>
              </a:custGeom>
              <a:solidFill>
                <a:srgbClr val="FFBC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7" name="Google Shape;12537;g24384d3dfa2_2_1776"/>
              <p:cNvSpPr/>
              <p:nvPr/>
            </p:nvSpPr>
            <p:spPr>
              <a:xfrm>
                <a:off x="1770200" y="1135350"/>
                <a:ext cx="936725" cy="834175"/>
              </a:xfrm>
              <a:custGeom>
                <a:avLst/>
                <a:gdLst/>
                <a:ahLst/>
                <a:cxnLst/>
                <a:rect l="l" t="t" r="r" b="b"/>
                <a:pathLst>
                  <a:path w="37469" h="33367" extrusionOk="0">
                    <a:moveTo>
                      <a:pt x="23935" y="1"/>
                    </a:moveTo>
                    <a:cubicBezTo>
                      <a:pt x="24436" y="1179"/>
                      <a:pt x="24085" y="5991"/>
                      <a:pt x="23709" y="7194"/>
                    </a:cubicBezTo>
                    <a:cubicBezTo>
                      <a:pt x="23494" y="7839"/>
                      <a:pt x="21026" y="8178"/>
                      <a:pt x="18636" y="8178"/>
                    </a:cubicBezTo>
                    <a:cubicBezTo>
                      <a:pt x="16291" y="8178"/>
                      <a:pt x="14023" y="7852"/>
                      <a:pt x="14035" y="7169"/>
                    </a:cubicBezTo>
                    <a:cubicBezTo>
                      <a:pt x="14060" y="5815"/>
                      <a:pt x="14136" y="252"/>
                      <a:pt x="14136" y="101"/>
                    </a:cubicBezTo>
                    <a:lnTo>
                      <a:pt x="14136" y="101"/>
                    </a:lnTo>
                    <a:cubicBezTo>
                      <a:pt x="11702" y="6969"/>
                      <a:pt x="11477" y="7894"/>
                      <a:pt x="9021" y="7894"/>
                    </a:cubicBezTo>
                    <a:cubicBezTo>
                      <a:pt x="8771" y="7894"/>
                      <a:pt x="8497" y="7885"/>
                      <a:pt x="8196" y="7871"/>
                    </a:cubicBezTo>
                    <a:cubicBezTo>
                      <a:pt x="8010" y="7863"/>
                      <a:pt x="7825" y="7860"/>
                      <a:pt x="7641" y="7860"/>
                    </a:cubicBezTo>
                    <a:cubicBezTo>
                      <a:pt x="4630" y="7860"/>
                      <a:pt x="1980" y="8773"/>
                      <a:pt x="1980" y="8773"/>
                    </a:cubicBezTo>
                    <a:cubicBezTo>
                      <a:pt x="0" y="25339"/>
                      <a:pt x="7920" y="29274"/>
                      <a:pt x="13609" y="31906"/>
                    </a:cubicBezTo>
                    <a:cubicBezTo>
                      <a:pt x="15593" y="32830"/>
                      <a:pt x="17358" y="33366"/>
                      <a:pt x="19165" y="33366"/>
                    </a:cubicBezTo>
                    <a:cubicBezTo>
                      <a:pt x="21033" y="33366"/>
                      <a:pt x="22945" y="32792"/>
                      <a:pt x="25188" y="31480"/>
                    </a:cubicBezTo>
                    <a:cubicBezTo>
                      <a:pt x="27018" y="30402"/>
                      <a:pt x="29048" y="28823"/>
                      <a:pt x="31429" y="26668"/>
                    </a:cubicBezTo>
                    <a:cubicBezTo>
                      <a:pt x="37469" y="21254"/>
                      <a:pt x="37319" y="13986"/>
                      <a:pt x="36817" y="10527"/>
                    </a:cubicBezTo>
                    <a:cubicBezTo>
                      <a:pt x="36642" y="9299"/>
                      <a:pt x="36416" y="8547"/>
                      <a:pt x="36416" y="8547"/>
                    </a:cubicBezTo>
                    <a:cubicBezTo>
                      <a:pt x="36416" y="8547"/>
                      <a:pt x="34340" y="7268"/>
                      <a:pt x="30898" y="7268"/>
                    </a:cubicBezTo>
                    <a:cubicBezTo>
                      <a:pt x="30833" y="7268"/>
                      <a:pt x="30768" y="7268"/>
                      <a:pt x="30702" y="7269"/>
                    </a:cubicBezTo>
                    <a:cubicBezTo>
                      <a:pt x="30478" y="7274"/>
                      <a:pt x="30266" y="7276"/>
                      <a:pt x="30066" y="7276"/>
                    </a:cubicBezTo>
                    <a:cubicBezTo>
                      <a:pt x="27118" y="7276"/>
                      <a:pt x="26750" y="6743"/>
                      <a:pt x="26491" y="5264"/>
                    </a:cubicBezTo>
                    <a:cubicBezTo>
                      <a:pt x="26266" y="3886"/>
                      <a:pt x="24411" y="803"/>
                      <a:pt x="23935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8" name="Google Shape;12538;g24384d3dfa2_2_1776"/>
              <p:cNvSpPr/>
              <p:nvPr/>
            </p:nvSpPr>
            <p:spPr>
              <a:xfrm>
                <a:off x="2365425" y="1130350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6" y="51"/>
                      <a:pt x="126" y="201"/>
                    </a:cubicBezTo>
                    <a:cubicBezTo>
                      <a:pt x="76" y="101"/>
                      <a:pt x="26" y="25"/>
                      <a:pt x="1" y="0"/>
                    </a:cubicBezTo>
                    <a:close/>
                  </a:path>
                </a:pathLst>
              </a:custGeom>
              <a:solidFill>
                <a:srgbClr val="EE01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39" name="Google Shape;12539;g24384d3dfa2_2_1776"/>
              <p:cNvSpPr/>
              <p:nvPr/>
            </p:nvSpPr>
            <p:spPr>
              <a:xfrm>
                <a:off x="1770200" y="1135350"/>
                <a:ext cx="920450" cy="834175"/>
              </a:xfrm>
              <a:custGeom>
                <a:avLst/>
                <a:gdLst/>
                <a:ahLst/>
                <a:cxnLst/>
                <a:rect l="l" t="t" r="r" b="b"/>
                <a:pathLst>
                  <a:path w="36818" h="33367" extrusionOk="0">
                    <a:moveTo>
                      <a:pt x="23935" y="1"/>
                    </a:moveTo>
                    <a:cubicBezTo>
                      <a:pt x="24436" y="1179"/>
                      <a:pt x="24085" y="5991"/>
                      <a:pt x="23709" y="7194"/>
                    </a:cubicBezTo>
                    <a:cubicBezTo>
                      <a:pt x="23494" y="7839"/>
                      <a:pt x="21026" y="8178"/>
                      <a:pt x="18636" y="8178"/>
                    </a:cubicBezTo>
                    <a:cubicBezTo>
                      <a:pt x="16291" y="8178"/>
                      <a:pt x="14023" y="7852"/>
                      <a:pt x="14035" y="7169"/>
                    </a:cubicBezTo>
                    <a:cubicBezTo>
                      <a:pt x="14060" y="5815"/>
                      <a:pt x="14136" y="252"/>
                      <a:pt x="14136" y="101"/>
                    </a:cubicBezTo>
                    <a:lnTo>
                      <a:pt x="14136" y="101"/>
                    </a:lnTo>
                    <a:cubicBezTo>
                      <a:pt x="11702" y="6969"/>
                      <a:pt x="11477" y="7894"/>
                      <a:pt x="9021" y="7894"/>
                    </a:cubicBezTo>
                    <a:cubicBezTo>
                      <a:pt x="8771" y="7894"/>
                      <a:pt x="8497" y="7885"/>
                      <a:pt x="8196" y="7871"/>
                    </a:cubicBezTo>
                    <a:cubicBezTo>
                      <a:pt x="8010" y="7863"/>
                      <a:pt x="7825" y="7860"/>
                      <a:pt x="7641" y="7860"/>
                    </a:cubicBezTo>
                    <a:cubicBezTo>
                      <a:pt x="4630" y="7860"/>
                      <a:pt x="1980" y="8773"/>
                      <a:pt x="1980" y="8773"/>
                    </a:cubicBezTo>
                    <a:cubicBezTo>
                      <a:pt x="0" y="25339"/>
                      <a:pt x="7920" y="29274"/>
                      <a:pt x="13609" y="31906"/>
                    </a:cubicBezTo>
                    <a:cubicBezTo>
                      <a:pt x="15593" y="32830"/>
                      <a:pt x="17358" y="33366"/>
                      <a:pt x="19165" y="33366"/>
                    </a:cubicBezTo>
                    <a:cubicBezTo>
                      <a:pt x="21033" y="33366"/>
                      <a:pt x="22945" y="32792"/>
                      <a:pt x="25188" y="31480"/>
                    </a:cubicBezTo>
                    <a:lnTo>
                      <a:pt x="25188" y="31480"/>
                    </a:lnTo>
                    <a:cubicBezTo>
                      <a:pt x="24276" y="31658"/>
                      <a:pt x="23337" y="31762"/>
                      <a:pt x="22379" y="31762"/>
                    </a:cubicBezTo>
                    <a:cubicBezTo>
                      <a:pt x="20916" y="31762"/>
                      <a:pt x="19410" y="31519"/>
                      <a:pt x="17895" y="30928"/>
                    </a:cubicBezTo>
                    <a:cubicBezTo>
                      <a:pt x="8521" y="27294"/>
                      <a:pt x="8070" y="21279"/>
                      <a:pt x="7995" y="14161"/>
                    </a:cubicBezTo>
                    <a:cubicBezTo>
                      <a:pt x="7947" y="9636"/>
                      <a:pt x="9651" y="8833"/>
                      <a:pt x="11364" y="8833"/>
                    </a:cubicBezTo>
                    <a:cubicBezTo>
                      <a:pt x="12306" y="8833"/>
                      <a:pt x="13252" y="9076"/>
                      <a:pt x="13911" y="9076"/>
                    </a:cubicBezTo>
                    <a:cubicBezTo>
                      <a:pt x="13945" y="9076"/>
                      <a:pt x="13978" y="9075"/>
                      <a:pt x="14010" y="9074"/>
                    </a:cubicBezTo>
                    <a:cubicBezTo>
                      <a:pt x="14176" y="9067"/>
                      <a:pt x="14389" y="9064"/>
                      <a:pt x="14642" y="9064"/>
                    </a:cubicBezTo>
                    <a:cubicBezTo>
                      <a:pt x="15451" y="9064"/>
                      <a:pt x="16672" y="9091"/>
                      <a:pt x="18073" y="9091"/>
                    </a:cubicBezTo>
                    <a:cubicBezTo>
                      <a:pt x="20964" y="9091"/>
                      <a:pt x="24619" y="8976"/>
                      <a:pt x="26993" y="8272"/>
                    </a:cubicBezTo>
                    <a:cubicBezTo>
                      <a:pt x="27467" y="8128"/>
                      <a:pt x="27995" y="8064"/>
                      <a:pt x="28557" y="8064"/>
                    </a:cubicBezTo>
                    <a:cubicBezTo>
                      <a:pt x="31317" y="8064"/>
                      <a:pt x="34880" y="9590"/>
                      <a:pt x="36817" y="10527"/>
                    </a:cubicBezTo>
                    <a:cubicBezTo>
                      <a:pt x="36642" y="9299"/>
                      <a:pt x="36416" y="8547"/>
                      <a:pt x="36416" y="8547"/>
                    </a:cubicBezTo>
                    <a:cubicBezTo>
                      <a:pt x="36416" y="8547"/>
                      <a:pt x="34340" y="7268"/>
                      <a:pt x="30898" y="7268"/>
                    </a:cubicBezTo>
                    <a:cubicBezTo>
                      <a:pt x="30833" y="7268"/>
                      <a:pt x="30768" y="7268"/>
                      <a:pt x="30702" y="7269"/>
                    </a:cubicBezTo>
                    <a:cubicBezTo>
                      <a:pt x="30478" y="7274"/>
                      <a:pt x="30266" y="7276"/>
                      <a:pt x="30066" y="7276"/>
                    </a:cubicBezTo>
                    <a:cubicBezTo>
                      <a:pt x="27118" y="7276"/>
                      <a:pt x="26750" y="6743"/>
                      <a:pt x="26491" y="5264"/>
                    </a:cubicBezTo>
                    <a:cubicBezTo>
                      <a:pt x="26266" y="3886"/>
                      <a:pt x="24411" y="803"/>
                      <a:pt x="23935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0" name="Google Shape;12540;g24384d3dfa2_2_1776"/>
              <p:cNvSpPr/>
              <p:nvPr/>
            </p:nvSpPr>
            <p:spPr>
              <a:xfrm>
                <a:off x="2422450" y="1633475"/>
                <a:ext cx="177350" cy="176100"/>
              </a:xfrm>
              <a:custGeom>
                <a:avLst/>
                <a:gdLst/>
                <a:ahLst/>
                <a:cxnLst/>
                <a:rect l="l" t="t" r="r" b="b"/>
                <a:pathLst>
                  <a:path w="7094" h="7044" extrusionOk="0">
                    <a:moveTo>
                      <a:pt x="3538" y="1"/>
                    </a:moveTo>
                    <a:cubicBezTo>
                      <a:pt x="1604" y="1"/>
                      <a:pt x="50" y="1545"/>
                      <a:pt x="26" y="3485"/>
                    </a:cubicBezTo>
                    <a:cubicBezTo>
                      <a:pt x="0" y="5439"/>
                      <a:pt x="1554" y="7018"/>
                      <a:pt x="3509" y="7043"/>
                    </a:cubicBezTo>
                    <a:cubicBezTo>
                      <a:pt x="3525" y="7044"/>
                      <a:pt x="3540" y="7044"/>
                      <a:pt x="3555" y="7044"/>
                    </a:cubicBezTo>
                    <a:cubicBezTo>
                      <a:pt x="5465" y="7044"/>
                      <a:pt x="7043" y="5499"/>
                      <a:pt x="7068" y="3585"/>
                    </a:cubicBezTo>
                    <a:cubicBezTo>
                      <a:pt x="7093" y="1630"/>
                      <a:pt x="5539" y="26"/>
                      <a:pt x="3584" y="1"/>
                    </a:cubicBezTo>
                    <a:cubicBezTo>
                      <a:pt x="3569" y="1"/>
                      <a:pt x="3553" y="1"/>
                      <a:pt x="3538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1" name="Google Shape;12541;g24384d3dfa2_2_1776"/>
              <p:cNvSpPr/>
              <p:nvPr/>
            </p:nvSpPr>
            <p:spPr>
              <a:xfrm>
                <a:off x="1872325" y="1625325"/>
                <a:ext cx="177975" cy="176125"/>
              </a:xfrm>
              <a:custGeom>
                <a:avLst/>
                <a:gdLst/>
                <a:ahLst/>
                <a:cxnLst/>
                <a:rect l="l" t="t" r="r" b="b"/>
                <a:pathLst>
                  <a:path w="7119" h="7045" extrusionOk="0">
                    <a:moveTo>
                      <a:pt x="3563" y="1"/>
                    </a:moveTo>
                    <a:cubicBezTo>
                      <a:pt x="1629" y="1"/>
                      <a:pt x="50" y="1545"/>
                      <a:pt x="25" y="3485"/>
                    </a:cubicBezTo>
                    <a:cubicBezTo>
                      <a:pt x="0" y="5440"/>
                      <a:pt x="1554" y="7019"/>
                      <a:pt x="3509" y="7044"/>
                    </a:cubicBezTo>
                    <a:cubicBezTo>
                      <a:pt x="3539" y="7044"/>
                      <a:pt x="3570" y="7045"/>
                      <a:pt x="3600" y="7045"/>
                    </a:cubicBezTo>
                    <a:cubicBezTo>
                      <a:pt x="5513" y="7045"/>
                      <a:pt x="7068" y="5485"/>
                      <a:pt x="7093" y="3585"/>
                    </a:cubicBezTo>
                    <a:cubicBezTo>
                      <a:pt x="7118" y="1630"/>
                      <a:pt x="5539" y="26"/>
                      <a:pt x="3609" y="1"/>
                    </a:cubicBezTo>
                    <a:cubicBezTo>
                      <a:pt x="3594" y="1"/>
                      <a:pt x="3578" y="1"/>
                      <a:pt x="3563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2" name="Google Shape;12542;g24384d3dfa2_2_1776"/>
              <p:cNvSpPr/>
              <p:nvPr/>
            </p:nvSpPr>
            <p:spPr>
              <a:xfrm>
                <a:off x="2406150" y="1476225"/>
                <a:ext cx="217450" cy="130975"/>
              </a:xfrm>
              <a:custGeom>
                <a:avLst/>
                <a:gdLst/>
                <a:ahLst/>
                <a:cxnLst/>
                <a:rect l="l" t="t" r="r" b="b"/>
                <a:pathLst>
                  <a:path w="8698" h="5239" fill="none" extrusionOk="0">
                    <a:moveTo>
                      <a:pt x="577" y="5138"/>
                    </a:moveTo>
                    <a:cubicBezTo>
                      <a:pt x="577" y="5138"/>
                      <a:pt x="1" y="276"/>
                      <a:pt x="4337" y="150"/>
                    </a:cubicBezTo>
                    <a:cubicBezTo>
                      <a:pt x="8698" y="0"/>
                      <a:pt x="8071" y="5238"/>
                      <a:pt x="8071" y="5238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3" name="Google Shape;12543;g24384d3dfa2_2_1776"/>
              <p:cNvSpPr/>
              <p:nvPr/>
            </p:nvSpPr>
            <p:spPr>
              <a:xfrm>
                <a:off x="1864800" y="1469325"/>
                <a:ext cx="216825" cy="130350"/>
              </a:xfrm>
              <a:custGeom>
                <a:avLst/>
                <a:gdLst/>
                <a:ahLst/>
                <a:cxnLst/>
                <a:rect l="l" t="t" r="r" b="b"/>
                <a:pathLst>
                  <a:path w="8673" h="5214" fill="none" extrusionOk="0">
                    <a:moveTo>
                      <a:pt x="577" y="5113"/>
                    </a:moveTo>
                    <a:cubicBezTo>
                      <a:pt x="577" y="5113"/>
                      <a:pt x="1" y="276"/>
                      <a:pt x="4336" y="151"/>
                    </a:cubicBezTo>
                    <a:cubicBezTo>
                      <a:pt x="8672" y="0"/>
                      <a:pt x="8071" y="5213"/>
                      <a:pt x="8071" y="5213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4" name="Google Shape;12544;g24384d3dfa2_2_1776"/>
              <p:cNvSpPr/>
              <p:nvPr/>
            </p:nvSpPr>
            <p:spPr>
              <a:xfrm>
                <a:off x="2152975" y="1565175"/>
                <a:ext cx="164100" cy="82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3280" extrusionOk="0">
                    <a:moveTo>
                      <a:pt x="3873" y="0"/>
                    </a:moveTo>
                    <a:cubicBezTo>
                      <a:pt x="1" y="0"/>
                      <a:pt x="1207" y="2539"/>
                      <a:pt x="3962" y="3259"/>
                    </a:cubicBezTo>
                    <a:cubicBezTo>
                      <a:pt x="4017" y="3273"/>
                      <a:pt x="4077" y="3279"/>
                      <a:pt x="4140" y="3279"/>
                    </a:cubicBezTo>
                    <a:cubicBezTo>
                      <a:pt x="5002" y="3279"/>
                      <a:pt x="6564" y="2061"/>
                      <a:pt x="6494" y="1104"/>
                    </a:cubicBezTo>
                    <a:cubicBezTo>
                      <a:pt x="6444" y="502"/>
                      <a:pt x="5792" y="26"/>
                      <a:pt x="3987" y="1"/>
                    </a:cubicBezTo>
                    <a:cubicBezTo>
                      <a:pt x="3949" y="1"/>
                      <a:pt x="3911" y="0"/>
                      <a:pt x="3873" y="0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5" name="Google Shape;12545;g24384d3dfa2_2_1776"/>
              <p:cNvSpPr/>
              <p:nvPr/>
            </p:nvSpPr>
            <p:spPr>
              <a:xfrm>
                <a:off x="2082850" y="1694625"/>
                <a:ext cx="345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379" extrusionOk="0">
                    <a:moveTo>
                      <a:pt x="10636" y="1"/>
                    </a:moveTo>
                    <a:cubicBezTo>
                      <a:pt x="9809" y="1"/>
                      <a:pt x="8892" y="212"/>
                      <a:pt x="8071" y="512"/>
                    </a:cubicBezTo>
                    <a:cubicBezTo>
                      <a:pt x="7841" y="601"/>
                      <a:pt x="7574" y="636"/>
                      <a:pt x="7281" y="636"/>
                    </a:cubicBezTo>
                    <a:cubicBezTo>
                      <a:pt x="6744" y="636"/>
                      <a:pt x="6122" y="517"/>
                      <a:pt x="5489" y="387"/>
                    </a:cubicBezTo>
                    <a:cubicBezTo>
                      <a:pt x="4988" y="262"/>
                      <a:pt x="4437" y="136"/>
                      <a:pt x="3935" y="86"/>
                    </a:cubicBezTo>
                    <a:cubicBezTo>
                      <a:pt x="3650" y="47"/>
                      <a:pt x="3369" y="22"/>
                      <a:pt x="3098" y="22"/>
                    </a:cubicBezTo>
                    <a:cubicBezTo>
                      <a:pt x="2514" y="22"/>
                      <a:pt x="1975" y="137"/>
                      <a:pt x="1529" y="462"/>
                    </a:cubicBezTo>
                    <a:cubicBezTo>
                      <a:pt x="1454" y="512"/>
                      <a:pt x="1379" y="587"/>
                      <a:pt x="1304" y="663"/>
                    </a:cubicBezTo>
                    <a:cubicBezTo>
                      <a:pt x="0" y="1991"/>
                      <a:pt x="1053" y="3971"/>
                      <a:pt x="3910" y="4898"/>
                    </a:cubicBezTo>
                    <a:cubicBezTo>
                      <a:pt x="4612" y="5124"/>
                      <a:pt x="5414" y="5274"/>
                      <a:pt x="6316" y="5349"/>
                    </a:cubicBezTo>
                    <a:cubicBezTo>
                      <a:pt x="6592" y="5370"/>
                      <a:pt x="6858" y="5379"/>
                      <a:pt x="7116" y="5379"/>
                    </a:cubicBezTo>
                    <a:cubicBezTo>
                      <a:pt x="7822" y="5379"/>
                      <a:pt x="8468" y="5309"/>
                      <a:pt x="9073" y="5199"/>
                    </a:cubicBezTo>
                    <a:cubicBezTo>
                      <a:pt x="12256" y="4547"/>
                      <a:pt x="13810" y="2342"/>
                      <a:pt x="12757" y="888"/>
                    </a:cubicBezTo>
                    <a:cubicBezTo>
                      <a:pt x="12707" y="788"/>
                      <a:pt x="12632" y="713"/>
                      <a:pt x="12557" y="638"/>
                    </a:cubicBezTo>
                    <a:cubicBezTo>
                      <a:pt x="12088" y="181"/>
                      <a:pt x="11400" y="1"/>
                      <a:pt x="10636" y="1"/>
                    </a:cubicBezTo>
                    <a:close/>
                  </a:path>
                </a:pathLst>
              </a:custGeom>
              <a:solidFill>
                <a:srgbClr val="480A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6" name="Google Shape;12546;g24384d3dfa2_2_1776"/>
              <p:cNvSpPr/>
              <p:nvPr/>
            </p:nvSpPr>
            <p:spPr>
              <a:xfrm>
                <a:off x="2118550" y="1695150"/>
                <a:ext cx="653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2183" extrusionOk="0">
                    <a:moveTo>
                      <a:pt x="1670" y="1"/>
                    </a:moveTo>
                    <a:cubicBezTo>
                      <a:pt x="1086" y="1"/>
                      <a:pt x="547" y="116"/>
                      <a:pt x="101" y="441"/>
                    </a:cubicBezTo>
                    <a:cubicBezTo>
                      <a:pt x="1" y="993"/>
                      <a:pt x="51" y="1795"/>
                      <a:pt x="978" y="2095"/>
                    </a:cubicBezTo>
                    <a:cubicBezTo>
                      <a:pt x="1165" y="2155"/>
                      <a:pt x="1332" y="2183"/>
                      <a:pt x="1481" y="2183"/>
                    </a:cubicBezTo>
                    <a:cubicBezTo>
                      <a:pt x="2339" y="2183"/>
                      <a:pt x="2614" y="1260"/>
                      <a:pt x="2507" y="65"/>
                    </a:cubicBezTo>
                    <a:cubicBezTo>
                      <a:pt x="2222" y="26"/>
                      <a:pt x="1941" y="1"/>
                      <a:pt x="1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7" name="Google Shape;12547;g24384d3dfa2_2_1776"/>
              <p:cNvSpPr/>
              <p:nvPr/>
            </p:nvSpPr>
            <p:spPr>
              <a:xfrm>
                <a:off x="2220075" y="1694625"/>
                <a:ext cx="1767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7068" h="2418" extrusionOk="0">
                    <a:moveTo>
                      <a:pt x="5147" y="1"/>
                    </a:moveTo>
                    <a:cubicBezTo>
                      <a:pt x="4320" y="1"/>
                      <a:pt x="3403" y="212"/>
                      <a:pt x="2582" y="512"/>
                    </a:cubicBezTo>
                    <a:cubicBezTo>
                      <a:pt x="2352" y="601"/>
                      <a:pt x="2085" y="636"/>
                      <a:pt x="1792" y="636"/>
                    </a:cubicBezTo>
                    <a:cubicBezTo>
                      <a:pt x="1255" y="636"/>
                      <a:pt x="633" y="517"/>
                      <a:pt x="0" y="387"/>
                    </a:cubicBezTo>
                    <a:lnTo>
                      <a:pt x="0" y="387"/>
                    </a:lnTo>
                    <a:cubicBezTo>
                      <a:pt x="25" y="1189"/>
                      <a:pt x="251" y="2267"/>
                      <a:pt x="1153" y="2267"/>
                    </a:cubicBezTo>
                    <a:cubicBezTo>
                      <a:pt x="4136" y="2217"/>
                      <a:pt x="6968" y="2417"/>
                      <a:pt x="7068" y="638"/>
                    </a:cubicBezTo>
                    <a:cubicBezTo>
                      <a:pt x="6599" y="181"/>
                      <a:pt x="5911" y="1"/>
                      <a:pt x="5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8" name="Google Shape;12548;g24384d3dfa2_2_1776"/>
              <p:cNvSpPr/>
              <p:nvPr/>
            </p:nvSpPr>
            <p:spPr>
              <a:xfrm>
                <a:off x="2180600" y="1796750"/>
                <a:ext cx="129100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1294" extrusionOk="0">
                    <a:moveTo>
                      <a:pt x="1342" y="0"/>
                    </a:moveTo>
                    <a:cubicBezTo>
                      <a:pt x="551" y="0"/>
                      <a:pt x="0" y="813"/>
                      <a:pt x="0" y="813"/>
                    </a:cubicBezTo>
                    <a:cubicBezTo>
                      <a:pt x="702" y="1039"/>
                      <a:pt x="1504" y="1189"/>
                      <a:pt x="2406" y="1264"/>
                    </a:cubicBezTo>
                    <a:cubicBezTo>
                      <a:pt x="2682" y="1285"/>
                      <a:pt x="2948" y="1294"/>
                      <a:pt x="3206" y="1294"/>
                    </a:cubicBezTo>
                    <a:cubicBezTo>
                      <a:pt x="3912" y="1294"/>
                      <a:pt x="4558" y="1224"/>
                      <a:pt x="5163" y="1114"/>
                    </a:cubicBezTo>
                    <a:cubicBezTo>
                      <a:pt x="4720" y="279"/>
                      <a:pt x="4179" y="34"/>
                      <a:pt x="3696" y="34"/>
                    </a:cubicBezTo>
                    <a:cubicBezTo>
                      <a:pt x="3005" y="34"/>
                      <a:pt x="2431" y="538"/>
                      <a:pt x="2431" y="538"/>
                    </a:cubicBezTo>
                    <a:cubicBezTo>
                      <a:pt x="2041" y="140"/>
                      <a:pt x="1671" y="0"/>
                      <a:pt x="1342" y="0"/>
                    </a:cubicBezTo>
                    <a:close/>
                  </a:path>
                </a:pathLst>
              </a:custGeom>
              <a:solidFill>
                <a:srgbClr val="FF8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9" name="Google Shape;12549;g24384d3dfa2_2_1776"/>
              <p:cNvSpPr/>
              <p:nvPr/>
            </p:nvSpPr>
            <p:spPr>
              <a:xfrm>
                <a:off x="1795250" y="1345250"/>
                <a:ext cx="392250" cy="389150"/>
              </a:xfrm>
              <a:custGeom>
                <a:avLst/>
                <a:gdLst/>
                <a:ahLst/>
                <a:cxnLst/>
                <a:rect l="l" t="t" r="r" b="b"/>
                <a:pathLst>
                  <a:path w="15690" h="15566" extrusionOk="0">
                    <a:moveTo>
                      <a:pt x="7820" y="702"/>
                    </a:moveTo>
                    <a:cubicBezTo>
                      <a:pt x="7854" y="702"/>
                      <a:pt x="7887" y="702"/>
                      <a:pt x="7920" y="703"/>
                    </a:cubicBezTo>
                    <a:cubicBezTo>
                      <a:pt x="11830" y="753"/>
                      <a:pt x="14963" y="3986"/>
                      <a:pt x="14913" y="7871"/>
                    </a:cubicBezTo>
                    <a:cubicBezTo>
                      <a:pt x="14888" y="9775"/>
                      <a:pt x="14136" y="11530"/>
                      <a:pt x="12783" y="12858"/>
                    </a:cubicBezTo>
                    <a:cubicBezTo>
                      <a:pt x="11453" y="14164"/>
                      <a:pt x="9711" y="14864"/>
                      <a:pt x="7844" y="14864"/>
                    </a:cubicBezTo>
                    <a:cubicBezTo>
                      <a:pt x="7811" y="14864"/>
                      <a:pt x="7778" y="14864"/>
                      <a:pt x="7745" y="14863"/>
                    </a:cubicBezTo>
                    <a:cubicBezTo>
                      <a:pt x="3835" y="14813"/>
                      <a:pt x="702" y="11605"/>
                      <a:pt x="752" y="7695"/>
                    </a:cubicBezTo>
                    <a:cubicBezTo>
                      <a:pt x="778" y="5540"/>
                      <a:pt x="1780" y="3635"/>
                      <a:pt x="3309" y="2357"/>
                    </a:cubicBezTo>
                    <a:cubicBezTo>
                      <a:pt x="4538" y="1325"/>
                      <a:pt x="6128" y="702"/>
                      <a:pt x="7820" y="702"/>
                    </a:cubicBezTo>
                    <a:close/>
                    <a:moveTo>
                      <a:pt x="7853" y="0"/>
                    </a:moveTo>
                    <a:cubicBezTo>
                      <a:pt x="3609" y="0"/>
                      <a:pt x="100" y="3416"/>
                      <a:pt x="51" y="7695"/>
                    </a:cubicBezTo>
                    <a:cubicBezTo>
                      <a:pt x="1" y="11981"/>
                      <a:pt x="3434" y="15515"/>
                      <a:pt x="7745" y="15565"/>
                    </a:cubicBezTo>
                    <a:cubicBezTo>
                      <a:pt x="7780" y="15565"/>
                      <a:pt x="7814" y="15566"/>
                      <a:pt x="7849" y="15566"/>
                    </a:cubicBezTo>
                    <a:cubicBezTo>
                      <a:pt x="9738" y="15566"/>
                      <a:pt x="11454" y="14893"/>
                      <a:pt x="12808" y="13760"/>
                    </a:cubicBezTo>
                    <a:cubicBezTo>
                      <a:pt x="14512" y="12357"/>
                      <a:pt x="15590" y="10252"/>
                      <a:pt x="15615" y="7896"/>
                    </a:cubicBezTo>
                    <a:cubicBezTo>
                      <a:pt x="15690" y="3585"/>
                      <a:pt x="12231" y="51"/>
                      <a:pt x="7946" y="1"/>
                    </a:cubicBezTo>
                    <a:cubicBezTo>
                      <a:pt x="7915" y="1"/>
                      <a:pt x="7884" y="0"/>
                      <a:pt x="7853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0" name="Google Shape;12550;g24384d3dfa2_2_1776"/>
              <p:cNvSpPr/>
              <p:nvPr/>
            </p:nvSpPr>
            <p:spPr>
              <a:xfrm>
                <a:off x="2319700" y="1352150"/>
                <a:ext cx="391625" cy="38915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15566" extrusionOk="0">
                    <a:moveTo>
                      <a:pt x="7790" y="702"/>
                    </a:moveTo>
                    <a:cubicBezTo>
                      <a:pt x="7825" y="702"/>
                      <a:pt x="7860" y="702"/>
                      <a:pt x="7895" y="702"/>
                    </a:cubicBezTo>
                    <a:cubicBezTo>
                      <a:pt x="11805" y="753"/>
                      <a:pt x="14938" y="3986"/>
                      <a:pt x="14887" y="7870"/>
                    </a:cubicBezTo>
                    <a:cubicBezTo>
                      <a:pt x="14862" y="9775"/>
                      <a:pt x="14111" y="11530"/>
                      <a:pt x="12757" y="12858"/>
                    </a:cubicBezTo>
                    <a:cubicBezTo>
                      <a:pt x="11427" y="14163"/>
                      <a:pt x="9686" y="14864"/>
                      <a:pt x="7818" y="14864"/>
                    </a:cubicBezTo>
                    <a:cubicBezTo>
                      <a:pt x="7785" y="14864"/>
                      <a:pt x="7752" y="14863"/>
                      <a:pt x="7719" y="14863"/>
                    </a:cubicBezTo>
                    <a:cubicBezTo>
                      <a:pt x="5840" y="14838"/>
                      <a:pt x="4060" y="14086"/>
                      <a:pt x="2732" y="12733"/>
                    </a:cubicBezTo>
                    <a:cubicBezTo>
                      <a:pt x="1429" y="11379"/>
                      <a:pt x="702" y="9575"/>
                      <a:pt x="727" y="7695"/>
                    </a:cubicBezTo>
                    <a:cubicBezTo>
                      <a:pt x="752" y="5790"/>
                      <a:pt x="1529" y="4036"/>
                      <a:pt x="2882" y="2707"/>
                    </a:cubicBezTo>
                    <a:cubicBezTo>
                      <a:pt x="3008" y="2582"/>
                      <a:pt x="3158" y="2457"/>
                      <a:pt x="3283" y="2331"/>
                    </a:cubicBezTo>
                    <a:cubicBezTo>
                      <a:pt x="4559" y="1276"/>
                      <a:pt x="6148" y="702"/>
                      <a:pt x="7790" y="702"/>
                    </a:cubicBezTo>
                    <a:close/>
                    <a:moveTo>
                      <a:pt x="7822" y="0"/>
                    </a:moveTo>
                    <a:cubicBezTo>
                      <a:pt x="5778" y="0"/>
                      <a:pt x="3837" y="775"/>
                      <a:pt x="2381" y="2206"/>
                    </a:cubicBezTo>
                    <a:cubicBezTo>
                      <a:pt x="902" y="3660"/>
                      <a:pt x="50" y="5615"/>
                      <a:pt x="25" y="7695"/>
                    </a:cubicBezTo>
                    <a:cubicBezTo>
                      <a:pt x="0" y="9775"/>
                      <a:pt x="777" y="11730"/>
                      <a:pt x="2231" y="13209"/>
                    </a:cubicBezTo>
                    <a:cubicBezTo>
                      <a:pt x="3684" y="14713"/>
                      <a:pt x="5639" y="15540"/>
                      <a:pt x="7719" y="15565"/>
                    </a:cubicBezTo>
                    <a:cubicBezTo>
                      <a:pt x="7755" y="15565"/>
                      <a:pt x="7791" y="15565"/>
                      <a:pt x="7827" y="15565"/>
                    </a:cubicBezTo>
                    <a:cubicBezTo>
                      <a:pt x="9643" y="15565"/>
                      <a:pt x="11381" y="14940"/>
                      <a:pt x="12782" y="13785"/>
                    </a:cubicBezTo>
                    <a:cubicBezTo>
                      <a:pt x="12958" y="13635"/>
                      <a:pt x="13108" y="13509"/>
                      <a:pt x="13258" y="13359"/>
                    </a:cubicBezTo>
                    <a:cubicBezTo>
                      <a:pt x="14737" y="11905"/>
                      <a:pt x="15564" y="9976"/>
                      <a:pt x="15589" y="7895"/>
                    </a:cubicBezTo>
                    <a:cubicBezTo>
                      <a:pt x="15664" y="3585"/>
                      <a:pt x="12206" y="51"/>
                      <a:pt x="7920" y="1"/>
                    </a:cubicBezTo>
                    <a:cubicBezTo>
                      <a:pt x="7887" y="0"/>
                      <a:pt x="7855" y="0"/>
                      <a:pt x="7822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1" name="Google Shape;12551;g24384d3dfa2_2_1776"/>
              <p:cNvSpPr/>
              <p:nvPr/>
            </p:nvSpPr>
            <p:spPr>
              <a:xfrm>
                <a:off x="2169325" y="1480825"/>
                <a:ext cx="1673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1721" extrusionOk="0">
                    <a:moveTo>
                      <a:pt x="3254" y="1"/>
                    </a:moveTo>
                    <a:cubicBezTo>
                      <a:pt x="1313" y="1"/>
                      <a:pt x="33" y="1078"/>
                      <a:pt x="0" y="1094"/>
                    </a:cubicBezTo>
                    <a:lnTo>
                      <a:pt x="476" y="1621"/>
                    </a:lnTo>
                    <a:cubicBezTo>
                      <a:pt x="541" y="1572"/>
                      <a:pt x="1592" y="696"/>
                      <a:pt x="3222" y="696"/>
                    </a:cubicBezTo>
                    <a:cubicBezTo>
                      <a:pt x="4099" y="696"/>
                      <a:pt x="5143" y="949"/>
                      <a:pt x="6291" y="1721"/>
                    </a:cubicBezTo>
                    <a:lnTo>
                      <a:pt x="6692" y="1144"/>
                    </a:lnTo>
                    <a:cubicBezTo>
                      <a:pt x="5424" y="285"/>
                      <a:pt x="4252" y="1"/>
                      <a:pt x="3254" y="1"/>
                    </a:cubicBezTo>
                    <a:close/>
                  </a:path>
                </a:pathLst>
              </a:custGeom>
              <a:solidFill>
                <a:srgbClr val="C83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2" name="Google Shape;12552;g24384d3dfa2_2_1776"/>
              <p:cNvSpPr/>
              <p:nvPr/>
            </p:nvSpPr>
            <p:spPr>
              <a:xfrm>
                <a:off x="2423075" y="1654150"/>
                <a:ext cx="169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6" extrusionOk="0">
                    <a:moveTo>
                      <a:pt x="351" y="1"/>
                    </a:moveTo>
                    <a:cubicBezTo>
                      <a:pt x="151" y="1"/>
                      <a:pt x="1" y="151"/>
                      <a:pt x="1" y="327"/>
                    </a:cubicBezTo>
                    <a:cubicBezTo>
                      <a:pt x="1" y="502"/>
                      <a:pt x="151" y="653"/>
                      <a:pt x="326" y="653"/>
                    </a:cubicBezTo>
                    <a:cubicBezTo>
                      <a:pt x="341" y="654"/>
                      <a:pt x="355" y="655"/>
                      <a:pt x="370" y="655"/>
                    </a:cubicBezTo>
                    <a:cubicBezTo>
                      <a:pt x="548" y="655"/>
                      <a:pt x="677" y="513"/>
                      <a:pt x="677" y="327"/>
                    </a:cubicBezTo>
                    <a:cubicBezTo>
                      <a:pt x="677" y="151"/>
                      <a:pt x="527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3" name="Google Shape;12553;g24384d3dfa2_2_1776"/>
              <p:cNvSpPr/>
              <p:nvPr/>
            </p:nvSpPr>
            <p:spPr>
              <a:xfrm>
                <a:off x="2466300" y="1688000"/>
                <a:ext cx="16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2" extrusionOk="0">
                    <a:moveTo>
                      <a:pt x="352" y="0"/>
                    </a:moveTo>
                    <a:cubicBezTo>
                      <a:pt x="176" y="0"/>
                      <a:pt x="26" y="151"/>
                      <a:pt x="1" y="326"/>
                    </a:cubicBezTo>
                    <a:cubicBezTo>
                      <a:pt x="1" y="502"/>
                      <a:pt x="151" y="652"/>
                      <a:pt x="327" y="652"/>
                    </a:cubicBezTo>
                    <a:cubicBezTo>
                      <a:pt x="527" y="652"/>
                      <a:pt x="678" y="527"/>
                      <a:pt x="678" y="326"/>
                    </a:cubicBezTo>
                    <a:cubicBezTo>
                      <a:pt x="678" y="151"/>
                      <a:pt x="527" y="0"/>
                      <a:pt x="352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4" name="Google Shape;12554;g24384d3dfa2_2_1776"/>
              <p:cNvSpPr/>
              <p:nvPr/>
            </p:nvSpPr>
            <p:spPr>
              <a:xfrm>
                <a:off x="2505150" y="1657925"/>
                <a:ext cx="169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77" extrusionOk="0">
                    <a:moveTo>
                      <a:pt x="327" y="0"/>
                    </a:moveTo>
                    <a:cubicBezTo>
                      <a:pt x="151" y="0"/>
                      <a:pt x="1" y="151"/>
                      <a:pt x="1" y="326"/>
                    </a:cubicBezTo>
                    <a:cubicBezTo>
                      <a:pt x="1" y="527"/>
                      <a:pt x="151" y="677"/>
                      <a:pt x="327" y="677"/>
                    </a:cubicBezTo>
                    <a:cubicBezTo>
                      <a:pt x="502" y="677"/>
                      <a:pt x="652" y="527"/>
                      <a:pt x="652" y="351"/>
                    </a:cubicBezTo>
                    <a:cubicBezTo>
                      <a:pt x="677" y="151"/>
                      <a:pt x="527" y="0"/>
                      <a:pt x="327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5" name="Google Shape;12555;g24384d3dfa2_2_1776"/>
              <p:cNvSpPr/>
              <p:nvPr/>
            </p:nvSpPr>
            <p:spPr>
              <a:xfrm>
                <a:off x="2554650" y="1680475"/>
                <a:ext cx="16950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78" extrusionOk="0">
                    <a:moveTo>
                      <a:pt x="352" y="1"/>
                    </a:moveTo>
                    <a:cubicBezTo>
                      <a:pt x="151" y="1"/>
                      <a:pt x="1" y="151"/>
                      <a:pt x="1" y="351"/>
                    </a:cubicBezTo>
                    <a:cubicBezTo>
                      <a:pt x="1" y="527"/>
                      <a:pt x="151" y="677"/>
                      <a:pt x="327" y="677"/>
                    </a:cubicBezTo>
                    <a:cubicBezTo>
                      <a:pt x="527" y="677"/>
                      <a:pt x="677" y="527"/>
                      <a:pt x="677" y="351"/>
                    </a:cubicBezTo>
                    <a:cubicBezTo>
                      <a:pt x="677" y="176"/>
                      <a:pt x="527" y="26"/>
                      <a:pt x="352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6" name="Google Shape;12556;g24384d3dfa2_2_1776"/>
              <p:cNvSpPr/>
              <p:nvPr/>
            </p:nvSpPr>
            <p:spPr>
              <a:xfrm>
                <a:off x="2599775" y="1643500"/>
                <a:ext cx="1692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653" extrusionOk="0">
                    <a:moveTo>
                      <a:pt x="326" y="1"/>
                    </a:moveTo>
                    <a:cubicBezTo>
                      <a:pt x="151" y="1"/>
                      <a:pt x="0" y="151"/>
                      <a:pt x="0" y="327"/>
                    </a:cubicBezTo>
                    <a:cubicBezTo>
                      <a:pt x="0" y="502"/>
                      <a:pt x="151" y="652"/>
                      <a:pt x="326" y="652"/>
                    </a:cubicBezTo>
                    <a:cubicBezTo>
                      <a:pt x="501" y="652"/>
                      <a:pt x="652" y="527"/>
                      <a:pt x="652" y="327"/>
                    </a:cubicBezTo>
                    <a:cubicBezTo>
                      <a:pt x="677" y="151"/>
                      <a:pt x="527" y="1"/>
                      <a:pt x="326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7" name="Google Shape;12557;g24384d3dfa2_2_1776"/>
              <p:cNvSpPr/>
              <p:nvPr/>
            </p:nvSpPr>
            <p:spPr>
              <a:xfrm>
                <a:off x="1955025" y="1659175"/>
                <a:ext cx="16950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5" extrusionOk="0">
                    <a:moveTo>
                      <a:pt x="351" y="0"/>
                    </a:moveTo>
                    <a:cubicBezTo>
                      <a:pt x="151" y="0"/>
                      <a:pt x="1" y="151"/>
                      <a:pt x="1" y="326"/>
                    </a:cubicBezTo>
                    <a:cubicBezTo>
                      <a:pt x="1" y="502"/>
                      <a:pt x="151" y="652"/>
                      <a:pt x="326" y="652"/>
                    </a:cubicBezTo>
                    <a:cubicBezTo>
                      <a:pt x="341" y="654"/>
                      <a:pt x="356" y="655"/>
                      <a:pt x="370" y="655"/>
                    </a:cubicBezTo>
                    <a:cubicBezTo>
                      <a:pt x="548" y="655"/>
                      <a:pt x="677" y="512"/>
                      <a:pt x="677" y="326"/>
                    </a:cubicBezTo>
                    <a:cubicBezTo>
                      <a:pt x="677" y="151"/>
                      <a:pt x="527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8" name="Google Shape;12558;g24384d3dfa2_2_1776"/>
              <p:cNvSpPr/>
              <p:nvPr/>
            </p:nvSpPr>
            <p:spPr>
              <a:xfrm>
                <a:off x="1988875" y="1689875"/>
                <a:ext cx="16925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678" extrusionOk="0">
                    <a:moveTo>
                      <a:pt x="351" y="0"/>
                    </a:moveTo>
                    <a:cubicBezTo>
                      <a:pt x="175" y="0"/>
                      <a:pt x="25" y="151"/>
                      <a:pt x="0" y="326"/>
                    </a:cubicBezTo>
                    <a:cubicBezTo>
                      <a:pt x="0" y="502"/>
                      <a:pt x="150" y="652"/>
                      <a:pt x="351" y="677"/>
                    </a:cubicBezTo>
                    <a:cubicBezTo>
                      <a:pt x="526" y="677"/>
                      <a:pt x="677" y="527"/>
                      <a:pt x="677" y="351"/>
                    </a:cubicBezTo>
                    <a:cubicBezTo>
                      <a:pt x="677" y="151"/>
                      <a:pt x="526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59" name="Google Shape;12559;g24384d3dfa2_2_1776"/>
              <p:cNvSpPr/>
              <p:nvPr/>
            </p:nvSpPr>
            <p:spPr>
              <a:xfrm>
                <a:off x="2035225" y="1657300"/>
                <a:ext cx="16325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53" h="677" extrusionOk="0">
                    <a:moveTo>
                      <a:pt x="326" y="0"/>
                    </a:moveTo>
                    <a:cubicBezTo>
                      <a:pt x="151" y="0"/>
                      <a:pt x="1" y="151"/>
                      <a:pt x="1" y="326"/>
                    </a:cubicBezTo>
                    <a:cubicBezTo>
                      <a:pt x="1" y="501"/>
                      <a:pt x="151" y="652"/>
                      <a:pt x="326" y="677"/>
                    </a:cubicBezTo>
                    <a:cubicBezTo>
                      <a:pt x="502" y="677"/>
                      <a:pt x="652" y="527"/>
                      <a:pt x="652" y="326"/>
                    </a:cubicBezTo>
                    <a:cubicBezTo>
                      <a:pt x="652" y="151"/>
                      <a:pt x="527" y="0"/>
                      <a:pt x="326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60" name="Google Shape;12560;g24384d3dfa2_2_1776"/>
              <p:cNvSpPr/>
              <p:nvPr/>
            </p:nvSpPr>
            <p:spPr>
              <a:xfrm>
                <a:off x="1869200" y="1634100"/>
                <a:ext cx="1692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653" extrusionOk="0">
                    <a:moveTo>
                      <a:pt x="351" y="1"/>
                    </a:moveTo>
                    <a:cubicBezTo>
                      <a:pt x="150" y="1"/>
                      <a:pt x="0" y="126"/>
                      <a:pt x="0" y="327"/>
                    </a:cubicBezTo>
                    <a:cubicBezTo>
                      <a:pt x="0" y="502"/>
                      <a:pt x="150" y="653"/>
                      <a:pt x="326" y="653"/>
                    </a:cubicBezTo>
                    <a:cubicBezTo>
                      <a:pt x="526" y="653"/>
                      <a:pt x="677" y="502"/>
                      <a:pt x="677" y="327"/>
                    </a:cubicBezTo>
                    <a:cubicBezTo>
                      <a:pt x="677" y="151"/>
                      <a:pt x="526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61" name="Google Shape;12561;g24384d3dfa2_2_1776"/>
              <p:cNvSpPr/>
              <p:nvPr/>
            </p:nvSpPr>
            <p:spPr>
              <a:xfrm>
                <a:off x="1895500" y="1680475"/>
                <a:ext cx="16950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3" extrusionOk="0">
                    <a:moveTo>
                      <a:pt x="352" y="1"/>
                    </a:moveTo>
                    <a:cubicBezTo>
                      <a:pt x="151" y="1"/>
                      <a:pt x="1" y="151"/>
                      <a:pt x="1" y="326"/>
                    </a:cubicBezTo>
                    <a:cubicBezTo>
                      <a:pt x="1" y="502"/>
                      <a:pt x="151" y="652"/>
                      <a:pt x="326" y="652"/>
                    </a:cubicBezTo>
                    <a:cubicBezTo>
                      <a:pt x="502" y="652"/>
                      <a:pt x="652" y="527"/>
                      <a:pt x="677" y="326"/>
                    </a:cubicBezTo>
                    <a:cubicBezTo>
                      <a:pt x="677" y="151"/>
                      <a:pt x="527" y="1"/>
                      <a:pt x="352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62" name="Google Shape;12562;g24384d3dfa2_2_1776"/>
              <p:cNvSpPr/>
              <p:nvPr/>
            </p:nvSpPr>
            <p:spPr>
              <a:xfrm>
                <a:off x="2152975" y="1565175"/>
                <a:ext cx="164100" cy="82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3280" extrusionOk="0">
                    <a:moveTo>
                      <a:pt x="3873" y="0"/>
                    </a:moveTo>
                    <a:cubicBezTo>
                      <a:pt x="1" y="0"/>
                      <a:pt x="1207" y="2539"/>
                      <a:pt x="3962" y="3259"/>
                    </a:cubicBezTo>
                    <a:cubicBezTo>
                      <a:pt x="4017" y="3273"/>
                      <a:pt x="4077" y="3279"/>
                      <a:pt x="4140" y="3279"/>
                    </a:cubicBezTo>
                    <a:cubicBezTo>
                      <a:pt x="5002" y="3279"/>
                      <a:pt x="6564" y="2061"/>
                      <a:pt x="6494" y="1104"/>
                    </a:cubicBezTo>
                    <a:lnTo>
                      <a:pt x="6494" y="1104"/>
                    </a:lnTo>
                    <a:cubicBezTo>
                      <a:pt x="5706" y="1828"/>
                      <a:pt x="5087" y="2256"/>
                      <a:pt x="4480" y="2256"/>
                    </a:cubicBezTo>
                    <a:cubicBezTo>
                      <a:pt x="4122" y="2256"/>
                      <a:pt x="3768" y="2106"/>
                      <a:pt x="3386" y="1780"/>
                    </a:cubicBezTo>
                    <a:cubicBezTo>
                      <a:pt x="1932" y="552"/>
                      <a:pt x="3862" y="26"/>
                      <a:pt x="3987" y="1"/>
                    </a:cubicBezTo>
                    <a:cubicBezTo>
                      <a:pt x="3949" y="1"/>
                      <a:pt x="3911" y="0"/>
                      <a:pt x="3873" y="0"/>
                    </a:cubicBezTo>
                    <a:close/>
                  </a:path>
                </a:pathLst>
              </a:custGeom>
              <a:solidFill>
                <a:srgbClr val="FF7069">
                  <a:alpha val="85098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563" name="Google Shape;12563;g24384d3dfa2_2_1776"/>
          <p:cNvSpPr/>
          <p:nvPr/>
        </p:nvSpPr>
        <p:spPr>
          <a:xfrm>
            <a:off x="6053951" y="2763252"/>
            <a:ext cx="3046050" cy="2756005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DAD1B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64" name="Google Shape;12564;g24384d3dfa2_2_1776"/>
          <p:cNvGrpSpPr/>
          <p:nvPr/>
        </p:nvGrpSpPr>
        <p:grpSpPr>
          <a:xfrm>
            <a:off x="6312459" y="3421035"/>
            <a:ext cx="1167185" cy="2996235"/>
            <a:chOff x="5365825" y="1024575"/>
            <a:chExt cx="1546350" cy="3969575"/>
          </a:xfrm>
        </p:grpSpPr>
        <p:sp>
          <p:nvSpPr>
            <p:cNvPr id="12565" name="Google Shape;12565;g24384d3dfa2_2_1776"/>
            <p:cNvSpPr/>
            <p:nvPr/>
          </p:nvSpPr>
          <p:spPr>
            <a:xfrm>
              <a:off x="5959850" y="1029350"/>
              <a:ext cx="441125" cy="401325"/>
            </a:xfrm>
            <a:custGeom>
              <a:avLst/>
              <a:gdLst/>
              <a:ahLst/>
              <a:cxnLst/>
              <a:rect l="l" t="t" r="r" b="b"/>
              <a:pathLst>
                <a:path w="17645" h="16053" extrusionOk="0">
                  <a:moveTo>
                    <a:pt x="6643" y="1"/>
                  </a:moveTo>
                  <a:cubicBezTo>
                    <a:pt x="2974" y="1"/>
                    <a:pt x="0" y="2448"/>
                    <a:pt x="0" y="2448"/>
                  </a:cubicBezTo>
                  <a:cubicBezTo>
                    <a:pt x="0" y="2448"/>
                    <a:pt x="9275" y="16052"/>
                    <a:pt x="12904" y="16052"/>
                  </a:cubicBezTo>
                  <a:cubicBezTo>
                    <a:pt x="13111" y="16052"/>
                    <a:pt x="13300" y="16008"/>
                    <a:pt x="13467" y="15914"/>
                  </a:cubicBezTo>
                  <a:cubicBezTo>
                    <a:pt x="16572" y="14157"/>
                    <a:pt x="17644" y="5278"/>
                    <a:pt x="10637" y="1101"/>
                  </a:cubicBezTo>
                  <a:cubicBezTo>
                    <a:pt x="9285" y="298"/>
                    <a:pt x="7922" y="1"/>
                    <a:pt x="6643" y="1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g24384d3dfa2_2_1776"/>
            <p:cNvSpPr/>
            <p:nvPr/>
          </p:nvSpPr>
          <p:spPr>
            <a:xfrm>
              <a:off x="5980400" y="1024575"/>
              <a:ext cx="384625" cy="189225"/>
            </a:xfrm>
            <a:custGeom>
              <a:avLst/>
              <a:gdLst/>
              <a:ahLst/>
              <a:cxnLst/>
              <a:rect l="l" t="t" r="r" b="b"/>
              <a:pathLst>
                <a:path w="15385" h="7569" extrusionOk="0">
                  <a:moveTo>
                    <a:pt x="6257" y="0"/>
                  </a:moveTo>
                  <a:cubicBezTo>
                    <a:pt x="6039" y="0"/>
                    <a:pt x="5824" y="5"/>
                    <a:pt x="5615" y="14"/>
                  </a:cubicBezTo>
                  <a:cubicBezTo>
                    <a:pt x="5022" y="37"/>
                    <a:pt x="4451" y="151"/>
                    <a:pt x="3949" y="265"/>
                  </a:cubicBezTo>
                  <a:cubicBezTo>
                    <a:pt x="3675" y="333"/>
                    <a:pt x="3424" y="425"/>
                    <a:pt x="3196" y="493"/>
                  </a:cubicBezTo>
                  <a:cubicBezTo>
                    <a:pt x="2967" y="584"/>
                    <a:pt x="2739" y="653"/>
                    <a:pt x="2511" y="767"/>
                  </a:cubicBezTo>
                  <a:cubicBezTo>
                    <a:pt x="2100" y="950"/>
                    <a:pt x="1712" y="1155"/>
                    <a:pt x="1415" y="1360"/>
                  </a:cubicBezTo>
                  <a:cubicBezTo>
                    <a:pt x="1255" y="1474"/>
                    <a:pt x="1096" y="1566"/>
                    <a:pt x="959" y="1657"/>
                  </a:cubicBezTo>
                  <a:cubicBezTo>
                    <a:pt x="845" y="1771"/>
                    <a:pt x="730" y="1863"/>
                    <a:pt x="616" y="1931"/>
                  </a:cubicBezTo>
                  <a:cubicBezTo>
                    <a:pt x="411" y="2091"/>
                    <a:pt x="274" y="2251"/>
                    <a:pt x="160" y="2342"/>
                  </a:cubicBezTo>
                  <a:cubicBezTo>
                    <a:pt x="46" y="2456"/>
                    <a:pt x="0" y="2502"/>
                    <a:pt x="0" y="2502"/>
                  </a:cubicBezTo>
                  <a:cubicBezTo>
                    <a:pt x="0" y="2502"/>
                    <a:pt x="46" y="2456"/>
                    <a:pt x="160" y="2365"/>
                  </a:cubicBezTo>
                  <a:cubicBezTo>
                    <a:pt x="297" y="2296"/>
                    <a:pt x="434" y="2136"/>
                    <a:pt x="662" y="1999"/>
                  </a:cubicBezTo>
                  <a:cubicBezTo>
                    <a:pt x="776" y="1931"/>
                    <a:pt x="890" y="1840"/>
                    <a:pt x="1027" y="1748"/>
                  </a:cubicBezTo>
                  <a:cubicBezTo>
                    <a:pt x="1164" y="1680"/>
                    <a:pt x="1324" y="1589"/>
                    <a:pt x="1484" y="1497"/>
                  </a:cubicBezTo>
                  <a:cubicBezTo>
                    <a:pt x="1803" y="1315"/>
                    <a:pt x="2191" y="1132"/>
                    <a:pt x="2602" y="972"/>
                  </a:cubicBezTo>
                  <a:cubicBezTo>
                    <a:pt x="2808" y="881"/>
                    <a:pt x="3036" y="835"/>
                    <a:pt x="3287" y="744"/>
                  </a:cubicBezTo>
                  <a:cubicBezTo>
                    <a:pt x="3515" y="676"/>
                    <a:pt x="3766" y="607"/>
                    <a:pt x="4017" y="561"/>
                  </a:cubicBezTo>
                  <a:cubicBezTo>
                    <a:pt x="4519" y="470"/>
                    <a:pt x="5067" y="402"/>
                    <a:pt x="5615" y="379"/>
                  </a:cubicBezTo>
                  <a:cubicBezTo>
                    <a:pt x="5805" y="371"/>
                    <a:pt x="5998" y="366"/>
                    <a:pt x="6192" y="366"/>
                  </a:cubicBezTo>
                  <a:cubicBezTo>
                    <a:pt x="6579" y="366"/>
                    <a:pt x="6969" y="386"/>
                    <a:pt x="7350" y="447"/>
                  </a:cubicBezTo>
                  <a:cubicBezTo>
                    <a:pt x="7943" y="539"/>
                    <a:pt x="8537" y="653"/>
                    <a:pt x="9107" y="858"/>
                  </a:cubicBezTo>
                  <a:cubicBezTo>
                    <a:pt x="9678" y="1041"/>
                    <a:pt x="10226" y="1246"/>
                    <a:pt x="10751" y="1543"/>
                  </a:cubicBezTo>
                  <a:cubicBezTo>
                    <a:pt x="11276" y="1817"/>
                    <a:pt x="11778" y="2114"/>
                    <a:pt x="12212" y="2479"/>
                  </a:cubicBezTo>
                  <a:cubicBezTo>
                    <a:pt x="12645" y="2821"/>
                    <a:pt x="13056" y="3186"/>
                    <a:pt x="13399" y="3574"/>
                  </a:cubicBezTo>
                  <a:cubicBezTo>
                    <a:pt x="13741" y="3962"/>
                    <a:pt x="14038" y="4373"/>
                    <a:pt x="14266" y="4739"/>
                  </a:cubicBezTo>
                  <a:cubicBezTo>
                    <a:pt x="14380" y="4944"/>
                    <a:pt x="14494" y="5127"/>
                    <a:pt x="14585" y="5309"/>
                  </a:cubicBezTo>
                  <a:cubicBezTo>
                    <a:pt x="14677" y="5492"/>
                    <a:pt x="14768" y="5674"/>
                    <a:pt x="14859" y="5857"/>
                  </a:cubicBezTo>
                  <a:cubicBezTo>
                    <a:pt x="14905" y="6017"/>
                    <a:pt x="14973" y="6176"/>
                    <a:pt x="15042" y="6336"/>
                  </a:cubicBezTo>
                  <a:cubicBezTo>
                    <a:pt x="15088" y="6473"/>
                    <a:pt x="15133" y="6633"/>
                    <a:pt x="15179" y="6747"/>
                  </a:cubicBezTo>
                  <a:cubicBezTo>
                    <a:pt x="15247" y="6998"/>
                    <a:pt x="15293" y="7204"/>
                    <a:pt x="15316" y="7341"/>
                  </a:cubicBezTo>
                  <a:cubicBezTo>
                    <a:pt x="15361" y="7500"/>
                    <a:pt x="15384" y="7569"/>
                    <a:pt x="15384" y="7569"/>
                  </a:cubicBezTo>
                  <a:cubicBezTo>
                    <a:pt x="15384" y="7569"/>
                    <a:pt x="15361" y="7500"/>
                    <a:pt x="15339" y="7341"/>
                  </a:cubicBezTo>
                  <a:cubicBezTo>
                    <a:pt x="15316" y="7204"/>
                    <a:pt x="15316" y="6998"/>
                    <a:pt x="15247" y="6724"/>
                  </a:cubicBezTo>
                  <a:cubicBezTo>
                    <a:pt x="15225" y="6610"/>
                    <a:pt x="15179" y="6450"/>
                    <a:pt x="15156" y="6291"/>
                  </a:cubicBezTo>
                  <a:cubicBezTo>
                    <a:pt x="15110" y="6131"/>
                    <a:pt x="15042" y="5971"/>
                    <a:pt x="14996" y="5788"/>
                  </a:cubicBezTo>
                  <a:cubicBezTo>
                    <a:pt x="14928" y="5606"/>
                    <a:pt x="14859" y="5423"/>
                    <a:pt x="14768" y="5241"/>
                  </a:cubicBezTo>
                  <a:cubicBezTo>
                    <a:pt x="14700" y="5035"/>
                    <a:pt x="14585" y="4830"/>
                    <a:pt x="14471" y="4624"/>
                  </a:cubicBezTo>
                  <a:cubicBezTo>
                    <a:pt x="14243" y="4236"/>
                    <a:pt x="13969" y="3803"/>
                    <a:pt x="13627" y="3392"/>
                  </a:cubicBezTo>
                  <a:cubicBezTo>
                    <a:pt x="13284" y="2958"/>
                    <a:pt x="12896" y="2570"/>
                    <a:pt x="12440" y="2205"/>
                  </a:cubicBezTo>
                  <a:cubicBezTo>
                    <a:pt x="11983" y="1817"/>
                    <a:pt x="11481" y="1497"/>
                    <a:pt x="10933" y="1201"/>
                  </a:cubicBezTo>
                  <a:cubicBezTo>
                    <a:pt x="10408" y="904"/>
                    <a:pt x="9815" y="653"/>
                    <a:pt x="9221" y="470"/>
                  </a:cubicBezTo>
                  <a:cubicBezTo>
                    <a:pt x="8628" y="265"/>
                    <a:pt x="8012" y="151"/>
                    <a:pt x="7395" y="59"/>
                  </a:cubicBezTo>
                  <a:cubicBezTo>
                    <a:pt x="7019" y="16"/>
                    <a:pt x="6634" y="0"/>
                    <a:pt x="6257" y="0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g24384d3dfa2_2_1776"/>
            <p:cNvSpPr/>
            <p:nvPr/>
          </p:nvSpPr>
          <p:spPr>
            <a:xfrm>
              <a:off x="6259425" y="1386675"/>
              <a:ext cx="81050" cy="25"/>
            </a:xfrm>
            <a:custGeom>
              <a:avLst/>
              <a:gdLst/>
              <a:ahLst/>
              <a:cxnLst/>
              <a:rect l="l" t="t" r="r" b="b"/>
              <a:pathLst>
                <a:path w="3242" h="1" fill="none" extrusionOk="0">
                  <a:moveTo>
                    <a:pt x="3242" y="1"/>
                  </a:moveTo>
                  <a:lnTo>
                    <a:pt x="1" y="1"/>
                  </a:lnTo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g24384d3dfa2_2_1776"/>
            <p:cNvSpPr/>
            <p:nvPr/>
          </p:nvSpPr>
          <p:spPr>
            <a:xfrm>
              <a:off x="5652275" y="1474000"/>
              <a:ext cx="735575" cy="610600"/>
            </a:xfrm>
            <a:custGeom>
              <a:avLst/>
              <a:gdLst/>
              <a:ahLst/>
              <a:cxnLst/>
              <a:rect l="l" t="t" r="r" b="b"/>
              <a:pathLst>
                <a:path w="29423" h="24424" extrusionOk="0">
                  <a:moveTo>
                    <a:pt x="8788" y="0"/>
                  </a:moveTo>
                  <a:cubicBezTo>
                    <a:pt x="8788" y="1"/>
                    <a:pt x="11185" y="10797"/>
                    <a:pt x="7008" y="11573"/>
                  </a:cubicBezTo>
                  <a:cubicBezTo>
                    <a:pt x="4018" y="12120"/>
                    <a:pt x="1142" y="14700"/>
                    <a:pt x="1" y="18238"/>
                  </a:cubicBezTo>
                  <a:cubicBezTo>
                    <a:pt x="4748" y="20520"/>
                    <a:pt x="9610" y="22483"/>
                    <a:pt x="14517" y="24423"/>
                  </a:cubicBezTo>
                  <a:cubicBezTo>
                    <a:pt x="16731" y="24012"/>
                    <a:pt x="18786" y="23647"/>
                    <a:pt x="20361" y="23579"/>
                  </a:cubicBezTo>
                  <a:cubicBezTo>
                    <a:pt x="26615" y="23350"/>
                    <a:pt x="29422" y="20543"/>
                    <a:pt x="27300" y="15362"/>
                  </a:cubicBezTo>
                  <a:cubicBezTo>
                    <a:pt x="25177" y="10157"/>
                    <a:pt x="18740" y="12988"/>
                    <a:pt x="17325" y="10089"/>
                  </a:cubicBezTo>
                  <a:cubicBezTo>
                    <a:pt x="15910" y="7190"/>
                    <a:pt x="17530" y="3401"/>
                    <a:pt x="17530" y="3401"/>
                  </a:cubicBezTo>
                  <a:lnTo>
                    <a:pt x="8788" y="0"/>
                  </a:lnTo>
                  <a:close/>
                </a:path>
              </a:pathLst>
            </a:custGeom>
            <a:solidFill>
              <a:srgbClr val="FF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g24384d3dfa2_2_1776"/>
            <p:cNvSpPr/>
            <p:nvPr/>
          </p:nvSpPr>
          <p:spPr>
            <a:xfrm>
              <a:off x="5865125" y="1474550"/>
              <a:ext cx="221425" cy="255675"/>
            </a:xfrm>
            <a:custGeom>
              <a:avLst/>
              <a:gdLst/>
              <a:ahLst/>
              <a:cxnLst/>
              <a:rect l="l" t="t" r="r" b="b"/>
              <a:pathLst>
                <a:path w="8857" h="1022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36" y="3197"/>
                    <a:pt x="1027" y="5707"/>
                  </a:cubicBezTo>
                  <a:cubicBezTo>
                    <a:pt x="3881" y="8971"/>
                    <a:pt x="6277" y="9976"/>
                    <a:pt x="8857" y="10227"/>
                  </a:cubicBezTo>
                  <a:cubicBezTo>
                    <a:pt x="7670" y="7282"/>
                    <a:pt x="8560" y="4155"/>
                    <a:pt x="8560" y="415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E7C75">
                <a:alpha val="54117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g24384d3dfa2_2_1776"/>
            <p:cNvSpPr/>
            <p:nvPr/>
          </p:nvSpPr>
          <p:spPr>
            <a:xfrm>
              <a:off x="5758975" y="1143475"/>
              <a:ext cx="553425" cy="537575"/>
            </a:xfrm>
            <a:custGeom>
              <a:avLst/>
              <a:gdLst/>
              <a:ahLst/>
              <a:cxnLst/>
              <a:rect l="l" t="t" r="r" b="b"/>
              <a:pathLst>
                <a:path w="22137" h="21503" extrusionOk="0">
                  <a:moveTo>
                    <a:pt x="12936" y="0"/>
                  </a:moveTo>
                  <a:cubicBezTo>
                    <a:pt x="11944" y="0"/>
                    <a:pt x="11277" y="165"/>
                    <a:pt x="11277" y="165"/>
                  </a:cubicBezTo>
                  <a:cubicBezTo>
                    <a:pt x="1" y="256"/>
                    <a:pt x="617" y="14842"/>
                    <a:pt x="7008" y="19316"/>
                  </a:cubicBezTo>
                  <a:cubicBezTo>
                    <a:pt x="9134" y="20808"/>
                    <a:pt x="11261" y="21503"/>
                    <a:pt x="13201" y="21503"/>
                  </a:cubicBezTo>
                  <a:cubicBezTo>
                    <a:pt x="18322" y="21503"/>
                    <a:pt x="22137" y="16659"/>
                    <a:pt x="21160" y="8862"/>
                  </a:cubicBezTo>
                  <a:cubicBezTo>
                    <a:pt x="20174" y="1089"/>
                    <a:pt x="15485" y="0"/>
                    <a:pt x="12936" y="0"/>
                  </a:cubicBezTo>
                  <a:close/>
                </a:path>
              </a:pathLst>
            </a:custGeom>
            <a:solidFill>
              <a:srgbClr val="FF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g24384d3dfa2_2_1776"/>
            <p:cNvSpPr/>
            <p:nvPr/>
          </p:nvSpPr>
          <p:spPr>
            <a:xfrm>
              <a:off x="5765350" y="1365800"/>
              <a:ext cx="112350" cy="136325"/>
            </a:xfrm>
            <a:custGeom>
              <a:avLst/>
              <a:gdLst/>
              <a:ahLst/>
              <a:cxnLst/>
              <a:rect l="l" t="t" r="r" b="b"/>
              <a:pathLst>
                <a:path w="4494" h="5453" extrusionOk="0">
                  <a:moveTo>
                    <a:pt x="2401" y="0"/>
                  </a:moveTo>
                  <a:cubicBezTo>
                    <a:pt x="811" y="0"/>
                    <a:pt x="0" y="1060"/>
                    <a:pt x="453" y="3347"/>
                  </a:cubicBezTo>
                  <a:cubicBezTo>
                    <a:pt x="810" y="5213"/>
                    <a:pt x="2868" y="5452"/>
                    <a:pt x="3902" y="5452"/>
                  </a:cubicBezTo>
                  <a:cubicBezTo>
                    <a:pt x="4259" y="5452"/>
                    <a:pt x="4494" y="5424"/>
                    <a:pt x="4494" y="5424"/>
                  </a:cubicBezTo>
                  <a:cubicBezTo>
                    <a:pt x="3147" y="3621"/>
                    <a:pt x="2941" y="37"/>
                    <a:pt x="2941" y="37"/>
                  </a:cubicBezTo>
                  <a:cubicBezTo>
                    <a:pt x="2752" y="13"/>
                    <a:pt x="2572" y="0"/>
                    <a:pt x="2401" y="0"/>
                  </a:cubicBezTo>
                  <a:close/>
                </a:path>
              </a:pathLst>
            </a:custGeom>
            <a:solidFill>
              <a:srgbClr val="FF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g24384d3dfa2_2_1776"/>
            <p:cNvSpPr/>
            <p:nvPr/>
          </p:nvSpPr>
          <p:spPr>
            <a:xfrm>
              <a:off x="5514450" y="1041100"/>
              <a:ext cx="314175" cy="242575"/>
            </a:xfrm>
            <a:custGeom>
              <a:avLst/>
              <a:gdLst/>
              <a:ahLst/>
              <a:cxnLst/>
              <a:rect l="l" t="t" r="r" b="b"/>
              <a:pathLst>
                <a:path w="12567" h="9703" extrusionOk="0">
                  <a:moveTo>
                    <a:pt x="7694" y="0"/>
                  </a:moveTo>
                  <a:cubicBezTo>
                    <a:pt x="7193" y="0"/>
                    <a:pt x="6662" y="148"/>
                    <a:pt x="6107" y="494"/>
                  </a:cubicBezTo>
                  <a:cubicBezTo>
                    <a:pt x="1" y="4313"/>
                    <a:pt x="1829" y="9702"/>
                    <a:pt x="6154" y="9702"/>
                  </a:cubicBezTo>
                  <a:cubicBezTo>
                    <a:pt x="6404" y="9702"/>
                    <a:pt x="6663" y="9684"/>
                    <a:pt x="6929" y="9647"/>
                  </a:cubicBezTo>
                  <a:cubicBezTo>
                    <a:pt x="11768" y="8985"/>
                    <a:pt x="12567" y="5082"/>
                    <a:pt x="12567" y="5082"/>
                  </a:cubicBezTo>
                  <a:cubicBezTo>
                    <a:pt x="12567" y="5082"/>
                    <a:pt x="10634" y="0"/>
                    <a:pt x="7694" y="0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g24384d3dfa2_2_1776"/>
            <p:cNvSpPr/>
            <p:nvPr/>
          </p:nvSpPr>
          <p:spPr>
            <a:xfrm>
              <a:off x="5590075" y="1052275"/>
              <a:ext cx="600325" cy="530725"/>
            </a:xfrm>
            <a:custGeom>
              <a:avLst/>
              <a:gdLst/>
              <a:ahLst/>
              <a:cxnLst/>
              <a:rect l="l" t="t" r="r" b="b"/>
              <a:pathLst>
                <a:path w="24013" h="21229" extrusionOk="0">
                  <a:moveTo>
                    <a:pt x="12338" y="1"/>
                  </a:moveTo>
                  <a:cubicBezTo>
                    <a:pt x="12121" y="1"/>
                    <a:pt x="11911" y="16"/>
                    <a:pt x="11710" y="47"/>
                  </a:cubicBezTo>
                  <a:cubicBezTo>
                    <a:pt x="7396" y="732"/>
                    <a:pt x="4840" y="7191"/>
                    <a:pt x="4840" y="7191"/>
                  </a:cubicBezTo>
                  <a:cubicBezTo>
                    <a:pt x="1" y="20909"/>
                    <a:pt x="11893" y="21229"/>
                    <a:pt x="11893" y="21229"/>
                  </a:cubicBezTo>
                  <a:cubicBezTo>
                    <a:pt x="10226" y="18718"/>
                    <a:pt x="9952" y="17828"/>
                    <a:pt x="9952" y="17828"/>
                  </a:cubicBezTo>
                  <a:cubicBezTo>
                    <a:pt x="6871" y="17280"/>
                    <a:pt x="6711" y="13240"/>
                    <a:pt x="8743" y="12829"/>
                  </a:cubicBezTo>
                  <a:cubicBezTo>
                    <a:pt x="8795" y="12819"/>
                    <a:pt x="8847" y="12814"/>
                    <a:pt x="8898" y="12814"/>
                  </a:cubicBezTo>
                  <a:cubicBezTo>
                    <a:pt x="10808" y="12814"/>
                    <a:pt x="11847" y="19699"/>
                    <a:pt x="11847" y="19699"/>
                  </a:cubicBezTo>
                  <a:cubicBezTo>
                    <a:pt x="12920" y="13925"/>
                    <a:pt x="11436" y="12167"/>
                    <a:pt x="11436" y="12167"/>
                  </a:cubicBezTo>
                  <a:cubicBezTo>
                    <a:pt x="24012" y="6271"/>
                    <a:pt x="16760" y="1"/>
                    <a:pt x="12338" y="1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g24384d3dfa2_2_1776"/>
            <p:cNvSpPr/>
            <p:nvPr/>
          </p:nvSpPr>
          <p:spPr>
            <a:xfrm>
              <a:off x="5919900" y="1147600"/>
              <a:ext cx="135825" cy="212300"/>
            </a:xfrm>
            <a:custGeom>
              <a:avLst/>
              <a:gdLst/>
              <a:ahLst/>
              <a:cxnLst/>
              <a:rect l="l" t="t" r="r" b="b"/>
              <a:pathLst>
                <a:path w="5433" h="8492" extrusionOk="0">
                  <a:moveTo>
                    <a:pt x="4840" y="0"/>
                  </a:moveTo>
                  <a:cubicBezTo>
                    <a:pt x="4840" y="0"/>
                    <a:pt x="4862" y="46"/>
                    <a:pt x="4885" y="114"/>
                  </a:cubicBezTo>
                  <a:cubicBezTo>
                    <a:pt x="4931" y="183"/>
                    <a:pt x="4954" y="297"/>
                    <a:pt x="5022" y="434"/>
                  </a:cubicBezTo>
                  <a:cubicBezTo>
                    <a:pt x="5045" y="571"/>
                    <a:pt x="5091" y="731"/>
                    <a:pt x="5136" y="936"/>
                  </a:cubicBezTo>
                  <a:cubicBezTo>
                    <a:pt x="5159" y="1027"/>
                    <a:pt x="5159" y="1141"/>
                    <a:pt x="5159" y="1255"/>
                  </a:cubicBezTo>
                  <a:cubicBezTo>
                    <a:pt x="5182" y="1370"/>
                    <a:pt x="5182" y="1484"/>
                    <a:pt x="5182" y="1598"/>
                  </a:cubicBezTo>
                  <a:cubicBezTo>
                    <a:pt x="5182" y="1735"/>
                    <a:pt x="5182" y="1849"/>
                    <a:pt x="5159" y="1986"/>
                  </a:cubicBezTo>
                  <a:cubicBezTo>
                    <a:pt x="5136" y="2123"/>
                    <a:pt x="5113" y="2260"/>
                    <a:pt x="5091" y="2397"/>
                  </a:cubicBezTo>
                  <a:cubicBezTo>
                    <a:pt x="5068" y="2534"/>
                    <a:pt x="5022" y="2671"/>
                    <a:pt x="4999" y="2808"/>
                  </a:cubicBezTo>
                  <a:cubicBezTo>
                    <a:pt x="4976" y="2876"/>
                    <a:pt x="4954" y="2945"/>
                    <a:pt x="4931" y="3013"/>
                  </a:cubicBezTo>
                  <a:cubicBezTo>
                    <a:pt x="4908" y="3082"/>
                    <a:pt x="4862" y="3150"/>
                    <a:pt x="4840" y="3218"/>
                  </a:cubicBezTo>
                  <a:cubicBezTo>
                    <a:pt x="4794" y="3378"/>
                    <a:pt x="4725" y="3515"/>
                    <a:pt x="4657" y="3652"/>
                  </a:cubicBezTo>
                  <a:cubicBezTo>
                    <a:pt x="4588" y="3789"/>
                    <a:pt x="4520" y="3926"/>
                    <a:pt x="4429" y="4063"/>
                  </a:cubicBezTo>
                  <a:cubicBezTo>
                    <a:pt x="4292" y="4360"/>
                    <a:pt x="4063" y="4611"/>
                    <a:pt x="3881" y="4885"/>
                  </a:cubicBezTo>
                  <a:cubicBezTo>
                    <a:pt x="3698" y="5159"/>
                    <a:pt x="3470" y="5387"/>
                    <a:pt x="3265" y="5638"/>
                  </a:cubicBezTo>
                  <a:cubicBezTo>
                    <a:pt x="3059" y="5889"/>
                    <a:pt x="2808" y="6094"/>
                    <a:pt x="2580" y="6323"/>
                  </a:cubicBezTo>
                  <a:cubicBezTo>
                    <a:pt x="2489" y="6437"/>
                    <a:pt x="2374" y="6528"/>
                    <a:pt x="2260" y="6642"/>
                  </a:cubicBezTo>
                  <a:cubicBezTo>
                    <a:pt x="2146" y="6734"/>
                    <a:pt x="2032" y="6825"/>
                    <a:pt x="1918" y="6916"/>
                  </a:cubicBezTo>
                  <a:cubicBezTo>
                    <a:pt x="1712" y="7099"/>
                    <a:pt x="1507" y="7281"/>
                    <a:pt x="1302" y="7441"/>
                  </a:cubicBezTo>
                  <a:cubicBezTo>
                    <a:pt x="1119" y="7601"/>
                    <a:pt x="936" y="7738"/>
                    <a:pt x="777" y="7875"/>
                  </a:cubicBezTo>
                  <a:cubicBezTo>
                    <a:pt x="617" y="7989"/>
                    <a:pt x="480" y="8103"/>
                    <a:pt x="343" y="8194"/>
                  </a:cubicBezTo>
                  <a:cubicBezTo>
                    <a:pt x="115" y="8377"/>
                    <a:pt x="1" y="8491"/>
                    <a:pt x="1" y="8491"/>
                  </a:cubicBezTo>
                  <a:cubicBezTo>
                    <a:pt x="1" y="8491"/>
                    <a:pt x="138" y="8400"/>
                    <a:pt x="389" y="8263"/>
                  </a:cubicBezTo>
                  <a:cubicBezTo>
                    <a:pt x="526" y="8194"/>
                    <a:pt x="685" y="8103"/>
                    <a:pt x="868" y="7989"/>
                  </a:cubicBezTo>
                  <a:cubicBezTo>
                    <a:pt x="1028" y="7898"/>
                    <a:pt x="1233" y="7784"/>
                    <a:pt x="1439" y="7647"/>
                  </a:cubicBezTo>
                  <a:cubicBezTo>
                    <a:pt x="1667" y="7487"/>
                    <a:pt x="1872" y="7327"/>
                    <a:pt x="2123" y="7167"/>
                  </a:cubicBezTo>
                  <a:cubicBezTo>
                    <a:pt x="2237" y="7076"/>
                    <a:pt x="2352" y="6985"/>
                    <a:pt x="2489" y="6893"/>
                  </a:cubicBezTo>
                  <a:cubicBezTo>
                    <a:pt x="2603" y="6779"/>
                    <a:pt x="2717" y="6688"/>
                    <a:pt x="2831" y="6574"/>
                  </a:cubicBezTo>
                  <a:cubicBezTo>
                    <a:pt x="2945" y="6482"/>
                    <a:pt x="3059" y="6368"/>
                    <a:pt x="3196" y="6254"/>
                  </a:cubicBezTo>
                  <a:lnTo>
                    <a:pt x="3379" y="6094"/>
                  </a:lnTo>
                  <a:lnTo>
                    <a:pt x="3538" y="5912"/>
                  </a:lnTo>
                  <a:cubicBezTo>
                    <a:pt x="3767" y="5638"/>
                    <a:pt x="4018" y="5410"/>
                    <a:pt x="4200" y="5136"/>
                  </a:cubicBezTo>
                  <a:cubicBezTo>
                    <a:pt x="4406" y="4839"/>
                    <a:pt x="4634" y="4565"/>
                    <a:pt x="4771" y="4268"/>
                  </a:cubicBezTo>
                  <a:cubicBezTo>
                    <a:pt x="4840" y="4109"/>
                    <a:pt x="4931" y="3972"/>
                    <a:pt x="4999" y="3812"/>
                  </a:cubicBezTo>
                  <a:cubicBezTo>
                    <a:pt x="5068" y="3652"/>
                    <a:pt x="5113" y="3492"/>
                    <a:pt x="5182" y="3355"/>
                  </a:cubicBezTo>
                  <a:cubicBezTo>
                    <a:pt x="5205" y="3264"/>
                    <a:pt x="5228" y="3196"/>
                    <a:pt x="5250" y="3127"/>
                  </a:cubicBezTo>
                  <a:cubicBezTo>
                    <a:pt x="5273" y="3036"/>
                    <a:pt x="5296" y="2967"/>
                    <a:pt x="5319" y="2899"/>
                  </a:cubicBezTo>
                  <a:cubicBezTo>
                    <a:pt x="5342" y="2739"/>
                    <a:pt x="5387" y="2579"/>
                    <a:pt x="5387" y="2442"/>
                  </a:cubicBezTo>
                  <a:cubicBezTo>
                    <a:pt x="5410" y="2283"/>
                    <a:pt x="5410" y="2146"/>
                    <a:pt x="5433" y="2009"/>
                  </a:cubicBezTo>
                  <a:cubicBezTo>
                    <a:pt x="5433" y="1872"/>
                    <a:pt x="5410" y="1735"/>
                    <a:pt x="5410" y="1598"/>
                  </a:cubicBezTo>
                  <a:cubicBezTo>
                    <a:pt x="5410" y="1461"/>
                    <a:pt x="5387" y="1347"/>
                    <a:pt x="5365" y="1233"/>
                  </a:cubicBezTo>
                  <a:cubicBezTo>
                    <a:pt x="5342" y="1119"/>
                    <a:pt x="5319" y="1004"/>
                    <a:pt x="5273" y="913"/>
                  </a:cubicBezTo>
                  <a:cubicBezTo>
                    <a:pt x="5228" y="708"/>
                    <a:pt x="5136" y="548"/>
                    <a:pt x="5091" y="411"/>
                  </a:cubicBezTo>
                  <a:cubicBezTo>
                    <a:pt x="4954" y="137"/>
                    <a:pt x="4840" y="0"/>
                    <a:pt x="4840" y="0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g24384d3dfa2_2_1776"/>
            <p:cNvSpPr/>
            <p:nvPr/>
          </p:nvSpPr>
          <p:spPr>
            <a:xfrm>
              <a:off x="5999800" y="1359275"/>
              <a:ext cx="28550" cy="66825"/>
            </a:xfrm>
            <a:custGeom>
              <a:avLst/>
              <a:gdLst/>
              <a:ahLst/>
              <a:cxnLst/>
              <a:rect l="l" t="t" r="r" b="b"/>
              <a:pathLst>
                <a:path w="1142" h="2673" extrusionOk="0">
                  <a:moveTo>
                    <a:pt x="495" y="1"/>
                  </a:moveTo>
                  <a:cubicBezTo>
                    <a:pt x="490" y="1"/>
                    <a:pt x="485" y="1"/>
                    <a:pt x="479" y="1"/>
                  </a:cubicBezTo>
                  <a:cubicBezTo>
                    <a:pt x="183" y="24"/>
                    <a:pt x="0" y="640"/>
                    <a:pt x="46" y="1371"/>
                  </a:cubicBezTo>
                  <a:cubicBezTo>
                    <a:pt x="91" y="2088"/>
                    <a:pt x="355" y="2672"/>
                    <a:pt x="645" y="2672"/>
                  </a:cubicBezTo>
                  <a:cubicBezTo>
                    <a:pt x="651" y="2672"/>
                    <a:pt x="657" y="2672"/>
                    <a:pt x="662" y="2672"/>
                  </a:cubicBezTo>
                  <a:cubicBezTo>
                    <a:pt x="936" y="2649"/>
                    <a:pt x="1141" y="2033"/>
                    <a:pt x="1073" y="1302"/>
                  </a:cubicBezTo>
                  <a:cubicBezTo>
                    <a:pt x="1028" y="586"/>
                    <a:pt x="763" y="1"/>
                    <a:pt x="495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g24384d3dfa2_2_1776"/>
            <p:cNvSpPr/>
            <p:nvPr/>
          </p:nvSpPr>
          <p:spPr>
            <a:xfrm>
              <a:off x="6195525" y="1343300"/>
              <a:ext cx="28550" cy="66825"/>
            </a:xfrm>
            <a:custGeom>
              <a:avLst/>
              <a:gdLst/>
              <a:ahLst/>
              <a:cxnLst/>
              <a:rect l="l" t="t" r="r" b="b"/>
              <a:pathLst>
                <a:path w="1142" h="2673" extrusionOk="0">
                  <a:moveTo>
                    <a:pt x="496" y="1"/>
                  </a:moveTo>
                  <a:cubicBezTo>
                    <a:pt x="491" y="1"/>
                    <a:pt x="485" y="1"/>
                    <a:pt x="480" y="1"/>
                  </a:cubicBezTo>
                  <a:cubicBezTo>
                    <a:pt x="206" y="24"/>
                    <a:pt x="0" y="640"/>
                    <a:pt x="69" y="1371"/>
                  </a:cubicBezTo>
                  <a:cubicBezTo>
                    <a:pt x="113" y="2109"/>
                    <a:pt x="378" y="2672"/>
                    <a:pt x="646" y="2672"/>
                  </a:cubicBezTo>
                  <a:cubicBezTo>
                    <a:pt x="652" y="2672"/>
                    <a:pt x="657" y="2672"/>
                    <a:pt x="662" y="2672"/>
                  </a:cubicBezTo>
                  <a:cubicBezTo>
                    <a:pt x="959" y="2649"/>
                    <a:pt x="1141" y="2033"/>
                    <a:pt x="1096" y="1302"/>
                  </a:cubicBezTo>
                  <a:cubicBezTo>
                    <a:pt x="1051" y="585"/>
                    <a:pt x="786" y="1"/>
                    <a:pt x="496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g24384d3dfa2_2_1776"/>
            <p:cNvSpPr/>
            <p:nvPr/>
          </p:nvSpPr>
          <p:spPr>
            <a:xfrm>
              <a:off x="6141875" y="1352450"/>
              <a:ext cx="43975" cy="123275"/>
            </a:xfrm>
            <a:custGeom>
              <a:avLst/>
              <a:gdLst/>
              <a:ahLst/>
              <a:cxnLst/>
              <a:rect l="l" t="t" r="r" b="b"/>
              <a:pathLst>
                <a:path w="1759" h="4931" extrusionOk="0">
                  <a:moveTo>
                    <a:pt x="1256" y="0"/>
                  </a:moveTo>
                  <a:cubicBezTo>
                    <a:pt x="1256" y="388"/>
                    <a:pt x="1233" y="776"/>
                    <a:pt x="1233" y="1164"/>
                  </a:cubicBezTo>
                  <a:cubicBezTo>
                    <a:pt x="1256" y="1552"/>
                    <a:pt x="1256" y="1918"/>
                    <a:pt x="1279" y="2306"/>
                  </a:cubicBezTo>
                  <a:cubicBezTo>
                    <a:pt x="1322" y="3041"/>
                    <a:pt x="1365" y="3755"/>
                    <a:pt x="1447" y="4488"/>
                  </a:cubicBezTo>
                  <a:lnTo>
                    <a:pt x="1447" y="4488"/>
                  </a:lnTo>
                  <a:cubicBezTo>
                    <a:pt x="1232" y="4550"/>
                    <a:pt x="1005" y="4623"/>
                    <a:pt x="777" y="4680"/>
                  </a:cubicBezTo>
                  <a:cubicBezTo>
                    <a:pt x="526" y="4771"/>
                    <a:pt x="252" y="4839"/>
                    <a:pt x="1" y="4931"/>
                  </a:cubicBezTo>
                  <a:cubicBezTo>
                    <a:pt x="275" y="4908"/>
                    <a:pt x="548" y="4885"/>
                    <a:pt x="822" y="4862"/>
                  </a:cubicBezTo>
                  <a:cubicBezTo>
                    <a:pt x="1096" y="4817"/>
                    <a:pt x="1370" y="4771"/>
                    <a:pt x="1644" y="4748"/>
                  </a:cubicBezTo>
                  <a:lnTo>
                    <a:pt x="1758" y="4725"/>
                  </a:lnTo>
                  <a:lnTo>
                    <a:pt x="1758" y="4588"/>
                  </a:lnTo>
                  <a:cubicBezTo>
                    <a:pt x="1735" y="3812"/>
                    <a:pt x="1667" y="3059"/>
                    <a:pt x="1598" y="2283"/>
                  </a:cubicBezTo>
                  <a:cubicBezTo>
                    <a:pt x="1553" y="1918"/>
                    <a:pt x="1507" y="1530"/>
                    <a:pt x="1461" y="1142"/>
                  </a:cubicBezTo>
                  <a:cubicBezTo>
                    <a:pt x="1416" y="754"/>
                    <a:pt x="1347" y="388"/>
                    <a:pt x="1256" y="0"/>
                  </a:cubicBezTo>
                  <a:close/>
                </a:path>
              </a:pathLst>
            </a:custGeom>
            <a:solidFill>
              <a:srgbClr val="DB78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g24384d3dfa2_2_1776"/>
            <p:cNvSpPr/>
            <p:nvPr/>
          </p:nvSpPr>
          <p:spPr>
            <a:xfrm>
              <a:off x="6181825" y="1274025"/>
              <a:ext cx="94175" cy="43075"/>
            </a:xfrm>
            <a:custGeom>
              <a:avLst/>
              <a:gdLst/>
              <a:ahLst/>
              <a:cxnLst/>
              <a:rect l="l" t="t" r="r" b="b"/>
              <a:pathLst>
                <a:path w="3767" h="1723" extrusionOk="0">
                  <a:moveTo>
                    <a:pt x="1826" y="0"/>
                  </a:moveTo>
                  <a:cubicBezTo>
                    <a:pt x="1773" y="0"/>
                    <a:pt x="1720" y="3"/>
                    <a:pt x="1667" y="10"/>
                  </a:cubicBezTo>
                  <a:cubicBezTo>
                    <a:pt x="1484" y="33"/>
                    <a:pt x="1324" y="79"/>
                    <a:pt x="1164" y="147"/>
                  </a:cubicBezTo>
                  <a:cubicBezTo>
                    <a:pt x="1005" y="193"/>
                    <a:pt x="891" y="307"/>
                    <a:pt x="754" y="376"/>
                  </a:cubicBezTo>
                  <a:cubicBezTo>
                    <a:pt x="639" y="467"/>
                    <a:pt x="548" y="581"/>
                    <a:pt x="457" y="695"/>
                  </a:cubicBezTo>
                  <a:cubicBezTo>
                    <a:pt x="366" y="786"/>
                    <a:pt x="297" y="901"/>
                    <a:pt x="251" y="1015"/>
                  </a:cubicBezTo>
                  <a:cubicBezTo>
                    <a:pt x="115" y="1197"/>
                    <a:pt x="92" y="1403"/>
                    <a:pt x="46" y="1517"/>
                  </a:cubicBezTo>
                  <a:cubicBezTo>
                    <a:pt x="23" y="1654"/>
                    <a:pt x="0" y="1722"/>
                    <a:pt x="0" y="1722"/>
                  </a:cubicBezTo>
                  <a:cubicBezTo>
                    <a:pt x="0" y="1722"/>
                    <a:pt x="69" y="1677"/>
                    <a:pt x="160" y="1585"/>
                  </a:cubicBezTo>
                  <a:cubicBezTo>
                    <a:pt x="206" y="1540"/>
                    <a:pt x="274" y="1494"/>
                    <a:pt x="343" y="1448"/>
                  </a:cubicBezTo>
                  <a:cubicBezTo>
                    <a:pt x="388" y="1380"/>
                    <a:pt x="480" y="1311"/>
                    <a:pt x="548" y="1266"/>
                  </a:cubicBezTo>
                  <a:cubicBezTo>
                    <a:pt x="639" y="1197"/>
                    <a:pt x="708" y="1129"/>
                    <a:pt x="799" y="1060"/>
                  </a:cubicBezTo>
                  <a:cubicBezTo>
                    <a:pt x="913" y="1015"/>
                    <a:pt x="1005" y="946"/>
                    <a:pt x="1096" y="901"/>
                  </a:cubicBezTo>
                  <a:cubicBezTo>
                    <a:pt x="1210" y="855"/>
                    <a:pt x="1301" y="786"/>
                    <a:pt x="1416" y="764"/>
                  </a:cubicBezTo>
                  <a:cubicBezTo>
                    <a:pt x="1530" y="741"/>
                    <a:pt x="1621" y="695"/>
                    <a:pt x="1735" y="695"/>
                  </a:cubicBezTo>
                  <a:cubicBezTo>
                    <a:pt x="1792" y="684"/>
                    <a:pt x="1849" y="684"/>
                    <a:pt x="1909" y="684"/>
                  </a:cubicBezTo>
                  <a:cubicBezTo>
                    <a:pt x="1969" y="684"/>
                    <a:pt x="2032" y="684"/>
                    <a:pt x="2100" y="672"/>
                  </a:cubicBezTo>
                  <a:cubicBezTo>
                    <a:pt x="2214" y="695"/>
                    <a:pt x="2329" y="695"/>
                    <a:pt x="2443" y="718"/>
                  </a:cubicBezTo>
                  <a:cubicBezTo>
                    <a:pt x="2557" y="741"/>
                    <a:pt x="2671" y="764"/>
                    <a:pt x="2785" y="786"/>
                  </a:cubicBezTo>
                  <a:cubicBezTo>
                    <a:pt x="2899" y="809"/>
                    <a:pt x="2991" y="855"/>
                    <a:pt x="3105" y="878"/>
                  </a:cubicBezTo>
                  <a:cubicBezTo>
                    <a:pt x="3287" y="946"/>
                    <a:pt x="3470" y="992"/>
                    <a:pt x="3584" y="1037"/>
                  </a:cubicBezTo>
                  <a:cubicBezTo>
                    <a:pt x="3698" y="1083"/>
                    <a:pt x="3767" y="1106"/>
                    <a:pt x="3767" y="1106"/>
                  </a:cubicBezTo>
                  <a:cubicBezTo>
                    <a:pt x="3767" y="1106"/>
                    <a:pt x="3630" y="832"/>
                    <a:pt x="3287" y="535"/>
                  </a:cubicBezTo>
                  <a:cubicBezTo>
                    <a:pt x="3196" y="467"/>
                    <a:pt x="3105" y="376"/>
                    <a:pt x="2991" y="307"/>
                  </a:cubicBezTo>
                  <a:cubicBezTo>
                    <a:pt x="2876" y="239"/>
                    <a:pt x="2739" y="193"/>
                    <a:pt x="2602" y="124"/>
                  </a:cubicBezTo>
                  <a:cubicBezTo>
                    <a:pt x="2466" y="79"/>
                    <a:pt x="2306" y="56"/>
                    <a:pt x="2146" y="10"/>
                  </a:cubicBezTo>
                  <a:cubicBezTo>
                    <a:pt x="2039" y="10"/>
                    <a:pt x="1933" y="0"/>
                    <a:pt x="1826" y="0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g24384d3dfa2_2_1776"/>
            <p:cNvSpPr/>
            <p:nvPr/>
          </p:nvSpPr>
          <p:spPr>
            <a:xfrm>
              <a:off x="5957575" y="1280400"/>
              <a:ext cx="126700" cy="52100"/>
            </a:xfrm>
            <a:custGeom>
              <a:avLst/>
              <a:gdLst/>
              <a:ahLst/>
              <a:cxnLst/>
              <a:rect l="l" t="t" r="r" b="b"/>
              <a:pathLst>
                <a:path w="5068" h="2084" extrusionOk="0">
                  <a:moveTo>
                    <a:pt x="2827" y="0"/>
                  </a:moveTo>
                  <a:cubicBezTo>
                    <a:pt x="2661" y="0"/>
                    <a:pt x="2494" y="34"/>
                    <a:pt x="2328" y="52"/>
                  </a:cubicBezTo>
                  <a:cubicBezTo>
                    <a:pt x="2123" y="98"/>
                    <a:pt x="1917" y="143"/>
                    <a:pt x="1735" y="235"/>
                  </a:cubicBezTo>
                  <a:cubicBezTo>
                    <a:pt x="1643" y="280"/>
                    <a:pt x="1552" y="326"/>
                    <a:pt x="1461" y="394"/>
                  </a:cubicBezTo>
                  <a:cubicBezTo>
                    <a:pt x="1370" y="440"/>
                    <a:pt x="1278" y="486"/>
                    <a:pt x="1210" y="531"/>
                  </a:cubicBezTo>
                  <a:cubicBezTo>
                    <a:pt x="1073" y="668"/>
                    <a:pt x="913" y="782"/>
                    <a:pt x="799" y="897"/>
                  </a:cubicBezTo>
                  <a:cubicBezTo>
                    <a:pt x="685" y="1011"/>
                    <a:pt x="594" y="1148"/>
                    <a:pt x="479" y="1262"/>
                  </a:cubicBezTo>
                  <a:cubicBezTo>
                    <a:pt x="388" y="1353"/>
                    <a:pt x="320" y="1490"/>
                    <a:pt x="274" y="1581"/>
                  </a:cubicBezTo>
                  <a:cubicBezTo>
                    <a:pt x="205" y="1695"/>
                    <a:pt x="160" y="1787"/>
                    <a:pt x="114" y="1855"/>
                  </a:cubicBezTo>
                  <a:cubicBezTo>
                    <a:pt x="46" y="1992"/>
                    <a:pt x="0" y="2083"/>
                    <a:pt x="0" y="2083"/>
                  </a:cubicBezTo>
                  <a:cubicBezTo>
                    <a:pt x="0" y="2083"/>
                    <a:pt x="91" y="2038"/>
                    <a:pt x="228" y="1947"/>
                  </a:cubicBezTo>
                  <a:cubicBezTo>
                    <a:pt x="365" y="1855"/>
                    <a:pt x="525" y="1695"/>
                    <a:pt x="776" y="1536"/>
                  </a:cubicBezTo>
                  <a:cubicBezTo>
                    <a:pt x="890" y="1467"/>
                    <a:pt x="1004" y="1376"/>
                    <a:pt x="1118" y="1285"/>
                  </a:cubicBezTo>
                  <a:cubicBezTo>
                    <a:pt x="1255" y="1216"/>
                    <a:pt x="1392" y="1148"/>
                    <a:pt x="1529" y="1056"/>
                  </a:cubicBezTo>
                  <a:cubicBezTo>
                    <a:pt x="1666" y="965"/>
                    <a:pt x="1826" y="942"/>
                    <a:pt x="1986" y="851"/>
                  </a:cubicBezTo>
                  <a:cubicBezTo>
                    <a:pt x="2123" y="782"/>
                    <a:pt x="2305" y="782"/>
                    <a:pt x="2442" y="714"/>
                  </a:cubicBezTo>
                  <a:cubicBezTo>
                    <a:pt x="2570" y="714"/>
                    <a:pt x="2698" y="685"/>
                    <a:pt x="2826" y="685"/>
                  </a:cubicBezTo>
                  <a:cubicBezTo>
                    <a:pt x="2858" y="685"/>
                    <a:pt x="2890" y="687"/>
                    <a:pt x="2922" y="691"/>
                  </a:cubicBezTo>
                  <a:cubicBezTo>
                    <a:pt x="2983" y="691"/>
                    <a:pt x="3033" y="681"/>
                    <a:pt x="3087" y="681"/>
                  </a:cubicBezTo>
                  <a:cubicBezTo>
                    <a:pt x="3114" y="681"/>
                    <a:pt x="3142" y="684"/>
                    <a:pt x="3173" y="691"/>
                  </a:cubicBezTo>
                  <a:cubicBezTo>
                    <a:pt x="3241" y="691"/>
                    <a:pt x="3333" y="714"/>
                    <a:pt x="3401" y="714"/>
                  </a:cubicBezTo>
                  <a:cubicBezTo>
                    <a:pt x="3561" y="737"/>
                    <a:pt x="3698" y="782"/>
                    <a:pt x="3835" y="828"/>
                  </a:cubicBezTo>
                  <a:cubicBezTo>
                    <a:pt x="3994" y="874"/>
                    <a:pt x="4131" y="919"/>
                    <a:pt x="4246" y="965"/>
                  </a:cubicBezTo>
                  <a:cubicBezTo>
                    <a:pt x="4360" y="1011"/>
                    <a:pt x="4474" y="1079"/>
                    <a:pt x="4588" y="1125"/>
                  </a:cubicBezTo>
                  <a:cubicBezTo>
                    <a:pt x="4679" y="1170"/>
                    <a:pt x="4771" y="1216"/>
                    <a:pt x="4839" y="1262"/>
                  </a:cubicBezTo>
                  <a:cubicBezTo>
                    <a:pt x="4976" y="1330"/>
                    <a:pt x="5067" y="1399"/>
                    <a:pt x="5067" y="1399"/>
                  </a:cubicBezTo>
                  <a:cubicBezTo>
                    <a:pt x="5067" y="1399"/>
                    <a:pt x="5022" y="1307"/>
                    <a:pt x="4930" y="1148"/>
                  </a:cubicBezTo>
                  <a:cubicBezTo>
                    <a:pt x="4885" y="1079"/>
                    <a:pt x="4816" y="1011"/>
                    <a:pt x="4748" y="919"/>
                  </a:cubicBezTo>
                  <a:cubicBezTo>
                    <a:pt x="4656" y="828"/>
                    <a:pt x="4565" y="714"/>
                    <a:pt x="4451" y="623"/>
                  </a:cubicBezTo>
                  <a:cubicBezTo>
                    <a:pt x="4337" y="531"/>
                    <a:pt x="4200" y="440"/>
                    <a:pt x="4063" y="349"/>
                  </a:cubicBezTo>
                  <a:cubicBezTo>
                    <a:pt x="3903" y="257"/>
                    <a:pt x="3743" y="189"/>
                    <a:pt x="3538" y="121"/>
                  </a:cubicBezTo>
                  <a:cubicBezTo>
                    <a:pt x="3355" y="75"/>
                    <a:pt x="3150" y="6"/>
                    <a:pt x="2945" y="6"/>
                  </a:cubicBezTo>
                  <a:cubicBezTo>
                    <a:pt x="2905" y="2"/>
                    <a:pt x="2866" y="0"/>
                    <a:pt x="2827" y="0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g24384d3dfa2_2_1776"/>
            <p:cNvSpPr/>
            <p:nvPr/>
          </p:nvSpPr>
          <p:spPr>
            <a:xfrm>
              <a:off x="5793225" y="1380825"/>
              <a:ext cx="58800" cy="98325"/>
            </a:xfrm>
            <a:custGeom>
              <a:avLst/>
              <a:gdLst/>
              <a:ahLst/>
              <a:cxnLst/>
              <a:rect l="l" t="t" r="r" b="b"/>
              <a:pathLst>
                <a:path w="2352" h="3933" extrusionOk="0">
                  <a:moveTo>
                    <a:pt x="714" y="1"/>
                  </a:moveTo>
                  <a:cubicBezTo>
                    <a:pt x="616" y="1"/>
                    <a:pt x="513" y="42"/>
                    <a:pt x="457" y="98"/>
                  </a:cubicBezTo>
                  <a:cubicBezTo>
                    <a:pt x="366" y="166"/>
                    <a:pt x="297" y="258"/>
                    <a:pt x="251" y="326"/>
                  </a:cubicBezTo>
                  <a:cubicBezTo>
                    <a:pt x="206" y="417"/>
                    <a:pt x="160" y="509"/>
                    <a:pt x="137" y="577"/>
                  </a:cubicBezTo>
                  <a:cubicBezTo>
                    <a:pt x="69" y="760"/>
                    <a:pt x="23" y="942"/>
                    <a:pt x="0" y="1125"/>
                  </a:cubicBezTo>
                  <a:cubicBezTo>
                    <a:pt x="92" y="965"/>
                    <a:pt x="160" y="806"/>
                    <a:pt x="251" y="646"/>
                  </a:cubicBezTo>
                  <a:cubicBezTo>
                    <a:pt x="297" y="577"/>
                    <a:pt x="343" y="509"/>
                    <a:pt x="411" y="440"/>
                  </a:cubicBezTo>
                  <a:cubicBezTo>
                    <a:pt x="457" y="372"/>
                    <a:pt x="525" y="326"/>
                    <a:pt x="571" y="303"/>
                  </a:cubicBezTo>
                  <a:cubicBezTo>
                    <a:pt x="614" y="278"/>
                    <a:pt x="657" y="265"/>
                    <a:pt x="699" y="265"/>
                  </a:cubicBezTo>
                  <a:cubicBezTo>
                    <a:pt x="771" y="265"/>
                    <a:pt x="842" y="301"/>
                    <a:pt x="913" y="372"/>
                  </a:cubicBezTo>
                  <a:cubicBezTo>
                    <a:pt x="1005" y="463"/>
                    <a:pt x="1119" y="600"/>
                    <a:pt x="1187" y="760"/>
                  </a:cubicBezTo>
                  <a:cubicBezTo>
                    <a:pt x="1370" y="1034"/>
                    <a:pt x="1507" y="1353"/>
                    <a:pt x="1644" y="1696"/>
                  </a:cubicBezTo>
                  <a:cubicBezTo>
                    <a:pt x="1744" y="1977"/>
                    <a:pt x="1862" y="2258"/>
                    <a:pt x="1967" y="2554"/>
                  </a:cubicBezTo>
                  <a:lnTo>
                    <a:pt x="1967" y="2554"/>
                  </a:lnTo>
                  <a:lnTo>
                    <a:pt x="1895" y="2586"/>
                  </a:lnTo>
                  <a:cubicBezTo>
                    <a:pt x="1804" y="2632"/>
                    <a:pt x="1758" y="2677"/>
                    <a:pt x="1689" y="2723"/>
                  </a:cubicBezTo>
                  <a:cubicBezTo>
                    <a:pt x="1621" y="2768"/>
                    <a:pt x="1552" y="2837"/>
                    <a:pt x="1507" y="2905"/>
                  </a:cubicBezTo>
                  <a:cubicBezTo>
                    <a:pt x="1438" y="2974"/>
                    <a:pt x="1393" y="3042"/>
                    <a:pt x="1370" y="3134"/>
                  </a:cubicBezTo>
                  <a:cubicBezTo>
                    <a:pt x="1347" y="3157"/>
                    <a:pt x="1347" y="3202"/>
                    <a:pt x="1347" y="3248"/>
                  </a:cubicBezTo>
                  <a:cubicBezTo>
                    <a:pt x="1324" y="3293"/>
                    <a:pt x="1347" y="3339"/>
                    <a:pt x="1347" y="3385"/>
                  </a:cubicBezTo>
                  <a:cubicBezTo>
                    <a:pt x="1370" y="3476"/>
                    <a:pt x="1393" y="3545"/>
                    <a:pt x="1438" y="3613"/>
                  </a:cubicBezTo>
                  <a:cubicBezTo>
                    <a:pt x="1530" y="3750"/>
                    <a:pt x="1644" y="3841"/>
                    <a:pt x="1781" y="3933"/>
                  </a:cubicBezTo>
                  <a:cubicBezTo>
                    <a:pt x="1689" y="3818"/>
                    <a:pt x="1598" y="3704"/>
                    <a:pt x="1552" y="3567"/>
                  </a:cubicBezTo>
                  <a:cubicBezTo>
                    <a:pt x="1530" y="3499"/>
                    <a:pt x="1507" y="3430"/>
                    <a:pt x="1507" y="3385"/>
                  </a:cubicBezTo>
                  <a:cubicBezTo>
                    <a:pt x="1507" y="3339"/>
                    <a:pt x="1507" y="3316"/>
                    <a:pt x="1530" y="3293"/>
                  </a:cubicBezTo>
                  <a:cubicBezTo>
                    <a:pt x="1530" y="3271"/>
                    <a:pt x="1530" y="3225"/>
                    <a:pt x="1552" y="3202"/>
                  </a:cubicBezTo>
                  <a:cubicBezTo>
                    <a:pt x="1598" y="3157"/>
                    <a:pt x="1621" y="3111"/>
                    <a:pt x="1689" y="3065"/>
                  </a:cubicBezTo>
                  <a:cubicBezTo>
                    <a:pt x="1689" y="3042"/>
                    <a:pt x="1735" y="3020"/>
                    <a:pt x="1758" y="2997"/>
                  </a:cubicBezTo>
                  <a:cubicBezTo>
                    <a:pt x="1781" y="2997"/>
                    <a:pt x="1804" y="2974"/>
                    <a:pt x="1849" y="2951"/>
                  </a:cubicBezTo>
                  <a:cubicBezTo>
                    <a:pt x="1895" y="2928"/>
                    <a:pt x="1963" y="2883"/>
                    <a:pt x="2032" y="2860"/>
                  </a:cubicBezTo>
                  <a:lnTo>
                    <a:pt x="2214" y="2791"/>
                  </a:lnTo>
                  <a:lnTo>
                    <a:pt x="2351" y="2723"/>
                  </a:lnTo>
                  <a:lnTo>
                    <a:pt x="2306" y="2586"/>
                  </a:lnTo>
                  <a:cubicBezTo>
                    <a:pt x="2214" y="2244"/>
                    <a:pt x="2123" y="1901"/>
                    <a:pt x="1986" y="1559"/>
                  </a:cubicBezTo>
                  <a:cubicBezTo>
                    <a:pt x="1849" y="1216"/>
                    <a:pt x="1689" y="874"/>
                    <a:pt x="1484" y="554"/>
                  </a:cubicBezTo>
                  <a:cubicBezTo>
                    <a:pt x="1370" y="417"/>
                    <a:pt x="1256" y="258"/>
                    <a:pt x="1096" y="121"/>
                  </a:cubicBezTo>
                  <a:cubicBezTo>
                    <a:pt x="1005" y="75"/>
                    <a:pt x="913" y="7"/>
                    <a:pt x="776" y="7"/>
                  </a:cubicBezTo>
                  <a:cubicBezTo>
                    <a:pt x="756" y="3"/>
                    <a:pt x="735" y="1"/>
                    <a:pt x="714" y="1"/>
                  </a:cubicBezTo>
                  <a:close/>
                </a:path>
              </a:pathLst>
            </a:custGeom>
            <a:solidFill>
              <a:srgbClr val="DB78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g24384d3dfa2_2_1776"/>
            <p:cNvSpPr/>
            <p:nvPr/>
          </p:nvSpPr>
          <p:spPr>
            <a:xfrm>
              <a:off x="6060850" y="1541325"/>
              <a:ext cx="111300" cy="28250"/>
            </a:xfrm>
            <a:custGeom>
              <a:avLst/>
              <a:gdLst/>
              <a:ahLst/>
              <a:cxnLst/>
              <a:rect l="l" t="t" r="r" b="b"/>
              <a:pathLst>
                <a:path w="4452" h="1130" extrusionOk="0">
                  <a:moveTo>
                    <a:pt x="0" y="1"/>
                  </a:moveTo>
                  <a:cubicBezTo>
                    <a:pt x="0" y="1"/>
                    <a:pt x="206" y="252"/>
                    <a:pt x="571" y="503"/>
                  </a:cubicBezTo>
                  <a:cubicBezTo>
                    <a:pt x="776" y="640"/>
                    <a:pt x="1005" y="777"/>
                    <a:pt x="1279" y="891"/>
                  </a:cubicBezTo>
                  <a:cubicBezTo>
                    <a:pt x="1416" y="936"/>
                    <a:pt x="1553" y="982"/>
                    <a:pt x="1712" y="1028"/>
                  </a:cubicBezTo>
                  <a:cubicBezTo>
                    <a:pt x="1872" y="1051"/>
                    <a:pt x="2009" y="1096"/>
                    <a:pt x="2169" y="1119"/>
                  </a:cubicBezTo>
                  <a:cubicBezTo>
                    <a:pt x="2275" y="1119"/>
                    <a:pt x="2382" y="1129"/>
                    <a:pt x="2488" y="1129"/>
                  </a:cubicBezTo>
                  <a:cubicBezTo>
                    <a:pt x="2542" y="1129"/>
                    <a:pt x="2595" y="1127"/>
                    <a:pt x="2648" y="1119"/>
                  </a:cubicBezTo>
                  <a:cubicBezTo>
                    <a:pt x="2808" y="1119"/>
                    <a:pt x="2968" y="1096"/>
                    <a:pt x="3105" y="1051"/>
                  </a:cubicBezTo>
                  <a:cubicBezTo>
                    <a:pt x="3242" y="1028"/>
                    <a:pt x="3379" y="982"/>
                    <a:pt x="3516" y="914"/>
                  </a:cubicBezTo>
                  <a:cubicBezTo>
                    <a:pt x="3561" y="891"/>
                    <a:pt x="3630" y="868"/>
                    <a:pt x="3698" y="845"/>
                  </a:cubicBezTo>
                  <a:cubicBezTo>
                    <a:pt x="3744" y="822"/>
                    <a:pt x="3789" y="777"/>
                    <a:pt x="3858" y="754"/>
                  </a:cubicBezTo>
                  <a:cubicBezTo>
                    <a:pt x="3949" y="685"/>
                    <a:pt x="4041" y="640"/>
                    <a:pt x="4109" y="594"/>
                  </a:cubicBezTo>
                  <a:cubicBezTo>
                    <a:pt x="4177" y="526"/>
                    <a:pt x="4246" y="457"/>
                    <a:pt x="4292" y="411"/>
                  </a:cubicBezTo>
                  <a:cubicBezTo>
                    <a:pt x="4406" y="320"/>
                    <a:pt x="4451" y="274"/>
                    <a:pt x="4451" y="274"/>
                  </a:cubicBezTo>
                  <a:lnTo>
                    <a:pt x="4451" y="274"/>
                  </a:lnTo>
                  <a:cubicBezTo>
                    <a:pt x="4451" y="274"/>
                    <a:pt x="4383" y="297"/>
                    <a:pt x="4246" y="343"/>
                  </a:cubicBezTo>
                  <a:cubicBezTo>
                    <a:pt x="4200" y="389"/>
                    <a:pt x="4132" y="411"/>
                    <a:pt x="4041" y="457"/>
                  </a:cubicBezTo>
                  <a:cubicBezTo>
                    <a:pt x="3949" y="480"/>
                    <a:pt x="3858" y="503"/>
                    <a:pt x="3744" y="548"/>
                  </a:cubicBezTo>
                  <a:cubicBezTo>
                    <a:pt x="3652" y="594"/>
                    <a:pt x="3538" y="617"/>
                    <a:pt x="3424" y="640"/>
                  </a:cubicBezTo>
                  <a:cubicBezTo>
                    <a:pt x="3310" y="662"/>
                    <a:pt x="3173" y="685"/>
                    <a:pt x="3036" y="708"/>
                  </a:cubicBezTo>
                  <a:cubicBezTo>
                    <a:pt x="2968" y="708"/>
                    <a:pt x="2899" y="708"/>
                    <a:pt x="2831" y="731"/>
                  </a:cubicBezTo>
                  <a:lnTo>
                    <a:pt x="2625" y="731"/>
                  </a:lnTo>
                  <a:cubicBezTo>
                    <a:pt x="2488" y="731"/>
                    <a:pt x="2351" y="731"/>
                    <a:pt x="2214" y="708"/>
                  </a:cubicBezTo>
                  <a:cubicBezTo>
                    <a:pt x="2078" y="708"/>
                    <a:pt x="1941" y="662"/>
                    <a:pt x="1804" y="640"/>
                  </a:cubicBezTo>
                  <a:cubicBezTo>
                    <a:pt x="1667" y="617"/>
                    <a:pt x="1530" y="594"/>
                    <a:pt x="1393" y="548"/>
                  </a:cubicBezTo>
                  <a:cubicBezTo>
                    <a:pt x="1256" y="503"/>
                    <a:pt x="1142" y="480"/>
                    <a:pt x="1028" y="434"/>
                  </a:cubicBezTo>
                  <a:cubicBezTo>
                    <a:pt x="913" y="389"/>
                    <a:pt x="799" y="343"/>
                    <a:pt x="685" y="320"/>
                  </a:cubicBezTo>
                  <a:cubicBezTo>
                    <a:pt x="274" y="13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B78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g24384d3dfa2_2_1776"/>
            <p:cNvSpPr/>
            <p:nvPr/>
          </p:nvSpPr>
          <p:spPr>
            <a:xfrm>
              <a:off x="5953575" y="1319350"/>
              <a:ext cx="161500" cy="161525"/>
            </a:xfrm>
            <a:custGeom>
              <a:avLst/>
              <a:gdLst/>
              <a:ahLst/>
              <a:cxnLst/>
              <a:rect l="l" t="t" r="r" b="b"/>
              <a:pathLst>
                <a:path w="6460" h="6461" fill="none" extrusionOk="0">
                  <a:moveTo>
                    <a:pt x="0" y="3242"/>
                  </a:moveTo>
                  <a:cubicBezTo>
                    <a:pt x="0" y="5022"/>
                    <a:pt x="1438" y="6460"/>
                    <a:pt x="3219" y="6460"/>
                  </a:cubicBezTo>
                  <a:cubicBezTo>
                    <a:pt x="4999" y="6460"/>
                    <a:pt x="6460" y="5022"/>
                    <a:pt x="6460" y="3242"/>
                  </a:cubicBezTo>
                  <a:cubicBezTo>
                    <a:pt x="6460" y="1439"/>
                    <a:pt x="4999" y="1"/>
                    <a:pt x="3219" y="1"/>
                  </a:cubicBezTo>
                  <a:cubicBezTo>
                    <a:pt x="1438" y="1"/>
                    <a:pt x="0" y="1439"/>
                    <a:pt x="0" y="3242"/>
                  </a:cubicBezTo>
                  <a:close/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g24384d3dfa2_2_1776"/>
            <p:cNvSpPr/>
            <p:nvPr/>
          </p:nvSpPr>
          <p:spPr>
            <a:xfrm>
              <a:off x="6178975" y="1305650"/>
              <a:ext cx="161500" cy="162100"/>
            </a:xfrm>
            <a:custGeom>
              <a:avLst/>
              <a:gdLst/>
              <a:ahLst/>
              <a:cxnLst/>
              <a:rect l="l" t="t" r="r" b="b"/>
              <a:pathLst>
                <a:path w="6460" h="6484" fill="none" extrusionOk="0">
                  <a:moveTo>
                    <a:pt x="0" y="3242"/>
                  </a:moveTo>
                  <a:cubicBezTo>
                    <a:pt x="0" y="5022"/>
                    <a:pt x="1438" y="6483"/>
                    <a:pt x="3219" y="6483"/>
                  </a:cubicBezTo>
                  <a:cubicBezTo>
                    <a:pt x="4999" y="6483"/>
                    <a:pt x="6460" y="5022"/>
                    <a:pt x="6460" y="3242"/>
                  </a:cubicBezTo>
                  <a:cubicBezTo>
                    <a:pt x="6460" y="1462"/>
                    <a:pt x="4999" y="1"/>
                    <a:pt x="3219" y="1"/>
                  </a:cubicBezTo>
                  <a:cubicBezTo>
                    <a:pt x="1438" y="1"/>
                    <a:pt x="0" y="1462"/>
                    <a:pt x="0" y="3242"/>
                  </a:cubicBezTo>
                  <a:close/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g24384d3dfa2_2_1776"/>
            <p:cNvSpPr/>
            <p:nvPr/>
          </p:nvSpPr>
          <p:spPr>
            <a:xfrm>
              <a:off x="5858850" y="1390100"/>
              <a:ext cx="94750" cy="10300"/>
            </a:xfrm>
            <a:custGeom>
              <a:avLst/>
              <a:gdLst/>
              <a:ahLst/>
              <a:cxnLst/>
              <a:rect l="l" t="t" r="r" b="b"/>
              <a:pathLst>
                <a:path w="3790" h="412" fill="none" extrusionOk="0">
                  <a:moveTo>
                    <a:pt x="0" y="1"/>
                  </a:moveTo>
                  <a:lnTo>
                    <a:pt x="3789" y="412"/>
                  </a:lnTo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g24384d3dfa2_2_1776"/>
            <p:cNvSpPr/>
            <p:nvPr/>
          </p:nvSpPr>
          <p:spPr>
            <a:xfrm>
              <a:off x="6115050" y="1353025"/>
              <a:ext cx="67375" cy="60500"/>
            </a:xfrm>
            <a:custGeom>
              <a:avLst/>
              <a:gdLst/>
              <a:ahLst/>
              <a:cxnLst/>
              <a:rect l="l" t="t" r="r" b="b"/>
              <a:pathLst>
                <a:path w="2695" h="2420" fill="none" extrusionOk="0">
                  <a:moveTo>
                    <a:pt x="1" y="1895"/>
                  </a:moveTo>
                  <a:cubicBezTo>
                    <a:pt x="1" y="1895"/>
                    <a:pt x="1074" y="0"/>
                    <a:pt x="2694" y="2420"/>
                  </a:cubicBezTo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g24384d3dfa2_2_1776"/>
            <p:cNvSpPr/>
            <p:nvPr/>
          </p:nvSpPr>
          <p:spPr>
            <a:xfrm>
              <a:off x="6580375" y="2139450"/>
              <a:ext cx="331800" cy="200825"/>
            </a:xfrm>
            <a:custGeom>
              <a:avLst/>
              <a:gdLst/>
              <a:ahLst/>
              <a:cxnLst/>
              <a:rect l="l" t="t" r="r" b="b"/>
              <a:pathLst>
                <a:path w="13272" h="8033" extrusionOk="0">
                  <a:moveTo>
                    <a:pt x="5993" y="0"/>
                  </a:moveTo>
                  <a:cubicBezTo>
                    <a:pt x="5687" y="0"/>
                    <a:pt x="4464" y="3260"/>
                    <a:pt x="4464" y="3260"/>
                  </a:cubicBezTo>
                  <a:cubicBezTo>
                    <a:pt x="4464" y="3260"/>
                    <a:pt x="0" y="8032"/>
                    <a:pt x="2335" y="8032"/>
                  </a:cubicBezTo>
                  <a:cubicBezTo>
                    <a:pt x="2844" y="8032"/>
                    <a:pt x="3674" y="7806"/>
                    <a:pt x="4944" y="7255"/>
                  </a:cubicBezTo>
                  <a:cubicBezTo>
                    <a:pt x="11570" y="4388"/>
                    <a:pt x="12566" y="3692"/>
                    <a:pt x="11972" y="3692"/>
                  </a:cubicBezTo>
                  <a:cubicBezTo>
                    <a:pt x="11412" y="3692"/>
                    <a:pt x="9440" y="4310"/>
                    <a:pt x="9440" y="4310"/>
                  </a:cubicBezTo>
                  <a:cubicBezTo>
                    <a:pt x="12714" y="2696"/>
                    <a:pt x="13271" y="2210"/>
                    <a:pt x="12753" y="2210"/>
                  </a:cubicBezTo>
                  <a:cubicBezTo>
                    <a:pt x="11968" y="2210"/>
                    <a:pt x="8710" y="3329"/>
                    <a:pt x="8710" y="3329"/>
                  </a:cubicBezTo>
                  <a:cubicBezTo>
                    <a:pt x="12113" y="1538"/>
                    <a:pt x="12938" y="977"/>
                    <a:pt x="12636" y="977"/>
                  </a:cubicBezTo>
                  <a:cubicBezTo>
                    <a:pt x="12130" y="977"/>
                    <a:pt x="8459" y="2553"/>
                    <a:pt x="8459" y="2553"/>
                  </a:cubicBezTo>
                  <a:cubicBezTo>
                    <a:pt x="10744" y="1205"/>
                    <a:pt x="11238" y="752"/>
                    <a:pt x="10865" y="752"/>
                  </a:cubicBezTo>
                  <a:cubicBezTo>
                    <a:pt x="10096" y="752"/>
                    <a:pt x="5628" y="2690"/>
                    <a:pt x="5628" y="2690"/>
                  </a:cubicBezTo>
                  <a:cubicBezTo>
                    <a:pt x="6081" y="687"/>
                    <a:pt x="6133" y="0"/>
                    <a:pt x="5993" y="0"/>
                  </a:cubicBezTo>
                  <a:close/>
                </a:path>
              </a:pathLst>
            </a:custGeom>
            <a:solidFill>
              <a:srgbClr val="FF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g24384d3dfa2_2_1776"/>
            <p:cNvSpPr/>
            <p:nvPr/>
          </p:nvSpPr>
          <p:spPr>
            <a:xfrm>
              <a:off x="6388400" y="2215800"/>
              <a:ext cx="349250" cy="233650"/>
            </a:xfrm>
            <a:custGeom>
              <a:avLst/>
              <a:gdLst/>
              <a:ahLst/>
              <a:cxnLst/>
              <a:rect l="l" t="t" r="r" b="b"/>
              <a:pathLst>
                <a:path w="13970" h="9346" extrusionOk="0">
                  <a:moveTo>
                    <a:pt x="12303" y="1"/>
                  </a:moveTo>
                  <a:lnTo>
                    <a:pt x="1940" y="3014"/>
                  </a:lnTo>
                  <a:lnTo>
                    <a:pt x="1370" y="3516"/>
                  </a:lnTo>
                  <a:cubicBezTo>
                    <a:pt x="1370" y="3516"/>
                    <a:pt x="0" y="8195"/>
                    <a:pt x="1301" y="9245"/>
                  </a:cubicBezTo>
                  <a:cubicBezTo>
                    <a:pt x="1388" y="9313"/>
                    <a:pt x="1525" y="9345"/>
                    <a:pt x="1704" y="9345"/>
                  </a:cubicBezTo>
                  <a:cubicBezTo>
                    <a:pt x="3630" y="9345"/>
                    <a:pt x="10481" y="5638"/>
                    <a:pt x="13969" y="3174"/>
                  </a:cubicBezTo>
                  <a:cubicBezTo>
                    <a:pt x="13490" y="2124"/>
                    <a:pt x="12896" y="1119"/>
                    <a:pt x="12349" y="115"/>
                  </a:cubicBezTo>
                  <a:cubicBezTo>
                    <a:pt x="12326" y="69"/>
                    <a:pt x="12303" y="47"/>
                    <a:pt x="12303" y="1"/>
                  </a:cubicBezTo>
                  <a:close/>
                </a:path>
              </a:pathLst>
            </a:custGeom>
            <a:solidFill>
              <a:srgbClr val="FF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g24384d3dfa2_2_1776"/>
            <p:cNvSpPr/>
            <p:nvPr/>
          </p:nvSpPr>
          <p:spPr>
            <a:xfrm>
              <a:off x="6388400" y="2248350"/>
              <a:ext cx="251675" cy="201050"/>
            </a:xfrm>
            <a:custGeom>
              <a:avLst/>
              <a:gdLst/>
              <a:ahLst/>
              <a:cxnLst/>
              <a:rect l="l" t="t" r="r" b="b"/>
              <a:pathLst>
                <a:path w="10067" h="8042" extrusionOk="0">
                  <a:moveTo>
                    <a:pt x="7875" y="0"/>
                  </a:moveTo>
                  <a:lnTo>
                    <a:pt x="1940" y="1712"/>
                  </a:lnTo>
                  <a:lnTo>
                    <a:pt x="1370" y="2214"/>
                  </a:lnTo>
                  <a:cubicBezTo>
                    <a:pt x="1370" y="2214"/>
                    <a:pt x="0" y="6893"/>
                    <a:pt x="1301" y="7943"/>
                  </a:cubicBezTo>
                  <a:cubicBezTo>
                    <a:pt x="1387" y="8010"/>
                    <a:pt x="1521" y="8041"/>
                    <a:pt x="1697" y="8041"/>
                  </a:cubicBezTo>
                  <a:cubicBezTo>
                    <a:pt x="3029" y="8041"/>
                    <a:pt x="6761" y="6251"/>
                    <a:pt x="10066" y="4337"/>
                  </a:cubicBezTo>
                  <a:cubicBezTo>
                    <a:pt x="9359" y="2876"/>
                    <a:pt x="8628" y="1415"/>
                    <a:pt x="7875" y="0"/>
                  </a:cubicBezTo>
                  <a:close/>
                </a:path>
              </a:pathLst>
            </a:custGeom>
            <a:solidFill>
              <a:srgbClr val="CE7C75">
                <a:alpha val="54117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g24384d3dfa2_2_1776"/>
            <p:cNvSpPr/>
            <p:nvPr/>
          </p:nvSpPr>
          <p:spPr>
            <a:xfrm>
              <a:off x="5599200" y="1743900"/>
              <a:ext cx="1004925" cy="748125"/>
            </a:xfrm>
            <a:custGeom>
              <a:avLst/>
              <a:gdLst/>
              <a:ahLst/>
              <a:cxnLst/>
              <a:rect l="l" t="t" r="r" b="b"/>
              <a:pathLst>
                <a:path w="40197" h="29925" extrusionOk="0">
                  <a:moveTo>
                    <a:pt x="22917" y="1"/>
                  </a:moveTo>
                  <a:cubicBezTo>
                    <a:pt x="22849" y="1"/>
                    <a:pt x="22096" y="23"/>
                    <a:pt x="21411" y="23"/>
                  </a:cubicBezTo>
                  <a:cubicBezTo>
                    <a:pt x="21297" y="1233"/>
                    <a:pt x="21685" y="4360"/>
                    <a:pt x="16800" y="5068"/>
                  </a:cubicBezTo>
                  <a:cubicBezTo>
                    <a:pt x="16386" y="5126"/>
                    <a:pt x="15982" y="5154"/>
                    <a:pt x="15588" y="5154"/>
                  </a:cubicBezTo>
                  <a:cubicBezTo>
                    <a:pt x="11536" y="5154"/>
                    <a:pt x="8629" y="2258"/>
                    <a:pt x="7921" y="822"/>
                  </a:cubicBezTo>
                  <a:cubicBezTo>
                    <a:pt x="4771" y="1941"/>
                    <a:pt x="891" y="2146"/>
                    <a:pt x="1" y="7852"/>
                  </a:cubicBezTo>
                  <a:lnTo>
                    <a:pt x="7944" y="13650"/>
                  </a:lnTo>
                  <a:lnTo>
                    <a:pt x="29423" y="29924"/>
                  </a:lnTo>
                  <a:lnTo>
                    <a:pt x="40196" y="26113"/>
                  </a:lnTo>
                  <a:lnTo>
                    <a:pt x="38302" y="19653"/>
                  </a:lnTo>
                  <a:lnTo>
                    <a:pt x="33851" y="20543"/>
                  </a:lnTo>
                  <a:lnTo>
                    <a:pt x="33097" y="14061"/>
                  </a:lnTo>
                  <a:cubicBezTo>
                    <a:pt x="33097" y="14061"/>
                    <a:pt x="33737" y="115"/>
                    <a:pt x="22917" y="1"/>
                  </a:cubicBezTo>
                  <a:close/>
                </a:path>
              </a:pathLst>
            </a:custGeom>
            <a:solidFill>
              <a:srgbClr val="599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g24384d3dfa2_2_1776"/>
            <p:cNvSpPr/>
            <p:nvPr/>
          </p:nvSpPr>
          <p:spPr>
            <a:xfrm>
              <a:off x="5786375" y="1734200"/>
              <a:ext cx="218575" cy="209450"/>
            </a:xfrm>
            <a:custGeom>
              <a:avLst/>
              <a:gdLst/>
              <a:ahLst/>
              <a:cxnLst/>
              <a:rect l="l" t="t" r="r" b="b"/>
              <a:pathLst>
                <a:path w="8743" h="8378" extrusionOk="0">
                  <a:moveTo>
                    <a:pt x="2397" y="0"/>
                  </a:moveTo>
                  <a:lnTo>
                    <a:pt x="0" y="1279"/>
                  </a:lnTo>
                  <a:lnTo>
                    <a:pt x="5068" y="8377"/>
                  </a:lnTo>
                  <a:lnTo>
                    <a:pt x="8743" y="5456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65B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g24384d3dfa2_2_1776"/>
            <p:cNvSpPr/>
            <p:nvPr/>
          </p:nvSpPr>
          <p:spPr>
            <a:xfrm>
              <a:off x="6055700" y="1727925"/>
              <a:ext cx="130150" cy="196325"/>
            </a:xfrm>
            <a:custGeom>
              <a:avLst/>
              <a:gdLst/>
              <a:ahLst/>
              <a:cxnLst/>
              <a:rect l="l" t="t" r="r" b="b"/>
              <a:pathLst>
                <a:path w="5206" h="7853" extrusionOk="0">
                  <a:moveTo>
                    <a:pt x="3037" y="0"/>
                  </a:moveTo>
                  <a:lnTo>
                    <a:pt x="1" y="5205"/>
                  </a:lnTo>
                  <a:lnTo>
                    <a:pt x="2535" y="7852"/>
                  </a:lnTo>
                  <a:lnTo>
                    <a:pt x="5205" y="388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65B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g24384d3dfa2_2_1776"/>
            <p:cNvSpPr/>
            <p:nvPr/>
          </p:nvSpPr>
          <p:spPr>
            <a:xfrm>
              <a:off x="6685700" y="1737050"/>
              <a:ext cx="174625" cy="981525"/>
            </a:xfrm>
            <a:custGeom>
              <a:avLst/>
              <a:gdLst/>
              <a:ahLst/>
              <a:cxnLst/>
              <a:rect l="l" t="t" r="r" b="b"/>
              <a:pathLst>
                <a:path w="6985" h="39261" extrusionOk="0">
                  <a:moveTo>
                    <a:pt x="2945" y="1"/>
                  </a:moveTo>
                  <a:lnTo>
                    <a:pt x="0" y="38963"/>
                  </a:lnTo>
                  <a:lnTo>
                    <a:pt x="4040" y="39260"/>
                  </a:lnTo>
                  <a:lnTo>
                    <a:pt x="6985" y="320"/>
                  </a:lnTo>
                  <a:lnTo>
                    <a:pt x="2945" y="1"/>
                  </a:lnTo>
                  <a:close/>
                </a:path>
              </a:pathLst>
            </a:custGeom>
            <a:solidFill>
              <a:srgbClr val="438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g24384d3dfa2_2_1776"/>
            <p:cNvSpPr/>
            <p:nvPr/>
          </p:nvSpPr>
          <p:spPr>
            <a:xfrm>
              <a:off x="6743325" y="1828925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0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g24384d3dfa2_2_1776"/>
            <p:cNvSpPr/>
            <p:nvPr/>
          </p:nvSpPr>
          <p:spPr>
            <a:xfrm>
              <a:off x="6684550" y="2609550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0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g24384d3dfa2_2_1776"/>
            <p:cNvSpPr/>
            <p:nvPr/>
          </p:nvSpPr>
          <p:spPr>
            <a:xfrm>
              <a:off x="6739325" y="1880850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g24384d3dfa2_2_1776"/>
            <p:cNvSpPr/>
            <p:nvPr/>
          </p:nvSpPr>
          <p:spPr>
            <a:xfrm>
              <a:off x="6735325" y="1932775"/>
              <a:ext cx="30850" cy="2875"/>
            </a:xfrm>
            <a:custGeom>
              <a:avLst/>
              <a:gdLst/>
              <a:ahLst/>
              <a:cxnLst/>
              <a:rect l="l" t="t" r="r" b="b"/>
              <a:pathLst>
                <a:path w="1234" h="115" fill="none" extrusionOk="0">
                  <a:moveTo>
                    <a:pt x="1" y="1"/>
                  </a:moveTo>
                  <a:lnTo>
                    <a:pt x="1234" y="115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g24384d3dfa2_2_1776"/>
            <p:cNvSpPr/>
            <p:nvPr/>
          </p:nvSpPr>
          <p:spPr>
            <a:xfrm>
              <a:off x="6731350" y="1985275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g24384d3dfa2_2_1776"/>
            <p:cNvSpPr/>
            <p:nvPr/>
          </p:nvSpPr>
          <p:spPr>
            <a:xfrm>
              <a:off x="6727925" y="2037200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g24384d3dfa2_2_1776"/>
            <p:cNvSpPr/>
            <p:nvPr/>
          </p:nvSpPr>
          <p:spPr>
            <a:xfrm>
              <a:off x="6723925" y="2089125"/>
              <a:ext cx="30825" cy="2325"/>
            </a:xfrm>
            <a:custGeom>
              <a:avLst/>
              <a:gdLst/>
              <a:ahLst/>
              <a:cxnLst/>
              <a:rect l="l" t="t" r="r" b="b"/>
              <a:pathLst>
                <a:path w="1233" h="93" fill="none" extrusionOk="0">
                  <a:moveTo>
                    <a:pt x="0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g24384d3dfa2_2_1776"/>
            <p:cNvSpPr/>
            <p:nvPr/>
          </p:nvSpPr>
          <p:spPr>
            <a:xfrm>
              <a:off x="6719925" y="2141050"/>
              <a:ext cx="30850" cy="2325"/>
            </a:xfrm>
            <a:custGeom>
              <a:avLst/>
              <a:gdLst/>
              <a:ahLst/>
              <a:cxnLst/>
              <a:rect l="l" t="t" r="r" b="b"/>
              <a:pathLst>
                <a:path w="1234" h="93" fill="none" extrusionOk="0">
                  <a:moveTo>
                    <a:pt x="1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g24384d3dfa2_2_1776"/>
            <p:cNvSpPr/>
            <p:nvPr/>
          </p:nvSpPr>
          <p:spPr>
            <a:xfrm>
              <a:off x="6715925" y="2192975"/>
              <a:ext cx="30850" cy="2325"/>
            </a:xfrm>
            <a:custGeom>
              <a:avLst/>
              <a:gdLst/>
              <a:ahLst/>
              <a:cxnLst/>
              <a:rect l="l" t="t" r="r" b="b"/>
              <a:pathLst>
                <a:path w="1234" h="93" fill="none" extrusionOk="0">
                  <a:moveTo>
                    <a:pt x="1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g24384d3dfa2_2_1776"/>
            <p:cNvSpPr/>
            <p:nvPr/>
          </p:nvSpPr>
          <p:spPr>
            <a:xfrm>
              <a:off x="6711950" y="2244925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0"/>
                  </a:moveTo>
                  <a:lnTo>
                    <a:pt x="1233" y="91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g24384d3dfa2_2_1776"/>
            <p:cNvSpPr/>
            <p:nvPr/>
          </p:nvSpPr>
          <p:spPr>
            <a:xfrm>
              <a:off x="6707950" y="2297425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0"/>
                  </a:moveTo>
                  <a:lnTo>
                    <a:pt x="1233" y="91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g24384d3dfa2_2_1776"/>
            <p:cNvSpPr/>
            <p:nvPr/>
          </p:nvSpPr>
          <p:spPr>
            <a:xfrm>
              <a:off x="6703950" y="2349350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0"/>
                  </a:moveTo>
                  <a:lnTo>
                    <a:pt x="1233" y="91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g24384d3dfa2_2_1776"/>
            <p:cNvSpPr/>
            <p:nvPr/>
          </p:nvSpPr>
          <p:spPr>
            <a:xfrm>
              <a:off x="6699950" y="2401275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g24384d3dfa2_2_1776"/>
            <p:cNvSpPr/>
            <p:nvPr/>
          </p:nvSpPr>
          <p:spPr>
            <a:xfrm>
              <a:off x="6696525" y="2453200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g24384d3dfa2_2_1776"/>
            <p:cNvSpPr/>
            <p:nvPr/>
          </p:nvSpPr>
          <p:spPr>
            <a:xfrm>
              <a:off x="6692550" y="2505125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g24384d3dfa2_2_1776"/>
            <p:cNvSpPr/>
            <p:nvPr/>
          </p:nvSpPr>
          <p:spPr>
            <a:xfrm>
              <a:off x="6688550" y="2557050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g24384d3dfa2_2_1776"/>
            <p:cNvSpPr/>
            <p:nvPr/>
          </p:nvSpPr>
          <p:spPr>
            <a:xfrm>
              <a:off x="6747325" y="1777000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g24384d3dfa2_2_1776"/>
            <p:cNvSpPr/>
            <p:nvPr/>
          </p:nvSpPr>
          <p:spPr>
            <a:xfrm>
              <a:off x="6680550" y="2661475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g24384d3dfa2_2_1776"/>
            <p:cNvSpPr/>
            <p:nvPr/>
          </p:nvSpPr>
          <p:spPr>
            <a:xfrm>
              <a:off x="5399500" y="2967325"/>
              <a:ext cx="659650" cy="2026825"/>
            </a:xfrm>
            <a:custGeom>
              <a:avLst/>
              <a:gdLst/>
              <a:ahLst/>
              <a:cxnLst/>
              <a:rect l="l" t="t" r="r" b="b"/>
              <a:pathLst>
                <a:path w="26386" h="81073" extrusionOk="0">
                  <a:moveTo>
                    <a:pt x="26386" y="1"/>
                  </a:moveTo>
                  <a:lnTo>
                    <a:pt x="26386" y="1"/>
                  </a:lnTo>
                  <a:cubicBezTo>
                    <a:pt x="26386" y="3"/>
                    <a:pt x="22711" y="19791"/>
                    <a:pt x="12599" y="30244"/>
                  </a:cubicBezTo>
                  <a:cubicBezTo>
                    <a:pt x="2853" y="40333"/>
                    <a:pt x="3857" y="71261"/>
                    <a:pt x="3857" y="71261"/>
                  </a:cubicBezTo>
                  <a:cubicBezTo>
                    <a:pt x="502" y="78723"/>
                    <a:pt x="1" y="81073"/>
                    <a:pt x="700" y="81073"/>
                  </a:cubicBezTo>
                  <a:cubicBezTo>
                    <a:pt x="1889" y="81073"/>
                    <a:pt x="6551" y="74274"/>
                    <a:pt x="6551" y="74274"/>
                  </a:cubicBezTo>
                  <a:cubicBezTo>
                    <a:pt x="24696" y="44032"/>
                    <a:pt x="26386" y="4"/>
                    <a:pt x="26386" y="1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g24384d3dfa2_2_1776"/>
            <p:cNvSpPr/>
            <p:nvPr/>
          </p:nvSpPr>
          <p:spPr>
            <a:xfrm>
              <a:off x="5687650" y="2967325"/>
              <a:ext cx="371500" cy="836000"/>
            </a:xfrm>
            <a:custGeom>
              <a:avLst/>
              <a:gdLst/>
              <a:ahLst/>
              <a:cxnLst/>
              <a:rect l="l" t="t" r="r" b="b"/>
              <a:pathLst>
                <a:path w="14860" h="33440" extrusionOk="0">
                  <a:moveTo>
                    <a:pt x="14860" y="1"/>
                  </a:moveTo>
                  <a:lnTo>
                    <a:pt x="14860" y="1"/>
                  </a:lnTo>
                  <a:cubicBezTo>
                    <a:pt x="14860" y="3"/>
                    <a:pt x="11185" y="19791"/>
                    <a:pt x="1073" y="30244"/>
                  </a:cubicBezTo>
                  <a:cubicBezTo>
                    <a:pt x="708" y="30632"/>
                    <a:pt x="343" y="31066"/>
                    <a:pt x="1" y="31523"/>
                  </a:cubicBezTo>
                  <a:cubicBezTo>
                    <a:pt x="1576" y="32276"/>
                    <a:pt x="3356" y="32709"/>
                    <a:pt x="5068" y="32983"/>
                  </a:cubicBezTo>
                  <a:cubicBezTo>
                    <a:pt x="6757" y="33280"/>
                    <a:pt x="8492" y="33394"/>
                    <a:pt x="10204" y="33440"/>
                  </a:cubicBezTo>
                  <a:cubicBezTo>
                    <a:pt x="14289" y="14975"/>
                    <a:pt x="14860" y="3"/>
                    <a:pt x="14860" y="1"/>
                  </a:cubicBezTo>
                  <a:close/>
                </a:path>
              </a:pathLst>
            </a:custGeom>
            <a:solidFill>
              <a:srgbClr val="514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g24384d3dfa2_2_1776"/>
            <p:cNvSpPr/>
            <p:nvPr/>
          </p:nvSpPr>
          <p:spPr>
            <a:xfrm>
              <a:off x="5365825" y="4788225"/>
              <a:ext cx="223700" cy="202075"/>
            </a:xfrm>
            <a:custGeom>
              <a:avLst/>
              <a:gdLst/>
              <a:ahLst/>
              <a:cxnLst/>
              <a:rect l="l" t="t" r="r" b="b"/>
              <a:pathLst>
                <a:path w="8948" h="8083" extrusionOk="0">
                  <a:moveTo>
                    <a:pt x="8948" y="0"/>
                  </a:moveTo>
                  <a:lnTo>
                    <a:pt x="8948" y="0"/>
                  </a:lnTo>
                  <a:cubicBezTo>
                    <a:pt x="6339" y="2742"/>
                    <a:pt x="4962" y="3580"/>
                    <a:pt x="4253" y="3580"/>
                  </a:cubicBezTo>
                  <a:cubicBezTo>
                    <a:pt x="3138" y="3580"/>
                    <a:pt x="3675" y="1507"/>
                    <a:pt x="3675" y="1507"/>
                  </a:cubicBezTo>
                  <a:lnTo>
                    <a:pt x="3675" y="1507"/>
                  </a:lnTo>
                  <a:cubicBezTo>
                    <a:pt x="3675" y="1508"/>
                    <a:pt x="0" y="7898"/>
                    <a:pt x="2397" y="8080"/>
                  </a:cubicBezTo>
                  <a:cubicBezTo>
                    <a:pt x="2420" y="8082"/>
                    <a:pt x="2443" y="8083"/>
                    <a:pt x="2466" y="8083"/>
                  </a:cubicBezTo>
                  <a:cubicBezTo>
                    <a:pt x="4873" y="8083"/>
                    <a:pt x="8947" y="1"/>
                    <a:pt x="8948" y="0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g24384d3dfa2_2_1776"/>
            <p:cNvSpPr/>
            <p:nvPr/>
          </p:nvSpPr>
          <p:spPr>
            <a:xfrm>
              <a:off x="6194950" y="4765400"/>
              <a:ext cx="293575" cy="126700"/>
            </a:xfrm>
            <a:custGeom>
              <a:avLst/>
              <a:gdLst/>
              <a:ahLst/>
              <a:cxnLst/>
              <a:rect l="l" t="t" r="r" b="b"/>
              <a:pathLst>
                <a:path w="11743" h="5068" extrusionOk="0">
                  <a:moveTo>
                    <a:pt x="3310" y="0"/>
                  </a:moveTo>
                  <a:lnTo>
                    <a:pt x="0" y="46"/>
                  </a:lnTo>
                  <a:cubicBezTo>
                    <a:pt x="0" y="46"/>
                    <a:pt x="457" y="3013"/>
                    <a:pt x="1119" y="3013"/>
                  </a:cubicBezTo>
                  <a:cubicBezTo>
                    <a:pt x="1512" y="3013"/>
                    <a:pt x="8045" y="5067"/>
                    <a:pt x="10168" y="5067"/>
                  </a:cubicBezTo>
                  <a:cubicBezTo>
                    <a:pt x="11743" y="5067"/>
                    <a:pt x="10892" y="3937"/>
                    <a:pt x="3310" y="0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g24384d3dfa2_2_1776"/>
            <p:cNvSpPr/>
            <p:nvPr/>
          </p:nvSpPr>
          <p:spPr>
            <a:xfrm>
              <a:off x="5990100" y="2910275"/>
              <a:ext cx="575775" cy="1869400"/>
            </a:xfrm>
            <a:custGeom>
              <a:avLst/>
              <a:gdLst/>
              <a:ahLst/>
              <a:cxnLst/>
              <a:rect l="l" t="t" r="r" b="b"/>
              <a:pathLst>
                <a:path w="23031" h="74776" extrusionOk="0">
                  <a:moveTo>
                    <a:pt x="12919" y="0"/>
                  </a:moveTo>
                  <a:cubicBezTo>
                    <a:pt x="12919" y="2"/>
                    <a:pt x="14220" y="20087"/>
                    <a:pt x="6985" y="32709"/>
                  </a:cubicBezTo>
                  <a:cubicBezTo>
                    <a:pt x="0" y="44875"/>
                    <a:pt x="8582" y="74593"/>
                    <a:pt x="8582" y="74593"/>
                  </a:cubicBezTo>
                  <a:cubicBezTo>
                    <a:pt x="9381" y="74662"/>
                    <a:pt x="10157" y="74707"/>
                    <a:pt x="10911" y="74776"/>
                  </a:cubicBezTo>
                  <a:cubicBezTo>
                    <a:pt x="23030" y="32459"/>
                    <a:pt x="12920" y="2"/>
                    <a:pt x="12919" y="0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g24384d3dfa2_2_1776"/>
            <p:cNvSpPr/>
            <p:nvPr/>
          </p:nvSpPr>
          <p:spPr>
            <a:xfrm>
              <a:off x="6132750" y="2910275"/>
              <a:ext cx="287050" cy="890775"/>
            </a:xfrm>
            <a:custGeom>
              <a:avLst/>
              <a:gdLst/>
              <a:ahLst/>
              <a:cxnLst/>
              <a:rect l="l" t="t" r="r" b="b"/>
              <a:pathLst>
                <a:path w="11482" h="35631" extrusionOk="0">
                  <a:moveTo>
                    <a:pt x="7213" y="0"/>
                  </a:moveTo>
                  <a:cubicBezTo>
                    <a:pt x="7213" y="2"/>
                    <a:pt x="8514" y="20087"/>
                    <a:pt x="1279" y="32709"/>
                  </a:cubicBezTo>
                  <a:cubicBezTo>
                    <a:pt x="776" y="33599"/>
                    <a:pt x="343" y="34581"/>
                    <a:pt x="0" y="35631"/>
                  </a:cubicBezTo>
                  <a:cubicBezTo>
                    <a:pt x="3242" y="35562"/>
                    <a:pt x="6483" y="35539"/>
                    <a:pt x="9701" y="35174"/>
                  </a:cubicBezTo>
                  <a:cubicBezTo>
                    <a:pt x="10181" y="35106"/>
                    <a:pt x="10660" y="35037"/>
                    <a:pt x="11139" y="34969"/>
                  </a:cubicBezTo>
                  <a:cubicBezTo>
                    <a:pt x="11482" y="13742"/>
                    <a:pt x="7214" y="2"/>
                    <a:pt x="7213" y="0"/>
                  </a:cubicBezTo>
                  <a:close/>
                </a:path>
              </a:pathLst>
            </a:custGeom>
            <a:solidFill>
              <a:srgbClr val="514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g24384d3dfa2_2_1776"/>
            <p:cNvSpPr/>
            <p:nvPr/>
          </p:nvSpPr>
          <p:spPr>
            <a:xfrm>
              <a:off x="6188100" y="4707750"/>
              <a:ext cx="223700" cy="131125"/>
            </a:xfrm>
            <a:custGeom>
              <a:avLst/>
              <a:gdLst/>
              <a:ahLst/>
              <a:cxnLst/>
              <a:rect l="l" t="t" r="r" b="b"/>
              <a:pathLst>
                <a:path w="8948" h="5245" extrusionOk="0">
                  <a:moveTo>
                    <a:pt x="0" y="1"/>
                  </a:moveTo>
                  <a:lnTo>
                    <a:pt x="274" y="2352"/>
                  </a:lnTo>
                  <a:cubicBezTo>
                    <a:pt x="274" y="2352"/>
                    <a:pt x="7947" y="5245"/>
                    <a:pt x="8727" y="5245"/>
                  </a:cubicBezTo>
                  <a:cubicBezTo>
                    <a:pt x="8761" y="5245"/>
                    <a:pt x="8782" y="5239"/>
                    <a:pt x="8788" y="5228"/>
                  </a:cubicBezTo>
                  <a:cubicBezTo>
                    <a:pt x="8948" y="4931"/>
                    <a:pt x="2283" y="1576"/>
                    <a:pt x="2283" y="157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g24384d3dfa2_2_1776"/>
            <p:cNvSpPr/>
            <p:nvPr/>
          </p:nvSpPr>
          <p:spPr>
            <a:xfrm>
              <a:off x="5601500" y="2307675"/>
              <a:ext cx="1146425" cy="1467475"/>
            </a:xfrm>
            <a:custGeom>
              <a:avLst/>
              <a:gdLst/>
              <a:ahLst/>
              <a:cxnLst/>
              <a:rect l="l" t="t" r="r" b="b"/>
              <a:pathLst>
                <a:path w="45857" h="58699" extrusionOk="0">
                  <a:moveTo>
                    <a:pt x="28052" y="1"/>
                  </a:moveTo>
                  <a:cubicBezTo>
                    <a:pt x="28052" y="1"/>
                    <a:pt x="24877" y="2031"/>
                    <a:pt x="16710" y="2031"/>
                  </a:cubicBezTo>
                  <a:cubicBezTo>
                    <a:pt x="14377" y="2031"/>
                    <a:pt x="11636" y="1865"/>
                    <a:pt x="8445" y="1439"/>
                  </a:cubicBezTo>
                  <a:cubicBezTo>
                    <a:pt x="8445" y="1439"/>
                    <a:pt x="3310" y="7145"/>
                    <a:pt x="1826" y="18991"/>
                  </a:cubicBezTo>
                  <a:cubicBezTo>
                    <a:pt x="0" y="33942"/>
                    <a:pt x="2168" y="55626"/>
                    <a:pt x="2168" y="55626"/>
                  </a:cubicBezTo>
                  <a:cubicBezTo>
                    <a:pt x="2168" y="55626"/>
                    <a:pt x="8440" y="58698"/>
                    <a:pt x="17870" y="58698"/>
                  </a:cubicBezTo>
                  <a:cubicBezTo>
                    <a:pt x="23406" y="58698"/>
                    <a:pt x="30030" y="57640"/>
                    <a:pt x="37114" y="54279"/>
                  </a:cubicBezTo>
                  <a:cubicBezTo>
                    <a:pt x="37114" y="54279"/>
                    <a:pt x="45856" y="21183"/>
                    <a:pt x="28052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g24384d3dfa2_2_1776"/>
            <p:cNvSpPr/>
            <p:nvPr/>
          </p:nvSpPr>
          <p:spPr>
            <a:xfrm>
              <a:off x="5601500" y="2587300"/>
              <a:ext cx="978650" cy="1187850"/>
            </a:xfrm>
            <a:custGeom>
              <a:avLst/>
              <a:gdLst/>
              <a:ahLst/>
              <a:cxnLst/>
              <a:rect l="l" t="t" r="r" b="b"/>
              <a:pathLst>
                <a:path w="39146" h="47514" extrusionOk="0">
                  <a:moveTo>
                    <a:pt x="3515" y="0"/>
                  </a:moveTo>
                  <a:cubicBezTo>
                    <a:pt x="2808" y="2214"/>
                    <a:pt x="2214" y="4816"/>
                    <a:pt x="1826" y="7806"/>
                  </a:cubicBezTo>
                  <a:cubicBezTo>
                    <a:pt x="0" y="22757"/>
                    <a:pt x="2168" y="44441"/>
                    <a:pt x="2168" y="44441"/>
                  </a:cubicBezTo>
                  <a:cubicBezTo>
                    <a:pt x="2168" y="44441"/>
                    <a:pt x="8440" y="47513"/>
                    <a:pt x="17870" y="47513"/>
                  </a:cubicBezTo>
                  <a:cubicBezTo>
                    <a:pt x="23406" y="47513"/>
                    <a:pt x="30030" y="46455"/>
                    <a:pt x="37114" y="43094"/>
                  </a:cubicBezTo>
                  <a:cubicBezTo>
                    <a:pt x="37114" y="43094"/>
                    <a:pt x="38689" y="37183"/>
                    <a:pt x="39145" y="28760"/>
                  </a:cubicBezTo>
                  <a:lnTo>
                    <a:pt x="39145" y="28760"/>
                  </a:lnTo>
                  <a:cubicBezTo>
                    <a:pt x="38872" y="28851"/>
                    <a:pt x="38575" y="28943"/>
                    <a:pt x="38301" y="29034"/>
                  </a:cubicBezTo>
                  <a:cubicBezTo>
                    <a:pt x="35223" y="29964"/>
                    <a:pt x="31828" y="30545"/>
                    <a:pt x="28458" y="30545"/>
                  </a:cubicBezTo>
                  <a:cubicBezTo>
                    <a:pt x="24880" y="30545"/>
                    <a:pt x="21329" y="29890"/>
                    <a:pt x="18215" y="28304"/>
                  </a:cubicBezTo>
                  <a:cubicBezTo>
                    <a:pt x="12531" y="25428"/>
                    <a:pt x="9610" y="19219"/>
                    <a:pt x="7464" y="13581"/>
                  </a:cubicBezTo>
                  <a:cubicBezTo>
                    <a:pt x="5821" y="9176"/>
                    <a:pt x="4588" y="4611"/>
                    <a:pt x="3515" y="0"/>
                  </a:cubicBezTo>
                  <a:close/>
                </a:path>
              </a:pathLst>
            </a:custGeom>
            <a:solidFill>
              <a:srgbClr val="221A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g24384d3dfa2_2_1776"/>
            <p:cNvSpPr/>
            <p:nvPr/>
          </p:nvSpPr>
          <p:spPr>
            <a:xfrm>
              <a:off x="5728750" y="1972725"/>
              <a:ext cx="673350" cy="397950"/>
            </a:xfrm>
            <a:custGeom>
              <a:avLst/>
              <a:gdLst/>
              <a:ahLst/>
              <a:cxnLst/>
              <a:rect l="l" t="t" r="r" b="b"/>
              <a:pathLst>
                <a:path w="26934" h="15918" extrusionOk="0">
                  <a:moveTo>
                    <a:pt x="23145" y="0"/>
                  </a:moveTo>
                  <a:lnTo>
                    <a:pt x="0" y="913"/>
                  </a:lnTo>
                  <a:lnTo>
                    <a:pt x="3355" y="14837"/>
                  </a:lnTo>
                  <a:cubicBezTo>
                    <a:pt x="8785" y="15656"/>
                    <a:pt x="12825" y="15917"/>
                    <a:pt x="15770" y="15917"/>
                  </a:cubicBezTo>
                  <a:cubicBezTo>
                    <a:pt x="20945" y="15917"/>
                    <a:pt x="22734" y="15111"/>
                    <a:pt x="22734" y="15111"/>
                  </a:cubicBezTo>
                  <a:lnTo>
                    <a:pt x="22985" y="9359"/>
                  </a:lnTo>
                  <a:cubicBezTo>
                    <a:pt x="26934" y="3835"/>
                    <a:pt x="23145" y="1"/>
                    <a:pt x="23145" y="0"/>
                  </a:cubicBezTo>
                  <a:close/>
                </a:path>
              </a:pathLst>
            </a:custGeom>
            <a:solidFill>
              <a:srgbClr val="599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g24384d3dfa2_2_1776"/>
            <p:cNvSpPr/>
            <p:nvPr/>
          </p:nvSpPr>
          <p:spPr>
            <a:xfrm>
              <a:off x="5748150" y="2076000"/>
              <a:ext cx="580925" cy="294675"/>
            </a:xfrm>
            <a:custGeom>
              <a:avLst/>
              <a:gdLst/>
              <a:ahLst/>
              <a:cxnLst/>
              <a:rect l="l" t="t" r="r" b="b"/>
              <a:pathLst>
                <a:path w="23237" h="11787" extrusionOk="0">
                  <a:moveTo>
                    <a:pt x="0" y="1"/>
                  </a:moveTo>
                  <a:lnTo>
                    <a:pt x="2579" y="10706"/>
                  </a:lnTo>
                  <a:cubicBezTo>
                    <a:pt x="8009" y="11525"/>
                    <a:pt x="12049" y="11786"/>
                    <a:pt x="14994" y="11786"/>
                  </a:cubicBezTo>
                  <a:cubicBezTo>
                    <a:pt x="20169" y="11786"/>
                    <a:pt x="21958" y="10980"/>
                    <a:pt x="21958" y="10980"/>
                  </a:cubicBezTo>
                  <a:lnTo>
                    <a:pt x="22209" y="5228"/>
                  </a:lnTo>
                  <a:cubicBezTo>
                    <a:pt x="22643" y="4634"/>
                    <a:pt x="22985" y="4064"/>
                    <a:pt x="23236" y="3493"/>
                  </a:cubicBezTo>
                  <a:lnTo>
                    <a:pt x="23236" y="3493"/>
                  </a:lnTo>
                  <a:cubicBezTo>
                    <a:pt x="22734" y="3699"/>
                    <a:pt x="22209" y="3881"/>
                    <a:pt x="21730" y="4041"/>
                  </a:cubicBezTo>
                  <a:cubicBezTo>
                    <a:pt x="19859" y="4702"/>
                    <a:pt x="17953" y="5101"/>
                    <a:pt x="16006" y="5101"/>
                  </a:cubicBezTo>
                  <a:cubicBezTo>
                    <a:pt x="15197" y="5101"/>
                    <a:pt x="14382" y="5033"/>
                    <a:pt x="13558" y="4885"/>
                  </a:cubicBezTo>
                  <a:cubicBezTo>
                    <a:pt x="10317" y="4292"/>
                    <a:pt x="6916" y="3310"/>
                    <a:pt x="3858" y="2146"/>
                  </a:cubicBezTo>
                  <a:cubicBezTo>
                    <a:pt x="2534" y="1644"/>
                    <a:pt x="1164" y="1051"/>
                    <a:pt x="137" y="138"/>
                  </a:cubicBezTo>
                  <a:cubicBezTo>
                    <a:pt x="91" y="92"/>
                    <a:pt x="46" y="46"/>
                    <a:pt x="0" y="1"/>
                  </a:cubicBezTo>
                  <a:close/>
                </a:path>
              </a:pathLst>
            </a:custGeom>
            <a:solidFill>
              <a:srgbClr val="65B2DB">
                <a:alpha val="5607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g24384d3dfa2_2_1776"/>
            <p:cNvSpPr/>
            <p:nvPr/>
          </p:nvSpPr>
          <p:spPr>
            <a:xfrm>
              <a:off x="5466825" y="1964175"/>
              <a:ext cx="885650" cy="930150"/>
            </a:xfrm>
            <a:custGeom>
              <a:avLst/>
              <a:gdLst/>
              <a:ahLst/>
              <a:cxnLst/>
              <a:rect l="l" t="t" r="r" b="b"/>
              <a:pathLst>
                <a:path w="35426" h="37206" extrusionOk="0">
                  <a:moveTo>
                    <a:pt x="18489" y="0"/>
                  </a:moveTo>
                  <a:lnTo>
                    <a:pt x="0" y="24332"/>
                  </a:lnTo>
                  <a:lnTo>
                    <a:pt x="16937" y="37205"/>
                  </a:lnTo>
                  <a:lnTo>
                    <a:pt x="35425" y="12874"/>
                  </a:lnTo>
                  <a:lnTo>
                    <a:pt x="18489" y="0"/>
                  </a:lnTo>
                  <a:close/>
                </a:path>
              </a:pathLst>
            </a:custGeom>
            <a:solidFill>
              <a:srgbClr val="CE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g24384d3dfa2_2_1776"/>
            <p:cNvSpPr/>
            <p:nvPr/>
          </p:nvSpPr>
          <p:spPr>
            <a:xfrm>
              <a:off x="5807475" y="2111950"/>
              <a:ext cx="335000" cy="8600"/>
            </a:xfrm>
            <a:custGeom>
              <a:avLst/>
              <a:gdLst/>
              <a:ahLst/>
              <a:cxnLst/>
              <a:rect l="l" t="t" r="r" b="b"/>
              <a:pathLst>
                <a:path w="13400" h="344" fill="none" extrusionOk="0">
                  <a:moveTo>
                    <a:pt x="1" y="1"/>
                  </a:moveTo>
                  <a:lnTo>
                    <a:pt x="13399" y="34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g24384d3dfa2_2_1776"/>
            <p:cNvSpPr/>
            <p:nvPr/>
          </p:nvSpPr>
          <p:spPr>
            <a:xfrm>
              <a:off x="5592925" y="2399550"/>
              <a:ext cx="30275" cy="300750"/>
            </a:xfrm>
            <a:custGeom>
              <a:avLst/>
              <a:gdLst/>
              <a:ahLst/>
              <a:cxnLst/>
              <a:rect l="l" t="t" r="r" b="b"/>
              <a:pathLst>
                <a:path w="1211" h="12030" fill="none" extrusionOk="0">
                  <a:moveTo>
                    <a:pt x="1" y="1"/>
                  </a:moveTo>
                  <a:lnTo>
                    <a:pt x="1210" y="12030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g24384d3dfa2_2_1776"/>
            <p:cNvSpPr/>
            <p:nvPr/>
          </p:nvSpPr>
          <p:spPr>
            <a:xfrm>
              <a:off x="5703625" y="2392150"/>
              <a:ext cx="368650" cy="182050"/>
            </a:xfrm>
            <a:custGeom>
              <a:avLst/>
              <a:gdLst/>
              <a:ahLst/>
              <a:cxnLst/>
              <a:rect l="l" t="t" r="r" b="b"/>
              <a:pathLst>
                <a:path w="14746" h="7282" extrusionOk="0">
                  <a:moveTo>
                    <a:pt x="4634" y="0"/>
                  </a:moveTo>
                  <a:lnTo>
                    <a:pt x="3881" y="68"/>
                  </a:lnTo>
                  <a:cubicBezTo>
                    <a:pt x="3881" y="68"/>
                    <a:pt x="1" y="2990"/>
                    <a:pt x="412" y="4611"/>
                  </a:cubicBezTo>
                  <a:cubicBezTo>
                    <a:pt x="754" y="5889"/>
                    <a:pt x="9542" y="7190"/>
                    <a:pt x="14221" y="7281"/>
                  </a:cubicBezTo>
                  <a:cubicBezTo>
                    <a:pt x="14449" y="6163"/>
                    <a:pt x="14563" y="4999"/>
                    <a:pt x="14723" y="3857"/>
                  </a:cubicBezTo>
                  <a:cubicBezTo>
                    <a:pt x="14723" y="3835"/>
                    <a:pt x="14746" y="3789"/>
                    <a:pt x="14746" y="3766"/>
                  </a:cubicBezTo>
                  <a:lnTo>
                    <a:pt x="4634" y="0"/>
                  </a:lnTo>
                  <a:close/>
                </a:path>
              </a:pathLst>
            </a:custGeom>
            <a:solidFill>
              <a:srgbClr val="FF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g24384d3dfa2_2_1776"/>
            <p:cNvSpPr/>
            <p:nvPr/>
          </p:nvSpPr>
          <p:spPr>
            <a:xfrm>
              <a:off x="5703625" y="2392150"/>
              <a:ext cx="184925" cy="159225"/>
            </a:xfrm>
            <a:custGeom>
              <a:avLst/>
              <a:gdLst/>
              <a:ahLst/>
              <a:cxnLst/>
              <a:rect l="l" t="t" r="r" b="b"/>
              <a:pathLst>
                <a:path w="7397" h="6369" extrusionOk="0">
                  <a:moveTo>
                    <a:pt x="4634" y="0"/>
                  </a:moveTo>
                  <a:lnTo>
                    <a:pt x="3881" y="68"/>
                  </a:lnTo>
                  <a:cubicBezTo>
                    <a:pt x="3881" y="68"/>
                    <a:pt x="1" y="2990"/>
                    <a:pt x="412" y="4611"/>
                  </a:cubicBezTo>
                  <a:cubicBezTo>
                    <a:pt x="571" y="5227"/>
                    <a:pt x="2785" y="5866"/>
                    <a:pt x="5547" y="6368"/>
                  </a:cubicBezTo>
                  <a:cubicBezTo>
                    <a:pt x="6141" y="4588"/>
                    <a:pt x="6848" y="2830"/>
                    <a:pt x="7396" y="1027"/>
                  </a:cubicBezTo>
                  <a:lnTo>
                    <a:pt x="4634" y="0"/>
                  </a:lnTo>
                  <a:close/>
                </a:path>
              </a:pathLst>
            </a:custGeom>
            <a:solidFill>
              <a:srgbClr val="CE7C75">
                <a:alpha val="54117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g24384d3dfa2_2_1776"/>
            <p:cNvSpPr/>
            <p:nvPr/>
          </p:nvSpPr>
          <p:spPr>
            <a:xfrm>
              <a:off x="5547850" y="1861450"/>
              <a:ext cx="315575" cy="704175"/>
            </a:xfrm>
            <a:custGeom>
              <a:avLst/>
              <a:gdLst/>
              <a:ahLst/>
              <a:cxnLst/>
              <a:rect l="l" t="t" r="r" b="b"/>
              <a:pathLst>
                <a:path w="12623" h="28167" extrusionOk="0">
                  <a:moveTo>
                    <a:pt x="3424" y="1"/>
                  </a:moveTo>
                  <a:lnTo>
                    <a:pt x="3424" y="1"/>
                  </a:lnTo>
                  <a:cubicBezTo>
                    <a:pt x="0" y="3493"/>
                    <a:pt x="2488" y="22575"/>
                    <a:pt x="3972" y="25063"/>
                  </a:cubicBezTo>
                  <a:cubicBezTo>
                    <a:pt x="5433" y="27573"/>
                    <a:pt x="10181" y="28167"/>
                    <a:pt x="10181" y="28167"/>
                  </a:cubicBezTo>
                  <a:lnTo>
                    <a:pt x="12623" y="21365"/>
                  </a:lnTo>
                  <a:lnTo>
                    <a:pt x="10683" y="19950"/>
                  </a:lnTo>
                  <a:lnTo>
                    <a:pt x="10591" y="7464"/>
                  </a:lnTo>
                  <a:lnTo>
                    <a:pt x="3424" y="1"/>
                  </a:lnTo>
                  <a:close/>
                </a:path>
              </a:pathLst>
            </a:custGeom>
            <a:solidFill>
              <a:srgbClr val="599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g24384d3dfa2_2_1776"/>
            <p:cNvSpPr/>
            <p:nvPr/>
          </p:nvSpPr>
          <p:spPr>
            <a:xfrm>
              <a:off x="5840025" y="2427075"/>
              <a:ext cx="418275" cy="158900"/>
            </a:xfrm>
            <a:custGeom>
              <a:avLst/>
              <a:gdLst/>
              <a:ahLst/>
              <a:cxnLst/>
              <a:rect l="l" t="t" r="r" b="b"/>
              <a:pathLst>
                <a:path w="16731" h="6356" extrusionOk="0">
                  <a:moveTo>
                    <a:pt x="12439" y="1"/>
                  </a:moveTo>
                  <a:cubicBezTo>
                    <a:pt x="12014" y="1"/>
                    <a:pt x="9290" y="2369"/>
                    <a:pt x="9290" y="2369"/>
                  </a:cubicBezTo>
                  <a:cubicBezTo>
                    <a:pt x="9290" y="2369"/>
                    <a:pt x="0" y="4378"/>
                    <a:pt x="7350" y="5770"/>
                  </a:cubicBezTo>
                  <a:cubicBezTo>
                    <a:pt x="9656" y="6206"/>
                    <a:pt x="11029" y="6355"/>
                    <a:pt x="11826" y="6355"/>
                  </a:cubicBezTo>
                  <a:cubicBezTo>
                    <a:pt x="13578" y="6355"/>
                    <a:pt x="12554" y="5633"/>
                    <a:pt x="12554" y="5633"/>
                  </a:cubicBezTo>
                  <a:lnTo>
                    <a:pt x="12554" y="5633"/>
                  </a:lnTo>
                  <a:cubicBezTo>
                    <a:pt x="12671" y="5643"/>
                    <a:pt x="12772" y="5648"/>
                    <a:pt x="12858" y="5648"/>
                  </a:cubicBezTo>
                  <a:cubicBezTo>
                    <a:pt x="13971" y="5648"/>
                    <a:pt x="12554" y="4880"/>
                    <a:pt x="12554" y="4880"/>
                  </a:cubicBezTo>
                  <a:cubicBezTo>
                    <a:pt x="15339" y="4743"/>
                    <a:pt x="12805" y="4104"/>
                    <a:pt x="12805" y="4104"/>
                  </a:cubicBezTo>
                  <a:cubicBezTo>
                    <a:pt x="16731" y="4104"/>
                    <a:pt x="10522" y="2597"/>
                    <a:pt x="10522" y="2597"/>
                  </a:cubicBezTo>
                  <a:cubicBezTo>
                    <a:pt x="12258" y="643"/>
                    <a:pt x="12660" y="1"/>
                    <a:pt x="12439" y="1"/>
                  </a:cubicBezTo>
                  <a:close/>
                </a:path>
              </a:pathLst>
            </a:custGeom>
            <a:solidFill>
              <a:srgbClr val="FF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629" name="Google Shape;12629;g24384d3dfa2_2_1776"/>
          <p:cNvGrpSpPr/>
          <p:nvPr/>
        </p:nvGrpSpPr>
        <p:grpSpPr>
          <a:xfrm>
            <a:off x="7576976" y="2857108"/>
            <a:ext cx="1324032" cy="3147459"/>
            <a:chOff x="3007400" y="803975"/>
            <a:chExt cx="1754150" cy="4169925"/>
          </a:xfrm>
        </p:grpSpPr>
        <p:sp>
          <p:nvSpPr>
            <p:cNvPr id="12630" name="Google Shape;12630;g24384d3dfa2_2_1776"/>
            <p:cNvSpPr/>
            <p:nvPr/>
          </p:nvSpPr>
          <p:spPr>
            <a:xfrm>
              <a:off x="3564325" y="1454025"/>
              <a:ext cx="542125" cy="360100"/>
            </a:xfrm>
            <a:custGeom>
              <a:avLst/>
              <a:gdLst/>
              <a:ahLst/>
              <a:cxnLst/>
              <a:rect l="l" t="t" r="r" b="b"/>
              <a:pathLst>
                <a:path w="21685" h="14404" extrusionOk="0">
                  <a:moveTo>
                    <a:pt x="18056" y="0"/>
                  </a:moveTo>
                  <a:lnTo>
                    <a:pt x="6917" y="1119"/>
                  </a:lnTo>
                  <a:cubicBezTo>
                    <a:pt x="6917" y="1119"/>
                    <a:pt x="7693" y="8834"/>
                    <a:pt x="6255" y="9016"/>
                  </a:cubicBezTo>
                  <a:cubicBezTo>
                    <a:pt x="5479" y="9108"/>
                    <a:pt x="2580" y="9610"/>
                    <a:pt x="1" y="10043"/>
                  </a:cubicBezTo>
                  <a:cubicBezTo>
                    <a:pt x="3086" y="12836"/>
                    <a:pt x="7396" y="14404"/>
                    <a:pt x="11541" y="14404"/>
                  </a:cubicBezTo>
                  <a:cubicBezTo>
                    <a:pt x="15460" y="14404"/>
                    <a:pt x="19233" y="13002"/>
                    <a:pt x="21685" y="9906"/>
                  </a:cubicBezTo>
                  <a:cubicBezTo>
                    <a:pt x="19471" y="9427"/>
                    <a:pt x="17576" y="8948"/>
                    <a:pt x="17257" y="8742"/>
                  </a:cubicBezTo>
                  <a:cubicBezTo>
                    <a:pt x="16481" y="8172"/>
                    <a:pt x="18056" y="0"/>
                    <a:pt x="18056" y="0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g24384d3dfa2_2_1776"/>
            <p:cNvSpPr/>
            <p:nvPr/>
          </p:nvSpPr>
          <p:spPr>
            <a:xfrm>
              <a:off x="3726950" y="1454025"/>
              <a:ext cx="288775" cy="222000"/>
            </a:xfrm>
            <a:custGeom>
              <a:avLst/>
              <a:gdLst/>
              <a:ahLst/>
              <a:cxnLst/>
              <a:rect l="l" t="t" r="r" b="b"/>
              <a:pathLst>
                <a:path w="11551" h="8880" extrusionOk="0">
                  <a:moveTo>
                    <a:pt x="11551" y="0"/>
                  </a:moveTo>
                  <a:lnTo>
                    <a:pt x="412" y="1119"/>
                  </a:lnTo>
                  <a:cubicBezTo>
                    <a:pt x="412" y="1119"/>
                    <a:pt x="1097" y="7875"/>
                    <a:pt x="1" y="8879"/>
                  </a:cubicBezTo>
                  <a:cubicBezTo>
                    <a:pt x="3744" y="8742"/>
                    <a:pt x="7396" y="8309"/>
                    <a:pt x="10546" y="7076"/>
                  </a:cubicBezTo>
                  <a:cubicBezTo>
                    <a:pt x="10660" y="4543"/>
                    <a:pt x="11551" y="0"/>
                    <a:pt x="11551" y="0"/>
                  </a:cubicBezTo>
                  <a:close/>
                </a:path>
              </a:pathLst>
            </a:custGeom>
            <a:solidFill>
              <a:srgbClr val="DF6E5C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g24384d3dfa2_2_1776"/>
            <p:cNvSpPr/>
            <p:nvPr/>
          </p:nvSpPr>
          <p:spPr>
            <a:xfrm>
              <a:off x="3577625" y="998900"/>
              <a:ext cx="528250" cy="627025"/>
            </a:xfrm>
            <a:custGeom>
              <a:avLst/>
              <a:gdLst/>
              <a:ahLst/>
              <a:cxnLst/>
              <a:rect l="l" t="t" r="r" b="b"/>
              <a:pathLst>
                <a:path w="21130" h="25081" extrusionOk="0">
                  <a:moveTo>
                    <a:pt x="10812" y="0"/>
                  </a:moveTo>
                  <a:cubicBezTo>
                    <a:pt x="10038" y="0"/>
                    <a:pt x="9202" y="94"/>
                    <a:pt x="8302" y="310"/>
                  </a:cubicBezTo>
                  <a:cubicBezTo>
                    <a:pt x="1363" y="1977"/>
                    <a:pt x="838" y="8253"/>
                    <a:pt x="405" y="13732"/>
                  </a:cubicBezTo>
                  <a:cubicBezTo>
                    <a:pt x="0" y="19119"/>
                    <a:pt x="1539" y="25081"/>
                    <a:pt x="7713" y="25081"/>
                  </a:cubicBezTo>
                  <a:cubicBezTo>
                    <a:pt x="7817" y="25081"/>
                    <a:pt x="7922" y="25079"/>
                    <a:pt x="8028" y="25076"/>
                  </a:cubicBezTo>
                  <a:cubicBezTo>
                    <a:pt x="12890" y="24916"/>
                    <a:pt x="21130" y="23021"/>
                    <a:pt x="18391" y="4236"/>
                  </a:cubicBezTo>
                  <a:cubicBezTo>
                    <a:pt x="18391" y="4236"/>
                    <a:pt x="16005" y="0"/>
                    <a:pt x="10812" y="0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g24384d3dfa2_2_1776"/>
            <p:cNvSpPr/>
            <p:nvPr/>
          </p:nvSpPr>
          <p:spPr>
            <a:xfrm>
              <a:off x="3978050" y="1251100"/>
              <a:ext cx="161475" cy="166875"/>
            </a:xfrm>
            <a:custGeom>
              <a:avLst/>
              <a:gdLst/>
              <a:ahLst/>
              <a:cxnLst/>
              <a:rect l="l" t="t" r="r" b="b"/>
              <a:pathLst>
                <a:path w="6459" h="6675" extrusionOk="0">
                  <a:moveTo>
                    <a:pt x="3205" y="0"/>
                  </a:moveTo>
                  <a:cubicBezTo>
                    <a:pt x="2601" y="0"/>
                    <a:pt x="2465" y="471"/>
                    <a:pt x="2465" y="471"/>
                  </a:cubicBezTo>
                  <a:cubicBezTo>
                    <a:pt x="2465" y="471"/>
                    <a:pt x="0" y="6291"/>
                    <a:pt x="2442" y="6656"/>
                  </a:cubicBezTo>
                  <a:cubicBezTo>
                    <a:pt x="2524" y="6669"/>
                    <a:pt x="2604" y="6674"/>
                    <a:pt x="2684" y="6674"/>
                  </a:cubicBezTo>
                  <a:cubicBezTo>
                    <a:pt x="5011" y="6674"/>
                    <a:pt x="6459" y="1661"/>
                    <a:pt x="4428" y="425"/>
                  </a:cubicBezTo>
                  <a:cubicBezTo>
                    <a:pt x="3889" y="108"/>
                    <a:pt x="3494" y="0"/>
                    <a:pt x="3205" y="0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g24384d3dfa2_2_1776"/>
            <p:cNvSpPr/>
            <p:nvPr/>
          </p:nvSpPr>
          <p:spPr>
            <a:xfrm>
              <a:off x="3880425" y="947625"/>
              <a:ext cx="284575" cy="404850"/>
            </a:xfrm>
            <a:custGeom>
              <a:avLst/>
              <a:gdLst/>
              <a:ahLst/>
              <a:cxnLst/>
              <a:rect l="l" t="t" r="r" b="b"/>
              <a:pathLst>
                <a:path w="11383" h="16194" extrusionOk="0">
                  <a:moveTo>
                    <a:pt x="5619" y="1"/>
                  </a:moveTo>
                  <a:cubicBezTo>
                    <a:pt x="5514" y="1"/>
                    <a:pt x="5407" y="4"/>
                    <a:pt x="5297" y="10"/>
                  </a:cubicBezTo>
                  <a:cubicBezTo>
                    <a:pt x="2073" y="215"/>
                    <a:pt x="0" y="2430"/>
                    <a:pt x="1957" y="2430"/>
                  </a:cubicBezTo>
                  <a:cubicBezTo>
                    <a:pt x="1967" y="2430"/>
                    <a:pt x="1978" y="2430"/>
                    <a:pt x="1988" y="2430"/>
                  </a:cubicBezTo>
                  <a:lnTo>
                    <a:pt x="1988" y="2430"/>
                  </a:lnTo>
                  <a:cubicBezTo>
                    <a:pt x="390" y="4552"/>
                    <a:pt x="4681" y="4393"/>
                    <a:pt x="2193" y="5123"/>
                  </a:cubicBezTo>
                  <a:cubicBezTo>
                    <a:pt x="1326" y="9232"/>
                    <a:pt x="4567" y="11834"/>
                    <a:pt x="4567" y="11834"/>
                  </a:cubicBezTo>
                  <a:lnTo>
                    <a:pt x="4795" y="16193"/>
                  </a:lnTo>
                  <a:lnTo>
                    <a:pt x="5982" y="16193"/>
                  </a:lnTo>
                  <a:cubicBezTo>
                    <a:pt x="5982" y="16193"/>
                    <a:pt x="5571" y="12884"/>
                    <a:pt x="6986" y="12450"/>
                  </a:cubicBezTo>
                  <a:cubicBezTo>
                    <a:pt x="7159" y="12394"/>
                    <a:pt x="7320" y="12370"/>
                    <a:pt x="7469" y="12370"/>
                  </a:cubicBezTo>
                  <a:cubicBezTo>
                    <a:pt x="8543" y="12370"/>
                    <a:pt x="9018" y="13637"/>
                    <a:pt x="9018" y="13637"/>
                  </a:cubicBezTo>
                  <a:cubicBezTo>
                    <a:pt x="11125" y="9692"/>
                    <a:pt x="11383" y="1"/>
                    <a:pt x="5619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g24384d3dfa2_2_1776"/>
            <p:cNvSpPr/>
            <p:nvPr/>
          </p:nvSpPr>
          <p:spPr>
            <a:xfrm>
              <a:off x="3562625" y="1165350"/>
              <a:ext cx="489600" cy="493650"/>
            </a:xfrm>
            <a:custGeom>
              <a:avLst/>
              <a:gdLst/>
              <a:ahLst/>
              <a:cxnLst/>
              <a:rect l="l" t="t" r="r" b="b"/>
              <a:pathLst>
                <a:path w="19584" h="19746" extrusionOk="0">
                  <a:moveTo>
                    <a:pt x="18338" y="1"/>
                  </a:moveTo>
                  <a:cubicBezTo>
                    <a:pt x="18247" y="1"/>
                    <a:pt x="18197" y="460"/>
                    <a:pt x="18268" y="1923"/>
                  </a:cubicBezTo>
                  <a:lnTo>
                    <a:pt x="18268" y="1923"/>
                  </a:lnTo>
                  <a:lnTo>
                    <a:pt x="18763" y="1322"/>
                  </a:lnTo>
                  <a:cubicBezTo>
                    <a:pt x="18763" y="1322"/>
                    <a:pt x="18492" y="1"/>
                    <a:pt x="18338" y="1"/>
                  </a:cubicBezTo>
                  <a:close/>
                  <a:moveTo>
                    <a:pt x="18268" y="1923"/>
                  </a:moveTo>
                  <a:lnTo>
                    <a:pt x="17279" y="3125"/>
                  </a:lnTo>
                  <a:cubicBezTo>
                    <a:pt x="17279" y="3125"/>
                    <a:pt x="18009" y="13122"/>
                    <a:pt x="15339" y="13875"/>
                  </a:cubicBezTo>
                  <a:cubicBezTo>
                    <a:pt x="15107" y="13941"/>
                    <a:pt x="14912" y="13972"/>
                    <a:pt x="14749" y="13972"/>
                  </a:cubicBezTo>
                  <a:cubicBezTo>
                    <a:pt x="13078" y="13972"/>
                    <a:pt x="14602" y="10836"/>
                    <a:pt x="11591" y="10836"/>
                  </a:cubicBezTo>
                  <a:cubicBezTo>
                    <a:pt x="11533" y="10836"/>
                    <a:pt x="11474" y="10837"/>
                    <a:pt x="11413" y="10840"/>
                  </a:cubicBezTo>
                  <a:cubicBezTo>
                    <a:pt x="10986" y="10853"/>
                    <a:pt x="10536" y="10857"/>
                    <a:pt x="10074" y="10857"/>
                  </a:cubicBezTo>
                  <a:cubicBezTo>
                    <a:pt x="9673" y="10857"/>
                    <a:pt x="9264" y="10854"/>
                    <a:pt x="8855" y="10854"/>
                  </a:cubicBezTo>
                  <a:cubicBezTo>
                    <a:pt x="5808" y="10854"/>
                    <a:pt x="2753" y="10987"/>
                    <a:pt x="3036" y="13236"/>
                  </a:cubicBezTo>
                  <a:cubicBezTo>
                    <a:pt x="3204" y="14498"/>
                    <a:pt x="3086" y="15027"/>
                    <a:pt x="2838" y="15027"/>
                  </a:cubicBezTo>
                  <a:cubicBezTo>
                    <a:pt x="2511" y="15027"/>
                    <a:pt x="1958" y="14109"/>
                    <a:pt x="1530" y="12734"/>
                  </a:cubicBezTo>
                  <a:lnTo>
                    <a:pt x="1530" y="12734"/>
                  </a:lnTo>
                  <a:cubicBezTo>
                    <a:pt x="1529" y="12735"/>
                    <a:pt x="0" y="18441"/>
                    <a:pt x="6095" y="19468"/>
                  </a:cubicBezTo>
                  <a:cubicBezTo>
                    <a:pt x="7130" y="19639"/>
                    <a:pt x="8211" y="19745"/>
                    <a:pt x="9285" y="19745"/>
                  </a:cubicBezTo>
                  <a:cubicBezTo>
                    <a:pt x="14507" y="19745"/>
                    <a:pt x="19584" y="17234"/>
                    <a:pt x="18694" y="7484"/>
                  </a:cubicBezTo>
                  <a:cubicBezTo>
                    <a:pt x="18452" y="4838"/>
                    <a:pt x="18323" y="3071"/>
                    <a:pt x="18268" y="1923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g24384d3dfa2_2_1776"/>
            <p:cNvSpPr/>
            <p:nvPr/>
          </p:nvSpPr>
          <p:spPr>
            <a:xfrm>
              <a:off x="3486725" y="803975"/>
              <a:ext cx="519875" cy="343500"/>
            </a:xfrm>
            <a:custGeom>
              <a:avLst/>
              <a:gdLst/>
              <a:ahLst/>
              <a:cxnLst/>
              <a:rect l="l" t="t" r="r" b="b"/>
              <a:pathLst>
                <a:path w="20795" h="13740" extrusionOk="0">
                  <a:moveTo>
                    <a:pt x="10849" y="1"/>
                  </a:moveTo>
                  <a:cubicBezTo>
                    <a:pt x="10004" y="1"/>
                    <a:pt x="9271" y="140"/>
                    <a:pt x="8743" y="438"/>
                  </a:cubicBezTo>
                  <a:cubicBezTo>
                    <a:pt x="7154" y="1331"/>
                    <a:pt x="8190" y="2340"/>
                    <a:pt x="9466" y="3074"/>
                  </a:cubicBezTo>
                  <a:lnTo>
                    <a:pt x="9466" y="3074"/>
                  </a:lnTo>
                  <a:cubicBezTo>
                    <a:pt x="8023" y="2482"/>
                    <a:pt x="6227" y="1857"/>
                    <a:pt x="5072" y="1857"/>
                  </a:cubicBezTo>
                  <a:cubicBezTo>
                    <a:pt x="4465" y="1857"/>
                    <a:pt x="4035" y="2030"/>
                    <a:pt x="3926" y="2469"/>
                  </a:cubicBezTo>
                  <a:cubicBezTo>
                    <a:pt x="3424" y="4501"/>
                    <a:pt x="7464" y="5505"/>
                    <a:pt x="7464" y="5505"/>
                  </a:cubicBezTo>
                  <a:cubicBezTo>
                    <a:pt x="7464" y="5505"/>
                    <a:pt x="6993" y="5488"/>
                    <a:pt x="6314" y="5488"/>
                  </a:cubicBezTo>
                  <a:cubicBezTo>
                    <a:pt x="4431" y="5488"/>
                    <a:pt x="953" y="5623"/>
                    <a:pt x="1507" y="6646"/>
                  </a:cubicBezTo>
                  <a:cubicBezTo>
                    <a:pt x="1766" y="7111"/>
                    <a:pt x="2374" y="7265"/>
                    <a:pt x="3071" y="7265"/>
                  </a:cubicBezTo>
                  <a:cubicBezTo>
                    <a:pt x="4464" y="7265"/>
                    <a:pt x="6208" y="6647"/>
                    <a:pt x="6209" y="6646"/>
                  </a:cubicBezTo>
                  <a:lnTo>
                    <a:pt x="6209" y="6646"/>
                  </a:lnTo>
                  <a:cubicBezTo>
                    <a:pt x="6208" y="6647"/>
                    <a:pt x="1" y="9066"/>
                    <a:pt x="2899" y="11348"/>
                  </a:cubicBezTo>
                  <a:cubicBezTo>
                    <a:pt x="3774" y="12032"/>
                    <a:pt x="4626" y="12271"/>
                    <a:pt x="5391" y="12271"/>
                  </a:cubicBezTo>
                  <a:cubicBezTo>
                    <a:pt x="7054" y="12271"/>
                    <a:pt x="8303" y="11140"/>
                    <a:pt x="8472" y="10979"/>
                  </a:cubicBezTo>
                  <a:lnTo>
                    <a:pt x="8472" y="10979"/>
                  </a:lnTo>
                  <a:cubicBezTo>
                    <a:pt x="8270" y="11178"/>
                    <a:pt x="6623" y="12900"/>
                    <a:pt x="9245" y="13631"/>
                  </a:cubicBezTo>
                  <a:cubicBezTo>
                    <a:pt x="9521" y="13706"/>
                    <a:pt x="9837" y="13739"/>
                    <a:pt x="10182" y="13739"/>
                  </a:cubicBezTo>
                  <a:cubicBezTo>
                    <a:pt x="13319" y="13739"/>
                    <a:pt x="18877" y="10960"/>
                    <a:pt x="18877" y="10960"/>
                  </a:cubicBezTo>
                  <a:cubicBezTo>
                    <a:pt x="18877" y="10960"/>
                    <a:pt x="19011" y="11023"/>
                    <a:pt x="19208" y="11023"/>
                  </a:cubicBezTo>
                  <a:cubicBezTo>
                    <a:pt x="19757" y="11023"/>
                    <a:pt x="20794" y="10541"/>
                    <a:pt x="20794" y="6898"/>
                  </a:cubicBezTo>
                  <a:cubicBezTo>
                    <a:pt x="20794" y="2860"/>
                    <a:pt x="14671" y="1"/>
                    <a:pt x="10849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g24384d3dfa2_2_1776"/>
            <p:cNvSpPr/>
            <p:nvPr/>
          </p:nvSpPr>
          <p:spPr>
            <a:xfrm>
              <a:off x="3774325" y="1196675"/>
              <a:ext cx="140400" cy="51375"/>
            </a:xfrm>
            <a:custGeom>
              <a:avLst/>
              <a:gdLst/>
              <a:ahLst/>
              <a:cxnLst/>
              <a:rect l="l" t="t" r="r" b="b"/>
              <a:pathLst>
                <a:path w="5616" h="2055" extrusionOk="0">
                  <a:moveTo>
                    <a:pt x="2694" y="0"/>
                  </a:moveTo>
                  <a:cubicBezTo>
                    <a:pt x="2580" y="0"/>
                    <a:pt x="2466" y="0"/>
                    <a:pt x="2374" y="23"/>
                  </a:cubicBezTo>
                  <a:cubicBezTo>
                    <a:pt x="2146" y="23"/>
                    <a:pt x="1941" y="69"/>
                    <a:pt x="1735" y="114"/>
                  </a:cubicBezTo>
                  <a:cubicBezTo>
                    <a:pt x="1553" y="160"/>
                    <a:pt x="1370" y="228"/>
                    <a:pt x="1187" y="297"/>
                  </a:cubicBezTo>
                  <a:cubicBezTo>
                    <a:pt x="1028" y="365"/>
                    <a:pt x="868" y="457"/>
                    <a:pt x="754" y="548"/>
                  </a:cubicBezTo>
                  <a:cubicBezTo>
                    <a:pt x="617" y="639"/>
                    <a:pt x="503" y="730"/>
                    <a:pt x="411" y="799"/>
                  </a:cubicBezTo>
                  <a:cubicBezTo>
                    <a:pt x="297" y="890"/>
                    <a:pt x="229" y="982"/>
                    <a:pt x="160" y="1050"/>
                  </a:cubicBezTo>
                  <a:cubicBezTo>
                    <a:pt x="46" y="1187"/>
                    <a:pt x="0" y="1278"/>
                    <a:pt x="0" y="1278"/>
                  </a:cubicBezTo>
                  <a:cubicBezTo>
                    <a:pt x="0" y="1278"/>
                    <a:pt x="92" y="1255"/>
                    <a:pt x="274" y="1233"/>
                  </a:cubicBezTo>
                  <a:cubicBezTo>
                    <a:pt x="434" y="1187"/>
                    <a:pt x="685" y="1164"/>
                    <a:pt x="959" y="1119"/>
                  </a:cubicBezTo>
                  <a:cubicBezTo>
                    <a:pt x="1096" y="1119"/>
                    <a:pt x="1256" y="1096"/>
                    <a:pt x="1416" y="1073"/>
                  </a:cubicBezTo>
                  <a:cubicBezTo>
                    <a:pt x="1484" y="1061"/>
                    <a:pt x="1564" y="1061"/>
                    <a:pt x="1647" y="1061"/>
                  </a:cubicBezTo>
                  <a:cubicBezTo>
                    <a:pt x="1729" y="1061"/>
                    <a:pt x="1815" y="1061"/>
                    <a:pt x="1895" y="1050"/>
                  </a:cubicBezTo>
                  <a:cubicBezTo>
                    <a:pt x="2001" y="1050"/>
                    <a:pt x="2108" y="1040"/>
                    <a:pt x="2214" y="1040"/>
                  </a:cubicBezTo>
                  <a:cubicBezTo>
                    <a:pt x="2268" y="1040"/>
                    <a:pt x="2321" y="1042"/>
                    <a:pt x="2374" y="1050"/>
                  </a:cubicBezTo>
                  <a:cubicBezTo>
                    <a:pt x="2466" y="1050"/>
                    <a:pt x="2557" y="1073"/>
                    <a:pt x="2625" y="1073"/>
                  </a:cubicBezTo>
                  <a:lnTo>
                    <a:pt x="2876" y="1096"/>
                  </a:lnTo>
                  <a:cubicBezTo>
                    <a:pt x="3059" y="1119"/>
                    <a:pt x="3219" y="1164"/>
                    <a:pt x="3379" y="1187"/>
                  </a:cubicBezTo>
                  <a:cubicBezTo>
                    <a:pt x="3538" y="1210"/>
                    <a:pt x="3675" y="1278"/>
                    <a:pt x="3835" y="1324"/>
                  </a:cubicBezTo>
                  <a:cubicBezTo>
                    <a:pt x="3995" y="1370"/>
                    <a:pt x="4155" y="1438"/>
                    <a:pt x="4292" y="1484"/>
                  </a:cubicBezTo>
                  <a:cubicBezTo>
                    <a:pt x="4451" y="1507"/>
                    <a:pt x="4565" y="1598"/>
                    <a:pt x="4702" y="1644"/>
                  </a:cubicBezTo>
                  <a:cubicBezTo>
                    <a:pt x="4817" y="1712"/>
                    <a:pt x="4954" y="1735"/>
                    <a:pt x="5068" y="1803"/>
                  </a:cubicBezTo>
                  <a:cubicBezTo>
                    <a:pt x="5159" y="1872"/>
                    <a:pt x="5250" y="1895"/>
                    <a:pt x="5342" y="1940"/>
                  </a:cubicBezTo>
                  <a:cubicBezTo>
                    <a:pt x="5501" y="2009"/>
                    <a:pt x="5615" y="2054"/>
                    <a:pt x="5615" y="2054"/>
                  </a:cubicBezTo>
                  <a:cubicBezTo>
                    <a:pt x="5615" y="2054"/>
                    <a:pt x="5570" y="1963"/>
                    <a:pt x="5501" y="1780"/>
                  </a:cubicBezTo>
                  <a:cubicBezTo>
                    <a:pt x="5456" y="1712"/>
                    <a:pt x="5410" y="1598"/>
                    <a:pt x="5342" y="1507"/>
                  </a:cubicBezTo>
                  <a:cubicBezTo>
                    <a:pt x="5273" y="1370"/>
                    <a:pt x="5182" y="1278"/>
                    <a:pt x="5068" y="1141"/>
                  </a:cubicBezTo>
                  <a:cubicBezTo>
                    <a:pt x="4976" y="1027"/>
                    <a:pt x="4862" y="890"/>
                    <a:pt x="4725" y="776"/>
                  </a:cubicBezTo>
                  <a:cubicBezTo>
                    <a:pt x="4565" y="685"/>
                    <a:pt x="4429" y="548"/>
                    <a:pt x="4246" y="434"/>
                  </a:cubicBezTo>
                  <a:cubicBezTo>
                    <a:pt x="4063" y="365"/>
                    <a:pt x="3881" y="251"/>
                    <a:pt x="3652" y="183"/>
                  </a:cubicBezTo>
                  <a:cubicBezTo>
                    <a:pt x="3447" y="114"/>
                    <a:pt x="3242" y="46"/>
                    <a:pt x="3013" y="46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g24384d3dfa2_2_1776"/>
            <p:cNvSpPr/>
            <p:nvPr/>
          </p:nvSpPr>
          <p:spPr>
            <a:xfrm>
              <a:off x="3603700" y="1193075"/>
              <a:ext cx="106175" cy="43000"/>
            </a:xfrm>
            <a:custGeom>
              <a:avLst/>
              <a:gdLst/>
              <a:ahLst/>
              <a:cxnLst/>
              <a:rect l="l" t="t" r="r" b="b"/>
              <a:pathLst>
                <a:path w="4247" h="1720" extrusionOk="0">
                  <a:moveTo>
                    <a:pt x="2116" y="1"/>
                  </a:moveTo>
                  <a:cubicBezTo>
                    <a:pt x="2080" y="1"/>
                    <a:pt x="2044" y="3"/>
                    <a:pt x="2009" y="7"/>
                  </a:cubicBezTo>
                  <a:lnTo>
                    <a:pt x="1735" y="53"/>
                  </a:lnTo>
                  <a:cubicBezTo>
                    <a:pt x="1644" y="76"/>
                    <a:pt x="1553" y="98"/>
                    <a:pt x="1461" y="121"/>
                  </a:cubicBezTo>
                  <a:cubicBezTo>
                    <a:pt x="1370" y="144"/>
                    <a:pt x="1302" y="190"/>
                    <a:pt x="1210" y="235"/>
                  </a:cubicBezTo>
                  <a:cubicBezTo>
                    <a:pt x="1142" y="258"/>
                    <a:pt x="1073" y="304"/>
                    <a:pt x="982" y="350"/>
                  </a:cubicBezTo>
                  <a:cubicBezTo>
                    <a:pt x="708" y="532"/>
                    <a:pt x="503" y="738"/>
                    <a:pt x="343" y="966"/>
                  </a:cubicBezTo>
                  <a:cubicBezTo>
                    <a:pt x="46" y="1377"/>
                    <a:pt x="1" y="1719"/>
                    <a:pt x="1" y="1719"/>
                  </a:cubicBezTo>
                  <a:cubicBezTo>
                    <a:pt x="1" y="1719"/>
                    <a:pt x="69" y="1696"/>
                    <a:pt x="206" y="1628"/>
                  </a:cubicBezTo>
                  <a:cubicBezTo>
                    <a:pt x="320" y="1559"/>
                    <a:pt x="503" y="1468"/>
                    <a:pt x="685" y="1354"/>
                  </a:cubicBezTo>
                  <a:cubicBezTo>
                    <a:pt x="891" y="1263"/>
                    <a:pt x="1119" y="1171"/>
                    <a:pt x="1347" y="1080"/>
                  </a:cubicBezTo>
                  <a:cubicBezTo>
                    <a:pt x="1484" y="1057"/>
                    <a:pt x="1598" y="1011"/>
                    <a:pt x="1713" y="989"/>
                  </a:cubicBezTo>
                  <a:cubicBezTo>
                    <a:pt x="1781" y="989"/>
                    <a:pt x="1850" y="966"/>
                    <a:pt x="1895" y="966"/>
                  </a:cubicBezTo>
                  <a:lnTo>
                    <a:pt x="2078" y="943"/>
                  </a:lnTo>
                  <a:cubicBezTo>
                    <a:pt x="2116" y="935"/>
                    <a:pt x="2156" y="933"/>
                    <a:pt x="2198" y="933"/>
                  </a:cubicBezTo>
                  <a:cubicBezTo>
                    <a:pt x="2281" y="933"/>
                    <a:pt x="2367" y="943"/>
                    <a:pt x="2443" y="943"/>
                  </a:cubicBezTo>
                  <a:cubicBezTo>
                    <a:pt x="2557" y="943"/>
                    <a:pt x="2694" y="966"/>
                    <a:pt x="2808" y="989"/>
                  </a:cubicBezTo>
                  <a:cubicBezTo>
                    <a:pt x="2922" y="1011"/>
                    <a:pt x="3059" y="1057"/>
                    <a:pt x="3173" y="1080"/>
                  </a:cubicBezTo>
                  <a:cubicBezTo>
                    <a:pt x="3288" y="1103"/>
                    <a:pt x="3402" y="1148"/>
                    <a:pt x="3493" y="1171"/>
                  </a:cubicBezTo>
                  <a:cubicBezTo>
                    <a:pt x="3607" y="1217"/>
                    <a:pt x="3721" y="1240"/>
                    <a:pt x="3790" y="1285"/>
                  </a:cubicBezTo>
                  <a:cubicBezTo>
                    <a:pt x="3881" y="1308"/>
                    <a:pt x="3972" y="1331"/>
                    <a:pt x="4041" y="1377"/>
                  </a:cubicBezTo>
                  <a:cubicBezTo>
                    <a:pt x="4178" y="1422"/>
                    <a:pt x="4246" y="1422"/>
                    <a:pt x="4246" y="1422"/>
                  </a:cubicBezTo>
                  <a:cubicBezTo>
                    <a:pt x="4246" y="1422"/>
                    <a:pt x="4223" y="1354"/>
                    <a:pt x="4155" y="1217"/>
                  </a:cubicBezTo>
                  <a:cubicBezTo>
                    <a:pt x="4109" y="1171"/>
                    <a:pt x="4064" y="1080"/>
                    <a:pt x="4018" y="989"/>
                  </a:cubicBezTo>
                  <a:cubicBezTo>
                    <a:pt x="3972" y="897"/>
                    <a:pt x="3881" y="806"/>
                    <a:pt x="3790" y="738"/>
                  </a:cubicBezTo>
                  <a:cubicBezTo>
                    <a:pt x="3698" y="646"/>
                    <a:pt x="3607" y="532"/>
                    <a:pt x="3493" y="441"/>
                  </a:cubicBezTo>
                  <a:cubicBezTo>
                    <a:pt x="3356" y="372"/>
                    <a:pt x="3219" y="281"/>
                    <a:pt x="3082" y="190"/>
                  </a:cubicBezTo>
                  <a:cubicBezTo>
                    <a:pt x="2922" y="144"/>
                    <a:pt x="2740" y="76"/>
                    <a:pt x="2580" y="53"/>
                  </a:cubicBezTo>
                  <a:cubicBezTo>
                    <a:pt x="2432" y="34"/>
                    <a:pt x="2270" y="1"/>
                    <a:pt x="2116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g24384d3dfa2_2_1776"/>
            <p:cNvSpPr/>
            <p:nvPr/>
          </p:nvSpPr>
          <p:spPr>
            <a:xfrm>
              <a:off x="3681300" y="1242875"/>
              <a:ext cx="52525" cy="202600"/>
            </a:xfrm>
            <a:custGeom>
              <a:avLst/>
              <a:gdLst/>
              <a:ahLst/>
              <a:cxnLst/>
              <a:rect l="l" t="t" r="r" b="b"/>
              <a:pathLst>
                <a:path w="2101" h="8104" extrusionOk="0">
                  <a:moveTo>
                    <a:pt x="1097" y="1"/>
                  </a:moveTo>
                  <a:cubicBezTo>
                    <a:pt x="937" y="617"/>
                    <a:pt x="823" y="1233"/>
                    <a:pt x="708" y="1850"/>
                  </a:cubicBezTo>
                  <a:cubicBezTo>
                    <a:pt x="594" y="2466"/>
                    <a:pt x="503" y="3082"/>
                    <a:pt x="412" y="3699"/>
                  </a:cubicBezTo>
                  <a:cubicBezTo>
                    <a:pt x="366" y="3995"/>
                    <a:pt x="343" y="4315"/>
                    <a:pt x="298" y="4634"/>
                  </a:cubicBezTo>
                  <a:cubicBezTo>
                    <a:pt x="252" y="4931"/>
                    <a:pt x="229" y="5251"/>
                    <a:pt x="184" y="5547"/>
                  </a:cubicBezTo>
                  <a:cubicBezTo>
                    <a:pt x="115" y="6187"/>
                    <a:pt x="69" y="6803"/>
                    <a:pt x="24" y="7419"/>
                  </a:cubicBezTo>
                  <a:lnTo>
                    <a:pt x="1" y="7602"/>
                  </a:lnTo>
                  <a:lnTo>
                    <a:pt x="161" y="7647"/>
                  </a:lnTo>
                  <a:cubicBezTo>
                    <a:pt x="800" y="7830"/>
                    <a:pt x="1439" y="8013"/>
                    <a:pt x="2101" y="8104"/>
                  </a:cubicBezTo>
                  <a:cubicBezTo>
                    <a:pt x="1581" y="7813"/>
                    <a:pt x="1022" y="7559"/>
                    <a:pt x="478" y="7326"/>
                  </a:cubicBezTo>
                  <a:lnTo>
                    <a:pt x="478" y="7326"/>
                  </a:lnTo>
                  <a:cubicBezTo>
                    <a:pt x="562" y="6756"/>
                    <a:pt x="645" y="6186"/>
                    <a:pt x="708" y="5616"/>
                  </a:cubicBezTo>
                  <a:cubicBezTo>
                    <a:pt x="754" y="5296"/>
                    <a:pt x="777" y="5000"/>
                    <a:pt x="823" y="4680"/>
                  </a:cubicBezTo>
                  <a:cubicBezTo>
                    <a:pt x="845" y="4383"/>
                    <a:pt x="891" y="4064"/>
                    <a:pt x="914" y="3744"/>
                  </a:cubicBezTo>
                  <a:cubicBezTo>
                    <a:pt x="960" y="3128"/>
                    <a:pt x="1005" y="2512"/>
                    <a:pt x="1051" y="1873"/>
                  </a:cubicBezTo>
                  <a:cubicBezTo>
                    <a:pt x="1074" y="1256"/>
                    <a:pt x="1097" y="640"/>
                    <a:pt x="1097" y="1"/>
                  </a:cubicBezTo>
                  <a:close/>
                </a:path>
              </a:pathLst>
            </a:custGeom>
            <a:solidFill>
              <a:srgbClr val="CF66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g24384d3dfa2_2_1776"/>
            <p:cNvSpPr/>
            <p:nvPr/>
          </p:nvSpPr>
          <p:spPr>
            <a:xfrm>
              <a:off x="4048800" y="1274275"/>
              <a:ext cx="47375" cy="115850"/>
            </a:xfrm>
            <a:custGeom>
              <a:avLst/>
              <a:gdLst/>
              <a:ahLst/>
              <a:cxnLst/>
              <a:rect l="l" t="t" r="r" b="b"/>
              <a:pathLst>
                <a:path w="1895" h="4634" extrusionOk="0">
                  <a:moveTo>
                    <a:pt x="845" y="0"/>
                  </a:moveTo>
                  <a:cubicBezTo>
                    <a:pt x="708" y="0"/>
                    <a:pt x="548" y="23"/>
                    <a:pt x="434" y="114"/>
                  </a:cubicBezTo>
                  <a:cubicBezTo>
                    <a:pt x="320" y="206"/>
                    <a:pt x="251" y="320"/>
                    <a:pt x="206" y="434"/>
                  </a:cubicBezTo>
                  <a:cubicBezTo>
                    <a:pt x="115" y="639"/>
                    <a:pt x="69" y="868"/>
                    <a:pt x="46" y="1073"/>
                  </a:cubicBezTo>
                  <a:cubicBezTo>
                    <a:pt x="0" y="1301"/>
                    <a:pt x="0" y="1507"/>
                    <a:pt x="0" y="1712"/>
                  </a:cubicBezTo>
                  <a:cubicBezTo>
                    <a:pt x="0" y="2146"/>
                    <a:pt x="23" y="2557"/>
                    <a:pt x="92" y="2968"/>
                  </a:cubicBezTo>
                  <a:lnTo>
                    <a:pt x="115" y="3059"/>
                  </a:lnTo>
                  <a:lnTo>
                    <a:pt x="183" y="3105"/>
                  </a:lnTo>
                  <a:lnTo>
                    <a:pt x="297" y="3150"/>
                  </a:lnTo>
                  <a:cubicBezTo>
                    <a:pt x="320" y="3173"/>
                    <a:pt x="366" y="3196"/>
                    <a:pt x="388" y="3219"/>
                  </a:cubicBezTo>
                  <a:cubicBezTo>
                    <a:pt x="434" y="3264"/>
                    <a:pt x="503" y="3310"/>
                    <a:pt x="548" y="3356"/>
                  </a:cubicBezTo>
                  <a:cubicBezTo>
                    <a:pt x="571" y="3378"/>
                    <a:pt x="571" y="3424"/>
                    <a:pt x="594" y="3447"/>
                  </a:cubicBezTo>
                  <a:cubicBezTo>
                    <a:pt x="617" y="3470"/>
                    <a:pt x="617" y="3515"/>
                    <a:pt x="617" y="3538"/>
                  </a:cubicBezTo>
                  <a:cubicBezTo>
                    <a:pt x="640" y="3607"/>
                    <a:pt x="640" y="3675"/>
                    <a:pt x="617" y="3766"/>
                  </a:cubicBezTo>
                  <a:cubicBezTo>
                    <a:pt x="594" y="3903"/>
                    <a:pt x="525" y="4063"/>
                    <a:pt x="434" y="4223"/>
                  </a:cubicBezTo>
                  <a:cubicBezTo>
                    <a:pt x="343" y="4360"/>
                    <a:pt x="251" y="4497"/>
                    <a:pt x="115" y="4634"/>
                  </a:cubicBezTo>
                  <a:cubicBezTo>
                    <a:pt x="274" y="4543"/>
                    <a:pt x="411" y="4428"/>
                    <a:pt x="525" y="4291"/>
                  </a:cubicBezTo>
                  <a:cubicBezTo>
                    <a:pt x="662" y="4155"/>
                    <a:pt x="776" y="3995"/>
                    <a:pt x="822" y="3812"/>
                  </a:cubicBezTo>
                  <a:cubicBezTo>
                    <a:pt x="868" y="3721"/>
                    <a:pt x="891" y="3630"/>
                    <a:pt x="868" y="3515"/>
                  </a:cubicBezTo>
                  <a:cubicBezTo>
                    <a:pt x="868" y="3470"/>
                    <a:pt x="868" y="3401"/>
                    <a:pt x="845" y="3356"/>
                  </a:cubicBezTo>
                  <a:cubicBezTo>
                    <a:pt x="822" y="3310"/>
                    <a:pt x="799" y="3242"/>
                    <a:pt x="776" y="3219"/>
                  </a:cubicBezTo>
                  <a:cubicBezTo>
                    <a:pt x="731" y="3105"/>
                    <a:pt x="640" y="3036"/>
                    <a:pt x="571" y="2968"/>
                  </a:cubicBezTo>
                  <a:cubicBezTo>
                    <a:pt x="548" y="2945"/>
                    <a:pt x="503" y="2922"/>
                    <a:pt x="457" y="2876"/>
                  </a:cubicBezTo>
                  <a:lnTo>
                    <a:pt x="407" y="2851"/>
                  </a:lnTo>
                  <a:lnTo>
                    <a:pt x="407" y="2851"/>
                  </a:lnTo>
                  <a:cubicBezTo>
                    <a:pt x="386" y="2484"/>
                    <a:pt x="366" y="2098"/>
                    <a:pt x="366" y="1712"/>
                  </a:cubicBezTo>
                  <a:cubicBezTo>
                    <a:pt x="388" y="1324"/>
                    <a:pt x="411" y="913"/>
                    <a:pt x="525" y="571"/>
                  </a:cubicBezTo>
                  <a:cubicBezTo>
                    <a:pt x="594" y="411"/>
                    <a:pt x="685" y="320"/>
                    <a:pt x="822" y="320"/>
                  </a:cubicBezTo>
                  <a:cubicBezTo>
                    <a:pt x="891" y="320"/>
                    <a:pt x="982" y="343"/>
                    <a:pt x="1073" y="388"/>
                  </a:cubicBezTo>
                  <a:cubicBezTo>
                    <a:pt x="1164" y="411"/>
                    <a:pt x="1256" y="457"/>
                    <a:pt x="1324" y="502"/>
                  </a:cubicBezTo>
                  <a:cubicBezTo>
                    <a:pt x="1393" y="548"/>
                    <a:pt x="1484" y="617"/>
                    <a:pt x="1530" y="685"/>
                  </a:cubicBezTo>
                  <a:cubicBezTo>
                    <a:pt x="1598" y="754"/>
                    <a:pt x="1667" y="822"/>
                    <a:pt x="1689" y="913"/>
                  </a:cubicBezTo>
                  <a:cubicBezTo>
                    <a:pt x="1781" y="1096"/>
                    <a:pt x="1826" y="1301"/>
                    <a:pt x="1849" y="1507"/>
                  </a:cubicBezTo>
                  <a:cubicBezTo>
                    <a:pt x="1895" y="1301"/>
                    <a:pt x="1895" y="1073"/>
                    <a:pt x="1826" y="868"/>
                  </a:cubicBezTo>
                  <a:cubicBezTo>
                    <a:pt x="1804" y="754"/>
                    <a:pt x="1758" y="662"/>
                    <a:pt x="1689" y="571"/>
                  </a:cubicBezTo>
                  <a:cubicBezTo>
                    <a:pt x="1621" y="457"/>
                    <a:pt x="1553" y="388"/>
                    <a:pt x="1461" y="297"/>
                  </a:cubicBezTo>
                  <a:cubicBezTo>
                    <a:pt x="1393" y="229"/>
                    <a:pt x="1279" y="160"/>
                    <a:pt x="1164" y="114"/>
                  </a:cubicBezTo>
                  <a:cubicBezTo>
                    <a:pt x="1073" y="69"/>
                    <a:pt x="982" y="46"/>
                    <a:pt x="845" y="0"/>
                  </a:cubicBezTo>
                  <a:close/>
                </a:path>
              </a:pathLst>
            </a:custGeom>
            <a:solidFill>
              <a:srgbClr val="CF66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g24384d3dfa2_2_1776"/>
            <p:cNvSpPr/>
            <p:nvPr/>
          </p:nvSpPr>
          <p:spPr>
            <a:xfrm>
              <a:off x="3789725" y="1288525"/>
              <a:ext cx="79925" cy="58800"/>
            </a:xfrm>
            <a:custGeom>
              <a:avLst/>
              <a:gdLst/>
              <a:ahLst/>
              <a:cxnLst/>
              <a:rect l="l" t="t" r="r" b="b"/>
              <a:pathLst>
                <a:path w="3197" h="2352" extrusionOk="0">
                  <a:moveTo>
                    <a:pt x="115" y="1"/>
                  </a:moveTo>
                  <a:cubicBezTo>
                    <a:pt x="115" y="1"/>
                    <a:pt x="92" y="92"/>
                    <a:pt x="69" y="229"/>
                  </a:cubicBezTo>
                  <a:cubicBezTo>
                    <a:pt x="46" y="321"/>
                    <a:pt x="24" y="412"/>
                    <a:pt x="1" y="526"/>
                  </a:cubicBezTo>
                  <a:cubicBezTo>
                    <a:pt x="1" y="640"/>
                    <a:pt x="1" y="754"/>
                    <a:pt x="1" y="914"/>
                  </a:cubicBezTo>
                  <a:cubicBezTo>
                    <a:pt x="24" y="1051"/>
                    <a:pt x="46" y="1188"/>
                    <a:pt x="115" y="1348"/>
                  </a:cubicBezTo>
                  <a:cubicBezTo>
                    <a:pt x="183" y="1507"/>
                    <a:pt x="252" y="1667"/>
                    <a:pt x="389" y="1804"/>
                  </a:cubicBezTo>
                  <a:cubicBezTo>
                    <a:pt x="457" y="1895"/>
                    <a:pt x="526" y="1964"/>
                    <a:pt x="594" y="2010"/>
                  </a:cubicBezTo>
                  <a:cubicBezTo>
                    <a:pt x="685" y="2078"/>
                    <a:pt x="754" y="2147"/>
                    <a:pt x="845" y="2192"/>
                  </a:cubicBezTo>
                  <a:cubicBezTo>
                    <a:pt x="959" y="2215"/>
                    <a:pt x="1051" y="2283"/>
                    <a:pt x="1142" y="2283"/>
                  </a:cubicBezTo>
                  <a:cubicBezTo>
                    <a:pt x="1256" y="2306"/>
                    <a:pt x="1347" y="2329"/>
                    <a:pt x="1462" y="2352"/>
                  </a:cubicBezTo>
                  <a:lnTo>
                    <a:pt x="1758" y="2329"/>
                  </a:lnTo>
                  <a:cubicBezTo>
                    <a:pt x="1872" y="2306"/>
                    <a:pt x="1964" y="2283"/>
                    <a:pt x="2055" y="2238"/>
                  </a:cubicBezTo>
                  <a:cubicBezTo>
                    <a:pt x="2169" y="2215"/>
                    <a:pt x="2238" y="2169"/>
                    <a:pt x="2329" y="2124"/>
                  </a:cubicBezTo>
                  <a:cubicBezTo>
                    <a:pt x="2420" y="2078"/>
                    <a:pt x="2489" y="2010"/>
                    <a:pt x="2557" y="1941"/>
                  </a:cubicBezTo>
                  <a:cubicBezTo>
                    <a:pt x="2717" y="1827"/>
                    <a:pt x="2808" y="1667"/>
                    <a:pt x="2900" y="1553"/>
                  </a:cubicBezTo>
                  <a:cubicBezTo>
                    <a:pt x="2991" y="1393"/>
                    <a:pt x="3036" y="1256"/>
                    <a:pt x="3105" y="1119"/>
                  </a:cubicBezTo>
                  <a:cubicBezTo>
                    <a:pt x="3128" y="982"/>
                    <a:pt x="3151" y="845"/>
                    <a:pt x="3173" y="754"/>
                  </a:cubicBezTo>
                  <a:cubicBezTo>
                    <a:pt x="3196" y="640"/>
                    <a:pt x="3173" y="549"/>
                    <a:pt x="3173" y="457"/>
                  </a:cubicBezTo>
                  <a:cubicBezTo>
                    <a:pt x="3173" y="298"/>
                    <a:pt x="3173" y="229"/>
                    <a:pt x="3173" y="229"/>
                  </a:cubicBezTo>
                  <a:cubicBezTo>
                    <a:pt x="3173" y="229"/>
                    <a:pt x="3128" y="298"/>
                    <a:pt x="3082" y="435"/>
                  </a:cubicBezTo>
                  <a:cubicBezTo>
                    <a:pt x="3036" y="526"/>
                    <a:pt x="3014" y="617"/>
                    <a:pt x="2968" y="709"/>
                  </a:cubicBezTo>
                  <a:cubicBezTo>
                    <a:pt x="2922" y="800"/>
                    <a:pt x="2854" y="891"/>
                    <a:pt x="2808" y="1005"/>
                  </a:cubicBezTo>
                  <a:cubicBezTo>
                    <a:pt x="2740" y="1097"/>
                    <a:pt x="2671" y="1211"/>
                    <a:pt x="2580" y="1302"/>
                  </a:cubicBezTo>
                  <a:cubicBezTo>
                    <a:pt x="2489" y="1393"/>
                    <a:pt x="2397" y="1507"/>
                    <a:pt x="2260" y="1576"/>
                  </a:cubicBezTo>
                  <a:cubicBezTo>
                    <a:pt x="2169" y="1667"/>
                    <a:pt x="2009" y="1690"/>
                    <a:pt x="1895" y="1758"/>
                  </a:cubicBezTo>
                  <a:lnTo>
                    <a:pt x="1690" y="1804"/>
                  </a:lnTo>
                  <a:lnTo>
                    <a:pt x="1484" y="1804"/>
                  </a:lnTo>
                  <a:cubicBezTo>
                    <a:pt x="1416" y="1804"/>
                    <a:pt x="1347" y="1781"/>
                    <a:pt x="1279" y="1781"/>
                  </a:cubicBezTo>
                  <a:cubicBezTo>
                    <a:pt x="1210" y="1758"/>
                    <a:pt x="1142" y="1736"/>
                    <a:pt x="1073" y="1713"/>
                  </a:cubicBezTo>
                  <a:cubicBezTo>
                    <a:pt x="1005" y="1690"/>
                    <a:pt x="959" y="1644"/>
                    <a:pt x="891" y="1622"/>
                  </a:cubicBezTo>
                  <a:cubicBezTo>
                    <a:pt x="845" y="1576"/>
                    <a:pt x="777" y="1530"/>
                    <a:pt x="731" y="1485"/>
                  </a:cubicBezTo>
                  <a:cubicBezTo>
                    <a:pt x="640" y="1393"/>
                    <a:pt x="549" y="1279"/>
                    <a:pt x="480" y="1188"/>
                  </a:cubicBezTo>
                  <a:cubicBezTo>
                    <a:pt x="412" y="1074"/>
                    <a:pt x="366" y="937"/>
                    <a:pt x="320" y="845"/>
                  </a:cubicBezTo>
                  <a:cubicBezTo>
                    <a:pt x="275" y="709"/>
                    <a:pt x="252" y="617"/>
                    <a:pt x="206" y="503"/>
                  </a:cubicBezTo>
                  <a:cubicBezTo>
                    <a:pt x="183" y="412"/>
                    <a:pt x="183" y="321"/>
                    <a:pt x="160" y="252"/>
                  </a:cubicBezTo>
                  <a:cubicBezTo>
                    <a:pt x="138" y="92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181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g24384d3dfa2_2_1776"/>
            <p:cNvSpPr/>
            <p:nvPr/>
          </p:nvSpPr>
          <p:spPr>
            <a:xfrm>
              <a:off x="3609400" y="1279400"/>
              <a:ext cx="75925" cy="57675"/>
            </a:xfrm>
            <a:custGeom>
              <a:avLst/>
              <a:gdLst/>
              <a:ahLst/>
              <a:cxnLst/>
              <a:rect l="l" t="t" r="r" b="b"/>
              <a:pathLst>
                <a:path w="3037" h="2307" extrusionOk="0">
                  <a:moveTo>
                    <a:pt x="115" y="1"/>
                  </a:moveTo>
                  <a:cubicBezTo>
                    <a:pt x="115" y="1"/>
                    <a:pt x="92" y="69"/>
                    <a:pt x="47" y="229"/>
                  </a:cubicBezTo>
                  <a:cubicBezTo>
                    <a:pt x="47" y="297"/>
                    <a:pt x="1" y="389"/>
                    <a:pt x="1" y="503"/>
                  </a:cubicBezTo>
                  <a:cubicBezTo>
                    <a:pt x="1" y="617"/>
                    <a:pt x="1" y="731"/>
                    <a:pt x="1" y="868"/>
                  </a:cubicBezTo>
                  <a:cubicBezTo>
                    <a:pt x="24" y="1005"/>
                    <a:pt x="47" y="1165"/>
                    <a:pt x="92" y="1325"/>
                  </a:cubicBezTo>
                  <a:cubicBezTo>
                    <a:pt x="161" y="1462"/>
                    <a:pt x="206" y="1644"/>
                    <a:pt x="343" y="1781"/>
                  </a:cubicBezTo>
                  <a:cubicBezTo>
                    <a:pt x="389" y="1850"/>
                    <a:pt x="457" y="1918"/>
                    <a:pt x="549" y="1987"/>
                  </a:cubicBezTo>
                  <a:cubicBezTo>
                    <a:pt x="617" y="2032"/>
                    <a:pt x="686" y="2123"/>
                    <a:pt x="777" y="2146"/>
                  </a:cubicBezTo>
                  <a:cubicBezTo>
                    <a:pt x="891" y="2192"/>
                    <a:pt x="982" y="2238"/>
                    <a:pt x="1074" y="2260"/>
                  </a:cubicBezTo>
                  <a:cubicBezTo>
                    <a:pt x="1165" y="2283"/>
                    <a:pt x="1279" y="2306"/>
                    <a:pt x="1370" y="2306"/>
                  </a:cubicBezTo>
                  <a:lnTo>
                    <a:pt x="1690" y="2306"/>
                  </a:lnTo>
                  <a:cubicBezTo>
                    <a:pt x="1781" y="2260"/>
                    <a:pt x="1895" y="2238"/>
                    <a:pt x="1987" y="2215"/>
                  </a:cubicBezTo>
                  <a:cubicBezTo>
                    <a:pt x="2169" y="2123"/>
                    <a:pt x="2329" y="2032"/>
                    <a:pt x="2466" y="1895"/>
                  </a:cubicBezTo>
                  <a:cubicBezTo>
                    <a:pt x="2603" y="1781"/>
                    <a:pt x="2694" y="1621"/>
                    <a:pt x="2786" y="1484"/>
                  </a:cubicBezTo>
                  <a:cubicBezTo>
                    <a:pt x="2854" y="1347"/>
                    <a:pt x="2923" y="1210"/>
                    <a:pt x="2968" y="1074"/>
                  </a:cubicBezTo>
                  <a:cubicBezTo>
                    <a:pt x="2991" y="937"/>
                    <a:pt x="3014" y="822"/>
                    <a:pt x="3037" y="708"/>
                  </a:cubicBezTo>
                  <a:cubicBezTo>
                    <a:pt x="3037" y="594"/>
                    <a:pt x="3037" y="503"/>
                    <a:pt x="3037" y="434"/>
                  </a:cubicBezTo>
                  <a:cubicBezTo>
                    <a:pt x="3037" y="275"/>
                    <a:pt x="3014" y="183"/>
                    <a:pt x="3014" y="183"/>
                  </a:cubicBezTo>
                  <a:cubicBezTo>
                    <a:pt x="3014" y="183"/>
                    <a:pt x="2991" y="275"/>
                    <a:pt x="2923" y="412"/>
                  </a:cubicBezTo>
                  <a:cubicBezTo>
                    <a:pt x="2900" y="480"/>
                    <a:pt x="2877" y="571"/>
                    <a:pt x="2831" y="663"/>
                  </a:cubicBezTo>
                  <a:cubicBezTo>
                    <a:pt x="2786" y="754"/>
                    <a:pt x="2740" y="845"/>
                    <a:pt x="2671" y="959"/>
                  </a:cubicBezTo>
                  <a:cubicBezTo>
                    <a:pt x="2603" y="1051"/>
                    <a:pt x="2535" y="1165"/>
                    <a:pt x="2466" y="1256"/>
                  </a:cubicBezTo>
                  <a:cubicBezTo>
                    <a:pt x="2352" y="1347"/>
                    <a:pt x="2283" y="1462"/>
                    <a:pt x="2169" y="1530"/>
                  </a:cubicBezTo>
                  <a:cubicBezTo>
                    <a:pt x="2055" y="1621"/>
                    <a:pt x="1918" y="1667"/>
                    <a:pt x="1804" y="1735"/>
                  </a:cubicBezTo>
                  <a:cubicBezTo>
                    <a:pt x="1736" y="1735"/>
                    <a:pt x="1667" y="1758"/>
                    <a:pt x="1599" y="1781"/>
                  </a:cubicBezTo>
                  <a:lnTo>
                    <a:pt x="1393" y="1781"/>
                  </a:lnTo>
                  <a:cubicBezTo>
                    <a:pt x="1325" y="1781"/>
                    <a:pt x="1279" y="1758"/>
                    <a:pt x="1211" y="1758"/>
                  </a:cubicBezTo>
                  <a:cubicBezTo>
                    <a:pt x="1142" y="1758"/>
                    <a:pt x="1074" y="1713"/>
                    <a:pt x="1005" y="1690"/>
                  </a:cubicBezTo>
                  <a:cubicBezTo>
                    <a:pt x="891" y="1644"/>
                    <a:pt x="777" y="1576"/>
                    <a:pt x="686" y="1462"/>
                  </a:cubicBezTo>
                  <a:cubicBezTo>
                    <a:pt x="594" y="1393"/>
                    <a:pt x="526" y="1256"/>
                    <a:pt x="457" y="1165"/>
                  </a:cubicBezTo>
                  <a:cubicBezTo>
                    <a:pt x="389" y="1051"/>
                    <a:pt x="343" y="914"/>
                    <a:pt x="298" y="822"/>
                  </a:cubicBezTo>
                  <a:cubicBezTo>
                    <a:pt x="275" y="708"/>
                    <a:pt x="229" y="594"/>
                    <a:pt x="206" y="480"/>
                  </a:cubicBezTo>
                  <a:cubicBezTo>
                    <a:pt x="184" y="389"/>
                    <a:pt x="184" y="297"/>
                    <a:pt x="161" y="229"/>
                  </a:cubicBezTo>
                  <a:cubicBezTo>
                    <a:pt x="138" y="92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181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g24384d3dfa2_2_1776"/>
            <p:cNvSpPr/>
            <p:nvPr/>
          </p:nvSpPr>
          <p:spPr>
            <a:xfrm>
              <a:off x="3672175" y="1463150"/>
              <a:ext cx="202025" cy="55825"/>
            </a:xfrm>
            <a:custGeom>
              <a:avLst/>
              <a:gdLst/>
              <a:ahLst/>
              <a:cxnLst/>
              <a:rect l="l" t="t" r="r" b="b"/>
              <a:pathLst>
                <a:path w="8081" h="2233" extrusionOk="0">
                  <a:moveTo>
                    <a:pt x="8081" y="0"/>
                  </a:moveTo>
                  <a:lnTo>
                    <a:pt x="1" y="754"/>
                  </a:lnTo>
                  <a:cubicBezTo>
                    <a:pt x="1335" y="1846"/>
                    <a:pt x="2582" y="2232"/>
                    <a:pt x="3679" y="2232"/>
                  </a:cubicBezTo>
                  <a:cubicBezTo>
                    <a:pt x="6316" y="2232"/>
                    <a:pt x="8081" y="1"/>
                    <a:pt x="80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g24384d3dfa2_2_1776"/>
            <p:cNvSpPr/>
            <p:nvPr/>
          </p:nvSpPr>
          <p:spPr>
            <a:xfrm>
              <a:off x="3134950" y="4448700"/>
              <a:ext cx="423125" cy="487025"/>
            </a:xfrm>
            <a:custGeom>
              <a:avLst/>
              <a:gdLst/>
              <a:ahLst/>
              <a:cxnLst/>
              <a:rect l="l" t="t" r="r" b="b"/>
              <a:pathLst>
                <a:path w="16925" h="19481" extrusionOk="0">
                  <a:moveTo>
                    <a:pt x="10830" y="0"/>
                  </a:moveTo>
                  <a:lnTo>
                    <a:pt x="10214" y="14038"/>
                  </a:lnTo>
                  <a:cubicBezTo>
                    <a:pt x="578" y="18252"/>
                    <a:pt x="0" y="19481"/>
                    <a:pt x="2604" y="19481"/>
                  </a:cubicBezTo>
                  <a:cubicBezTo>
                    <a:pt x="6249" y="19481"/>
                    <a:pt x="16126" y="17074"/>
                    <a:pt x="16126" y="17074"/>
                  </a:cubicBezTo>
                  <a:lnTo>
                    <a:pt x="16925" y="6642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g24384d3dfa2_2_1776"/>
            <p:cNvSpPr/>
            <p:nvPr/>
          </p:nvSpPr>
          <p:spPr>
            <a:xfrm>
              <a:off x="3390850" y="4448700"/>
              <a:ext cx="167225" cy="355825"/>
            </a:xfrm>
            <a:custGeom>
              <a:avLst/>
              <a:gdLst/>
              <a:ahLst/>
              <a:cxnLst/>
              <a:rect l="l" t="t" r="r" b="b"/>
              <a:pathLst>
                <a:path w="6689" h="14233" extrusionOk="0">
                  <a:moveTo>
                    <a:pt x="594" y="0"/>
                  </a:moveTo>
                  <a:lnTo>
                    <a:pt x="1" y="13513"/>
                  </a:lnTo>
                  <a:cubicBezTo>
                    <a:pt x="1233" y="13992"/>
                    <a:pt x="2534" y="14198"/>
                    <a:pt x="3881" y="14220"/>
                  </a:cubicBezTo>
                  <a:cubicBezTo>
                    <a:pt x="4107" y="14227"/>
                    <a:pt x="4328" y="14232"/>
                    <a:pt x="4551" y="14232"/>
                  </a:cubicBezTo>
                  <a:cubicBezTo>
                    <a:pt x="5048" y="14232"/>
                    <a:pt x="5550" y="14208"/>
                    <a:pt x="6118" y="14129"/>
                  </a:cubicBezTo>
                  <a:lnTo>
                    <a:pt x="6689" y="6642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0D1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g24384d3dfa2_2_1776"/>
            <p:cNvSpPr/>
            <p:nvPr/>
          </p:nvSpPr>
          <p:spPr>
            <a:xfrm>
              <a:off x="3155425" y="4862975"/>
              <a:ext cx="384400" cy="74400"/>
            </a:xfrm>
            <a:custGeom>
              <a:avLst/>
              <a:gdLst/>
              <a:ahLst/>
              <a:cxnLst/>
              <a:rect l="l" t="t" r="r" b="b"/>
              <a:pathLst>
                <a:path w="15376" h="2976" extrusionOk="0">
                  <a:moveTo>
                    <a:pt x="15375" y="0"/>
                  </a:moveTo>
                  <a:lnTo>
                    <a:pt x="15375" y="0"/>
                  </a:lnTo>
                  <a:cubicBezTo>
                    <a:pt x="14225" y="283"/>
                    <a:pt x="5490" y="2342"/>
                    <a:pt x="2036" y="2342"/>
                  </a:cubicBezTo>
                  <a:cubicBezTo>
                    <a:pt x="1308" y="2342"/>
                    <a:pt x="815" y="2250"/>
                    <a:pt x="676" y="2032"/>
                  </a:cubicBezTo>
                  <a:lnTo>
                    <a:pt x="676" y="2032"/>
                  </a:lnTo>
                  <a:cubicBezTo>
                    <a:pt x="1" y="2718"/>
                    <a:pt x="566" y="2976"/>
                    <a:pt x="1797" y="2976"/>
                  </a:cubicBezTo>
                  <a:cubicBezTo>
                    <a:pt x="5519" y="2976"/>
                    <a:pt x="15330" y="617"/>
                    <a:pt x="15330" y="617"/>
                  </a:cubicBezTo>
                  <a:lnTo>
                    <a:pt x="153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g24384d3dfa2_2_1776"/>
            <p:cNvSpPr/>
            <p:nvPr/>
          </p:nvSpPr>
          <p:spPr>
            <a:xfrm>
              <a:off x="3378875" y="4797925"/>
              <a:ext cx="51950" cy="22275"/>
            </a:xfrm>
            <a:custGeom>
              <a:avLst/>
              <a:gdLst/>
              <a:ahLst/>
              <a:cxnLst/>
              <a:rect l="l" t="t" r="r" b="b"/>
              <a:pathLst>
                <a:path w="2078" h="891" fill="none" extrusionOk="0">
                  <a:moveTo>
                    <a:pt x="0" y="0"/>
                  </a:moveTo>
                  <a:cubicBezTo>
                    <a:pt x="0" y="0"/>
                    <a:pt x="1461" y="0"/>
                    <a:pt x="2078" y="890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g24384d3dfa2_2_1776"/>
            <p:cNvSpPr/>
            <p:nvPr/>
          </p:nvSpPr>
          <p:spPr>
            <a:xfrm>
              <a:off x="3349775" y="4813900"/>
              <a:ext cx="51375" cy="22275"/>
            </a:xfrm>
            <a:custGeom>
              <a:avLst/>
              <a:gdLst/>
              <a:ahLst/>
              <a:cxnLst/>
              <a:rect l="l" t="t" r="r" b="b"/>
              <a:pathLst>
                <a:path w="2055" h="891" fill="none" extrusionOk="0">
                  <a:moveTo>
                    <a:pt x="0" y="0"/>
                  </a:moveTo>
                  <a:cubicBezTo>
                    <a:pt x="0" y="0"/>
                    <a:pt x="1438" y="0"/>
                    <a:pt x="2055" y="891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g24384d3dfa2_2_1776"/>
            <p:cNvSpPr/>
            <p:nvPr/>
          </p:nvSpPr>
          <p:spPr>
            <a:xfrm>
              <a:off x="3316100" y="4830450"/>
              <a:ext cx="51950" cy="22275"/>
            </a:xfrm>
            <a:custGeom>
              <a:avLst/>
              <a:gdLst/>
              <a:ahLst/>
              <a:cxnLst/>
              <a:rect l="l" t="t" r="r" b="b"/>
              <a:pathLst>
                <a:path w="2078" h="891" fill="none" extrusionOk="0">
                  <a:moveTo>
                    <a:pt x="1" y="0"/>
                  </a:moveTo>
                  <a:cubicBezTo>
                    <a:pt x="1" y="0"/>
                    <a:pt x="1462" y="0"/>
                    <a:pt x="2078" y="891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g24384d3dfa2_2_1776"/>
            <p:cNvSpPr/>
            <p:nvPr/>
          </p:nvSpPr>
          <p:spPr>
            <a:xfrm>
              <a:off x="3943225" y="4485225"/>
              <a:ext cx="422800" cy="486900"/>
            </a:xfrm>
            <a:custGeom>
              <a:avLst/>
              <a:gdLst/>
              <a:ahLst/>
              <a:cxnLst/>
              <a:rect l="l" t="t" r="r" b="b"/>
              <a:pathLst>
                <a:path w="16912" h="19476" extrusionOk="0">
                  <a:moveTo>
                    <a:pt x="6095" y="0"/>
                  </a:moveTo>
                  <a:lnTo>
                    <a:pt x="1" y="6642"/>
                  </a:lnTo>
                  <a:lnTo>
                    <a:pt x="777" y="17073"/>
                  </a:lnTo>
                  <a:cubicBezTo>
                    <a:pt x="777" y="17073"/>
                    <a:pt x="10635" y="19476"/>
                    <a:pt x="14292" y="19476"/>
                  </a:cubicBezTo>
                  <a:cubicBezTo>
                    <a:pt x="16912" y="19476"/>
                    <a:pt x="16351" y="18244"/>
                    <a:pt x="6711" y="14015"/>
                  </a:cubicBezTo>
                  <a:lnTo>
                    <a:pt x="6095" y="0"/>
                  </a:ln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g24384d3dfa2_2_1776"/>
            <p:cNvSpPr/>
            <p:nvPr/>
          </p:nvSpPr>
          <p:spPr>
            <a:xfrm>
              <a:off x="3942650" y="4485225"/>
              <a:ext cx="167800" cy="355825"/>
            </a:xfrm>
            <a:custGeom>
              <a:avLst/>
              <a:gdLst/>
              <a:ahLst/>
              <a:cxnLst/>
              <a:rect l="l" t="t" r="r" b="b"/>
              <a:pathLst>
                <a:path w="6712" h="14233" extrusionOk="0">
                  <a:moveTo>
                    <a:pt x="6118" y="0"/>
                  </a:moveTo>
                  <a:lnTo>
                    <a:pt x="1" y="6642"/>
                  </a:lnTo>
                  <a:lnTo>
                    <a:pt x="594" y="14129"/>
                  </a:lnTo>
                  <a:cubicBezTo>
                    <a:pt x="1146" y="14208"/>
                    <a:pt x="1655" y="14232"/>
                    <a:pt x="2157" y="14232"/>
                  </a:cubicBezTo>
                  <a:cubicBezTo>
                    <a:pt x="2382" y="14232"/>
                    <a:pt x="2606" y="14227"/>
                    <a:pt x="2831" y="14220"/>
                  </a:cubicBezTo>
                  <a:cubicBezTo>
                    <a:pt x="4155" y="14197"/>
                    <a:pt x="5456" y="13992"/>
                    <a:pt x="6712" y="13513"/>
                  </a:cubicBezTo>
                  <a:lnTo>
                    <a:pt x="6118" y="0"/>
                  </a:lnTo>
                  <a:close/>
                </a:path>
              </a:pathLst>
            </a:custGeom>
            <a:solidFill>
              <a:srgbClr val="0D1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g24384d3dfa2_2_1776"/>
            <p:cNvSpPr/>
            <p:nvPr/>
          </p:nvSpPr>
          <p:spPr>
            <a:xfrm>
              <a:off x="3961500" y="4899500"/>
              <a:ext cx="383950" cy="74400"/>
            </a:xfrm>
            <a:custGeom>
              <a:avLst/>
              <a:gdLst/>
              <a:ahLst/>
              <a:cxnLst/>
              <a:rect l="l" t="t" r="r" b="b"/>
              <a:pathLst>
                <a:path w="15358" h="2976" extrusionOk="0">
                  <a:moveTo>
                    <a:pt x="0" y="0"/>
                  </a:moveTo>
                  <a:lnTo>
                    <a:pt x="23" y="616"/>
                  </a:lnTo>
                  <a:cubicBezTo>
                    <a:pt x="23" y="616"/>
                    <a:pt x="9847" y="2976"/>
                    <a:pt x="13566" y="2976"/>
                  </a:cubicBezTo>
                  <a:cubicBezTo>
                    <a:pt x="14795" y="2976"/>
                    <a:pt x="15357" y="2718"/>
                    <a:pt x="14677" y="2032"/>
                  </a:cubicBezTo>
                  <a:lnTo>
                    <a:pt x="14677" y="2032"/>
                  </a:lnTo>
                  <a:cubicBezTo>
                    <a:pt x="14542" y="2250"/>
                    <a:pt x="14051" y="2341"/>
                    <a:pt x="13325" y="2341"/>
                  </a:cubicBezTo>
                  <a:cubicBezTo>
                    <a:pt x="9879" y="2341"/>
                    <a:pt x="1131" y="28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g24384d3dfa2_2_1776"/>
            <p:cNvSpPr/>
            <p:nvPr/>
          </p:nvSpPr>
          <p:spPr>
            <a:xfrm>
              <a:off x="4070475" y="4834450"/>
              <a:ext cx="51400" cy="22275"/>
            </a:xfrm>
            <a:custGeom>
              <a:avLst/>
              <a:gdLst/>
              <a:ahLst/>
              <a:cxnLst/>
              <a:rect l="l" t="t" r="r" b="b"/>
              <a:pathLst>
                <a:path w="2056" h="891" fill="none" extrusionOk="0">
                  <a:moveTo>
                    <a:pt x="2055" y="0"/>
                  </a:moveTo>
                  <a:cubicBezTo>
                    <a:pt x="2055" y="0"/>
                    <a:pt x="617" y="0"/>
                    <a:pt x="1" y="890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g24384d3dfa2_2_1776"/>
            <p:cNvSpPr/>
            <p:nvPr/>
          </p:nvSpPr>
          <p:spPr>
            <a:xfrm>
              <a:off x="4100150" y="4850425"/>
              <a:ext cx="51375" cy="22275"/>
            </a:xfrm>
            <a:custGeom>
              <a:avLst/>
              <a:gdLst/>
              <a:ahLst/>
              <a:cxnLst/>
              <a:rect l="l" t="t" r="r" b="b"/>
              <a:pathLst>
                <a:path w="2055" h="891" fill="none" extrusionOk="0">
                  <a:moveTo>
                    <a:pt x="2055" y="0"/>
                  </a:moveTo>
                  <a:cubicBezTo>
                    <a:pt x="2055" y="0"/>
                    <a:pt x="617" y="0"/>
                    <a:pt x="1" y="890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g24384d3dfa2_2_1776"/>
            <p:cNvSpPr/>
            <p:nvPr/>
          </p:nvSpPr>
          <p:spPr>
            <a:xfrm>
              <a:off x="4133250" y="4866400"/>
              <a:ext cx="51375" cy="22850"/>
            </a:xfrm>
            <a:custGeom>
              <a:avLst/>
              <a:gdLst/>
              <a:ahLst/>
              <a:cxnLst/>
              <a:rect l="l" t="t" r="r" b="b"/>
              <a:pathLst>
                <a:path w="2055" h="914" fill="none" extrusionOk="0">
                  <a:moveTo>
                    <a:pt x="2055" y="0"/>
                  </a:moveTo>
                  <a:cubicBezTo>
                    <a:pt x="2055" y="0"/>
                    <a:pt x="617" y="23"/>
                    <a:pt x="1" y="913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g24384d3dfa2_2_1776"/>
            <p:cNvSpPr/>
            <p:nvPr/>
          </p:nvSpPr>
          <p:spPr>
            <a:xfrm>
              <a:off x="3334925" y="2332125"/>
              <a:ext cx="869100" cy="2488500"/>
            </a:xfrm>
            <a:custGeom>
              <a:avLst/>
              <a:gdLst/>
              <a:ahLst/>
              <a:cxnLst/>
              <a:rect l="l" t="t" r="r" b="b"/>
              <a:pathLst>
                <a:path w="34764" h="99540" extrusionOk="0">
                  <a:moveTo>
                    <a:pt x="24906" y="1"/>
                  </a:moveTo>
                  <a:cubicBezTo>
                    <a:pt x="16881" y="1"/>
                    <a:pt x="5936" y="7217"/>
                    <a:pt x="5936" y="7217"/>
                  </a:cubicBezTo>
                  <a:cubicBezTo>
                    <a:pt x="5936" y="7217"/>
                    <a:pt x="1" y="56908"/>
                    <a:pt x="1165" y="97103"/>
                  </a:cubicBezTo>
                  <a:cubicBezTo>
                    <a:pt x="1165" y="97103"/>
                    <a:pt x="4966" y="98203"/>
                    <a:pt x="7738" y="98203"/>
                  </a:cubicBezTo>
                  <a:cubicBezTo>
                    <a:pt x="8755" y="98203"/>
                    <a:pt x="9633" y="98055"/>
                    <a:pt x="10135" y="97651"/>
                  </a:cubicBezTo>
                  <a:cubicBezTo>
                    <a:pt x="11756" y="88133"/>
                    <a:pt x="11528" y="69621"/>
                    <a:pt x="13947" y="55812"/>
                  </a:cubicBezTo>
                  <a:cubicBezTo>
                    <a:pt x="16207" y="42825"/>
                    <a:pt x="17120" y="30065"/>
                    <a:pt x="17120" y="30065"/>
                  </a:cubicBezTo>
                  <a:lnTo>
                    <a:pt x="17873" y="30065"/>
                  </a:lnTo>
                  <a:cubicBezTo>
                    <a:pt x="17873" y="30065"/>
                    <a:pt x="22758" y="94159"/>
                    <a:pt x="23831" y="98929"/>
                  </a:cubicBezTo>
                  <a:cubicBezTo>
                    <a:pt x="25679" y="99381"/>
                    <a:pt x="27150" y="99539"/>
                    <a:pt x="28304" y="99539"/>
                  </a:cubicBezTo>
                  <a:cubicBezTo>
                    <a:pt x="30995" y="99539"/>
                    <a:pt x="31956" y="98678"/>
                    <a:pt x="31956" y="98678"/>
                  </a:cubicBezTo>
                  <a:cubicBezTo>
                    <a:pt x="31956" y="98678"/>
                    <a:pt x="34764" y="20113"/>
                    <a:pt x="33052" y="7445"/>
                  </a:cubicBezTo>
                  <a:cubicBezTo>
                    <a:pt x="32292" y="1855"/>
                    <a:pt x="28974" y="1"/>
                    <a:pt x="24906" y="1"/>
                  </a:cubicBezTo>
                  <a:close/>
                </a:path>
              </a:pathLst>
            </a:custGeom>
            <a:solidFill>
              <a:srgbClr val="599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g24384d3dfa2_2_1776"/>
            <p:cNvSpPr/>
            <p:nvPr/>
          </p:nvSpPr>
          <p:spPr>
            <a:xfrm>
              <a:off x="3345775" y="2979900"/>
              <a:ext cx="414875" cy="1807300"/>
            </a:xfrm>
            <a:custGeom>
              <a:avLst/>
              <a:gdLst/>
              <a:ahLst/>
              <a:cxnLst/>
              <a:rect l="l" t="t" r="r" b="b"/>
              <a:pathLst>
                <a:path w="16595" h="72292" extrusionOk="0">
                  <a:moveTo>
                    <a:pt x="3607" y="0"/>
                  </a:moveTo>
                  <a:cubicBezTo>
                    <a:pt x="1986" y="18146"/>
                    <a:pt x="1" y="46449"/>
                    <a:pt x="731" y="71192"/>
                  </a:cubicBezTo>
                  <a:cubicBezTo>
                    <a:pt x="731" y="71192"/>
                    <a:pt x="4532" y="72292"/>
                    <a:pt x="7304" y="72292"/>
                  </a:cubicBezTo>
                  <a:cubicBezTo>
                    <a:pt x="8321" y="72292"/>
                    <a:pt x="9199" y="72144"/>
                    <a:pt x="9701" y="71740"/>
                  </a:cubicBezTo>
                  <a:cubicBezTo>
                    <a:pt x="11322" y="62222"/>
                    <a:pt x="11094" y="43710"/>
                    <a:pt x="13513" y="29901"/>
                  </a:cubicBezTo>
                  <a:cubicBezTo>
                    <a:pt x="15385" y="19196"/>
                    <a:pt x="16321" y="8651"/>
                    <a:pt x="16595" y="5273"/>
                  </a:cubicBezTo>
                  <a:cubicBezTo>
                    <a:pt x="11984" y="4154"/>
                    <a:pt x="7556" y="2534"/>
                    <a:pt x="3607" y="0"/>
                  </a:cubicBezTo>
                  <a:close/>
                </a:path>
              </a:pathLst>
            </a:custGeom>
            <a:solidFill>
              <a:srgbClr val="4C87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g24384d3dfa2_2_1776"/>
            <p:cNvSpPr/>
            <p:nvPr/>
          </p:nvSpPr>
          <p:spPr>
            <a:xfrm>
              <a:off x="3246500" y="1729025"/>
              <a:ext cx="283050" cy="759000"/>
            </a:xfrm>
            <a:custGeom>
              <a:avLst/>
              <a:gdLst/>
              <a:ahLst/>
              <a:cxnLst/>
              <a:rect l="l" t="t" r="r" b="b"/>
              <a:pathLst>
                <a:path w="11322" h="30360" extrusionOk="0">
                  <a:moveTo>
                    <a:pt x="5622" y="1"/>
                  </a:moveTo>
                  <a:cubicBezTo>
                    <a:pt x="5290" y="1"/>
                    <a:pt x="2885" y="198"/>
                    <a:pt x="2100" y="5845"/>
                  </a:cubicBezTo>
                  <a:cubicBezTo>
                    <a:pt x="1233" y="11940"/>
                    <a:pt x="0" y="27347"/>
                    <a:pt x="0" y="27347"/>
                  </a:cubicBezTo>
                  <a:lnTo>
                    <a:pt x="6962" y="30360"/>
                  </a:lnTo>
                  <a:cubicBezTo>
                    <a:pt x="6962" y="30360"/>
                    <a:pt x="10545" y="18399"/>
                    <a:pt x="10933" y="16984"/>
                  </a:cubicBezTo>
                  <a:cubicBezTo>
                    <a:pt x="11321" y="15546"/>
                    <a:pt x="5661" y="2"/>
                    <a:pt x="5661" y="2"/>
                  </a:cubicBezTo>
                  <a:cubicBezTo>
                    <a:pt x="5661" y="2"/>
                    <a:pt x="5647" y="1"/>
                    <a:pt x="5622" y="1"/>
                  </a:cubicBezTo>
                  <a:close/>
                </a:path>
              </a:pathLst>
            </a:custGeom>
            <a:solidFill>
              <a:srgbClr val="F3C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g24384d3dfa2_2_1776"/>
            <p:cNvSpPr/>
            <p:nvPr/>
          </p:nvSpPr>
          <p:spPr>
            <a:xfrm>
              <a:off x="3462750" y="2610325"/>
              <a:ext cx="721075" cy="339350"/>
            </a:xfrm>
            <a:custGeom>
              <a:avLst/>
              <a:gdLst/>
              <a:ahLst/>
              <a:cxnLst/>
              <a:rect l="l" t="t" r="r" b="b"/>
              <a:pathLst>
                <a:path w="28843" h="13574" extrusionOk="0">
                  <a:moveTo>
                    <a:pt x="16399" y="0"/>
                  </a:moveTo>
                  <a:cubicBezTo>
                    <a:pt x="8619" y="0"/>
                    <a:pt x="1" y="791"/>
                    <a:pt x="1" y="791"/>
                  </a:cubicBezTo>
                  <a:cubicBezTo>
                    <a:pt x="1" y="791"/>
                    <a:pt x="1918" y="6794"/>
                    <a:pt x="7442" y="11747"/>
                  </a:cubicBezTo>
                  <a:lnTo>
                    <a:pt x="12692" y="3553"/>
                  </a:lnTo>
                  <a:lnTo>
                    <a:pt x="15750" y="13573"/>
                  </a:lnTo>
                  <a:cubicBezTo>
                    <a:pt x="15750" y="13573"/>
                    <a:pt x="28144" y="7068"/>
                    <a:pt x="28624" y="2594"/>
                  </a:cubicBezTo>
                  <a:cubicBezTo>
                    <a:pt x="28842" y="555"/>
                    <a:pt x="22915" y="0"/>
                    <a:pt x="16399" y="0"/>
                  </a:cubicBez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g24384d3dfa2_2_1776"/>
            <p:cNvSpPr/>
            <p:nvPr/>
          </p:nvSpPr>
          <p:spPr>
            <a:xfrm>
              <a:off x="3388000" y="1681125"/>
              <a:ext cx="859400" cy="1099000"/>
            </a:xfrm>
            <a:custGeom>
              <a:avLst/>
              <a:gdLst/>
              <a:ahLst/>
              <a:cxnLst/>
              <a:rect l="l" t="t" r="r" b="b"/>
              <a:pathLst>
                <a:path w="34376" h="43960" extrusionOk="0">
                  <a:moveTo>
                    <a:pt x="26158" y="1"/>
                  </a:moveTo>
                  <a:cubicBezTo>
                    <a:pt x="24565" y="2739"/>
                    <a:pt x="20959" y="4288"/>
                    <a:pt x="17355" y="4288"/>
                  </a:cubicBezTo>
                  <a:cubicBezTo>
                    <a:pt x="16933" y="4288"/>
                    <a:pt x="16511" y="4266"/>
                    <a:pt x="16093" y="4223"/>
                  </a:cubicBezTo>
                  <a:cubicBezTo>
                    <a:pt x="12897" y="3881"/>
                    <a:pt x="11413" y="2489"/>
                    <a:pt x="9291" y="161"/>
                  </a:cubicBezTo>
                  <a:lnTo>
                    <a:pt x="1" y="1918"/>
                  </a:lnTo>
                  <a:cubicBezTo>
                    <a:pt x="1" y="1918"/>
                    <a:pt x="1439" y="25839"/>
                    <a:pt x="2192" y="35722"/>
                  </a:cubicBezTo>
                  <a:cubicBezTo>
                    <a:pt x="2352" y="37731"/>
                    <a:pt x="1210" y="38279"/>
                    <a:pt x="1416" y="38895"/>
                  </a:cubicBezTo>
                  <a:cubicBezTo>
                    <a:pt x="2473" y="42221"/>
                    <a:pt x="15095" y="43959"/>
                    <a:pt x="23736" y="43959"/>
                  </a:cubicBezTo>
                  <a:cubicBezTo>
                    <a:pt x="27785" y="43959"/>
                    <a:pt x="30960" y="43577"/>
                    <a:pt x="31659" y="42798"/>
                  </a:cubicBezTo>
                  <a:cubicBezTo>
                    <a:pt x="33828" y="40356"/>
                    <a:pt x="34376" y="2375"/>
                    <a:pt x="32367" y="1758"/>
                  </a:cubicBezTo>
                  <a:cubicBezTo>
                    <a:pt x="30724" y="1233"/>
                    <a:pt x="29925" y="891"/>
                    <a:pt x="26158" y="1"/>
                  </a:cubicBezTo>
                  <a:close/>
                </a:path>
              </a:pathLst>
            </a:custGeom>
            <a:solidFill>
              <a:srgbClr val="438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g24384d3dfa2_2_1776"/>
            <p:cNvSpPr/>
            <p:nvPr/>
          </p:nvSpPr>
          <p:spPr>
            <a:xfrm>
              <a:off x="3418250" y="1710800"/>
              <a:ext cx="829150" cy="1069325"/>
            </a:xfrm>
            <a:custGeom>
              <a:avLst/>
              <a:gdLst/>
              <a:ahLst/>
              <a:cxnLst/>
              <a:rect l="l" t="t" r="r" b="b"/>
              <a:pathLst>
                <a:path w="33166" h="42773" extrusionOk="0">
                  <a:moveTo>
                    <a:pt x="29445" y="1"/>
                  </a:moveTo>
                  <a:cubicBezTo>
                    <a:pt x="25200" y="12828"/>
                    <a:pt x="14837" y="22575"/>
                    <a:pt x="2557" y="26569"/>
                  </a:cubicBezTo>
                  <a:cubicBezTo>
                    <a:pt x="1872" y="26797"/>
                    <a:pt x="1165" y="27003"/>
                    <a:pt x="457" y="27186"/>
                  </a:cubicBezTo>
                  <a:cubicBezTo>
                    <a:pt x="662" y="29993"/>
                    <a:pt x="822" y="32549"/>
                    <a:pt x="982" y="34535"/>
                  </a:cubicBezTo>
                  <a:cubicBezTo>
                    <a:pt x="1142" y="36544"/>
                    <a:pt x="0" y="37092"/>
                    <a:pt x="206" y="37708"/>
                  </a:cubicBezTo>
                  <a:cubicBezTo>
                    <a:pt x="1263" y="41034"/>
                    <a:pt x="13885" y="42772"/>
                    <a:pt x="22526" y="42772"/>
                  </a:cubicBezTo>
                  <a:cubicBezTo>
                    <a:pt x="26575" y="42772"/>
                    <a:pt x="29750" y="42390"/>
                    <a:pt x="30449" y="41611"/>
                  </a:cubicBezTo>
                  <a:cubicBezTo>
                    <a:pt x="32618" y="39169"/>
                    <a:pt x="33166" y="1188"/>
                    <a:pt x="31157" y="571"/>
                  </a:cubicBezTo>
                  <a:cubicBezTo>
                    <a:pt x="30518" y="366"/>
                    <a:pt x="30016" y="183"/>
                    <a:pt x="29445" y="1"/>
                  </a:cubicBezTo>
                  <a:close/>
                </a:path>
              </a:pathLst>
            </a:custGeom>
            <a:solidFill>
              <a:srgbClr val="377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g24384d3dfa2_2_1776"/>
            <p:cNvSpPr/>
            <p:nvPr/>
          </p:nvSpPr>
          <p:spPr>
            <a:xfrm>
              <a:off x="3586575" y="1630350"/>
              <a:ext cx="201475" cy="250525"/>
            </a:xfrm>
            <a:custGeom>
              <a:avLst/>
              <a:gdLst/>
              <a:ahLst/>
              <a:cxnLst/>
              <a:rect l="l" t="t" r="r" b="b"/>
              <a:pathLst>
                <a:path w="8059" h="10021" extrusionOk="0">
                  <a:moveTo>
                    <a:pt x="1599" y="0"/>
                  </a:moveTo>
                  <a:lnTo>
                    <a:pt x="1" y="2306"/>
                  </a:lnTo>
                  <a:lnTo>
                    <a:pt x="5388" y="10021"/>
                  </a:lnTo>
                  <a:lnTo>
                    <a:pt x="6940" y="6117"/>
                  </a:lnTo>
                  <a:lnTo>
                    <a:pt x="8058" y="6277"/>
                  </a:lnTo>
                  <a:lnTo>
                    <a:pt x="7237" y="397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g24384d3dfa2_2_1776"/>
            <p:cNvSpPr/>
            <p:nvPr/>
          </p:nvSpPr>
          <p:spPr>
            <a:xfrm>
              <a:off x="3825675" y="1620075"/>
              <a:ext cx="247675" cy="275650"/>
            </a:xfrm>
            <a:custGeom>
              <a:avLst/>
              <a:gdLst/>
              <a:ahLst/>
              <a:cxnLst/>
              <a:rect l="l" t="t" r="r" b="b"/>
              <a:pathLst>
                <a:path w="9907" h="11026" extrusionOk="0">
                  <a:moveTo>
                    <a:pt x="8537" y="0"/>
                  </a:moveTo>
                  <a:lnTo>
                    <a:pt x="822" y="4497"/>
                  </a:lnTo>
                  <a:lnTo>
                    <a:pt x="1" y="6757"/>
                  </a:lnTo>
                  <a:lnTo>
                    <a:pt x="1416" y="6711"/>
                  </a:lnTo>
                  <a:lnTo>
                    <a:pt x="2009" y="11025"/>
                  </a:lnTo>
                  <a:lnTo>
                    <a:pt x="9907" y="2534"/>
                  </a:lnTo>
                  <a:lnTo>
                    <a:pt x="8537" y="0"/>
                  </a:ln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g24384d3dfa2_2_1776"/>
            <p:cNvSpPr/>
            <p:nvPr/>
          </p:nvSpPr>
          <p:spPr>
            <a:xfrm>
              <a:off x="3760050" y="1729075"/>
              <a:ext cx="28000" cy="58225"/>
            </a:xfrm>
            <a:custGeom>
              <a:avLst/>
              <a:gdLst/>
              <a:ahLst/>
              <a:cxnLst/>
              <a:rect l="l" t="t" r="r" b="b"/>
              <a:pathLst>
                <a:path w="1120" h="2329" extrusionOk="0">
                  <a:moveTo>
                    <a:pt x="275" y="0"/>
                  </a:moveTo>
                  <a:lnTo>
                    <a:pt x="1" y="2168"/>
                  </a:lnTo>
                  <a:lnTo>
                    <a:pt x="1119" y="2328"/>
                  </a:lnTo>
                  <a:lnTo>
                    <a:pt x="298" y="23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F3C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g24384d3dfa2_2_1776"/>
            <p:cNvSpPr/>
            <p:nvPr/>
          </p:nvSpPr>
          <p:spPr>
            <a:xfrm>
              <a:off x="3825675" y="1733050"/>
              <a:ext cx="35400" cy="55950"/>
            </a:xfrm>
            <a:custGeom>
              <a:avLst/>
              <a:gdLst/>
              <a:ahLst/>
              <a:cxnLst/>
              <a:rect l="l" t="t" r="r" b="b"/>
              <a:pathLst>
                <a:path w="1416" h="2238" extrusionOk="0">
                  <a:moveTo>
                    <a:pt x="822" y="1"/>
                  </a:moveTo>
                  <a:lnTo>
                    <a:pt x="1" y="2238"/>
                  </a:lnTo>
                  <a:lnTo>
                    <a:pt x="1416" y="2192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rgbClr val="F3C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g24384d3dfa2_2_1776"/>
            <p:cNvSpPr/>
            <p:nvPr/>
          </p:nvSpPr>
          <p:spPr>
            <a:xfrm>
              <a:off x="3045050" y="1739325"/>
              <a:ext cx="184925" cy="239700"/>
            </a:xfrm>
            <a:custGeom>
              <a:avLst/>
              <a:gdLst/>
              <a:ahLst/>
              <a:cxnLst/>
              <a:rect l="l" t="t" r="r" b="b"/>
              <a:pathLst>
                <a:path w="7397" h="9588" extrusionOk="0">
                  <a:moveTo>
                    <a:pt x="982" y="1"/>
                  </a:moveTo>
                  <a:lnTo>
                    <a:pt x="1" y="2603"/>
                  </a:lnTo>
                  <a:lnTo>
                    <a:pt x="6027" y="9588"/>
                  </a:lnTo>
                  <a:cubicBezTo>
                    <a:pt x="6027" y="9588"/>
                    <a:pt x="7396" y="5137"/>
                    <a:pt x="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g24384d3dfa2_2_1776"/>
            <p:cNvSpPr/>
            <p:nvPr/>
          </p:nvSpPr>
          <p:spPr>
            <a:xfrm>
              <a:off x="3007400" y="1766150"/>
              <a:ext cx="180350" cy="189475"/>
            </a:xfrm>
            <a:custGeom>
              <a:avLst/>
              <a:gdLst/>
              <a:ahLst/>
              <a:cxnLst/>
              <a:rect l="l" t="t" r="r" b="b"/>
              <a:pathLst>
                <a:path w="7214" h="7579" extrusionOk="0">
                  <a:moveTo>
                    <a:pt x="1233" y="1"/>
                  </a:moveTo>
                  <a:lnTo>
                    <a:pt x="0" y="1667"/>
                  </a:lnTo>
                  <a:lnTo>
                    <a:pt x="7213" y="7579"/>
                  </a:lnTo>
                  <a:cubicBezTo>
                    <a:pt x="7213" y="7579"/>
                    <a:pt x="5798" y="2078"/>
                    <a:pt x="1233" y="1"/>
                  </a:cubicBezTo>
                  <a:close/>
                </a:path>
              </a:pathLst>
            </a:custGeom>
            <a:solidFill>
              <a:srgbClr val="FF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g24384d3dfa2_2_1776"/>
            <p:cNvSpPr/>
            <p:nvPr/>
          </p:nvSpPr>
          <p:spPr>
            <a:xfrm>
              <a:off x="3154050" y="1756450"/>
              <a:ext cx="249950" cy="218000"/>
            </a:xfrm>
            <a:custGeom>
              <a:avLst/>
              <a:gdLst/>
              <a:ahLst/>
              <a:cxnLst/>
              <a:rect l="l" t="t" r="r" b="b"/>
              <a:pathLst>
                <a:path w="9998" h="8720" extrusionOk="0">
                  <a:moveTo>
                    <a:pt x="9039" y="1"/>
                  </a:moveTo>
                  <a:cubicBezTo>
                    <a:pt x="0" y="4109"/>
                    <a:pt x="1256" y="8720"/>
                    <a:pt x="1256" y="8720"/>
                  </a:cubicBezTo>
                  <a:lnTo>
                    <a:pt x="9998" y="2763"/>
                  </a:lnTo>
                  <a:lnTo>
                    <a:pt x="90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g24384d3dfa2_2_1776"/>
            <p:cNvSpPr/>
            <p:nvPr/>
          </p:nvSpPr>
          <p:spPr>
            <a:xfrm>
              <a:off x="3187725" y="1763875"/>
              <a:ext cx="268200" cy="191750"/>
            </a:xfrm>
            <a:custGeom>
              <a:avLst/>
              <a:gdLst/>
              <a:ahLst/>
              <a:cxnLst/>
              <a:rect l="l" t="t" r="r" b="b"/>
              <a:pathLst>
                <a:path w="10728" h="7670" extrusionOk="0">
                  <a:moveTo>
                    <a:pt x="9724" y="0"/>
                  </a:moveTo>
                  <a:cubicBezTo>
                    <a:pt x="9724" y="0"/>
                    <a:pt x="845" y="2831"/>
                    <a:pt x="0" y="7670"/>
                  </a:cubicBezTo>
                  <a:lnTo>
                    <a:pt x="10728" y="153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g24384d3dfa2_2_1776"/>
            <p:cNvSpPr/>
            <p:nvPr/>
          </p:nvSpPr>
          <p:spPr>
            <a:xfrm>
              <a:off x="3011375" y="1777000"/>
              <a:ext cx="574675" cy="451400"/>
            </a:xfrm>
            <a:custGeom>
              <a:avLst/>
              <a:gdLst/>
              <a:ahLst/>
              <a:cxnLst/>
              <a:rect l="l" t="t" r="r" b="b"/>
              <a:pathLst>
                <a:path w="22987" h="18056" extrusionOk="0">
                  <a:moveTo>
                    <a:pt x="17713" y="0"/>
                  </a:moveTo>
                  <a:lnTo>
                    <a:pt x="6757" y="5661"/>
                  </a:lnTo>
                  <a:lnTo>
                    <a:pt x="1" y="617"/>
                  </a:lnTo>
                  <a:lnTo>
                    <a:pt x="6940" y="18055"/>
                  </a:lnTo>
                  <a:lnTo>
                    <a:pt x="11505" y="16731"/>
                  </a:lnTo>
                  <a:lnTo>
                    <a:pt x="13126" y="17165"/>
                  </a:lnTo>
                  <a:lnTo>
                    <a:pt x="22986" y="12098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g24384d3dfa2_2_1776"/>
            <p:cNvSpPr/>
            <p:nvPr/>
          </p:nvSpPr>
          <p:spPr>
            <a:xfrm>
              <a:off x="3011375" y="1792400"/>
              <a:ext cx="328150" cy="428575"/>
            </a:xfrm>
            <a:custGeom>
              <a:avLst/>
              <a:gdLst/>
              <a:ahLst/>
              <a:cxnLst/>
              <a:rect l="l" t="t" r="r" b="b"/>
              <a:pathLst>
                <a:path w="13126" h="17143" extrusionOk="0">
                  <a:moveTo>
                    <a:pt x="1" y="1"/>
                  </a:moveTo>
                  <a:lnTo>
                    <a:pt x="7625" y="17142"/>
                  </a:lnTo>
                  <a:lnTo>
                    <a:pt x="11505" y="16115"/>
                  </a:lnTo>
                  <a:lnTo>
                    <a:pt x="13126" y="16549"/>
                  </a:lnTo>
                  <a:lnTo>
                    <a:pt x="6757" y="50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53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g24384d3dfa2_2_1776"/>
            <p:cNvSpPr/>
            <p:nvPr/>
          </p:nvSpPr>
          <p:spPr>
            <a:xfrm>
              <a:off x="3167750" y="1908825"/>
              <a:ext cx="171775" cy="297300"/>
            </a:xfrm>
            <a:custGeom>
              <a:avLst/>
              <a:gdLst/>
              <a:ahLst/>
              <a:cxnLst/>
              <a:rect l="l" t="t" r="r" b="b"/>
              <a:pathLst>
                <a:path w="6871" h="11892" extrusionOk="0">
                  <a:moveTo>
                    <a:pt x="0" y="0"/>
                  </a:moveTo>
                  <a:lnTo>
                    <a:pt x="5410" y="11846"/>
                  </a:lnTo>
                  <a:lnTo>
                    <a:pt x="6871" y="11892"/>
                  </a:lnTo>
                  <a:lnTo>
                    <a:pt x="114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g24384d3dfa2_2_1776"/>
            <p:cNvSpPr/>
            <p:nvPr/>
          </p:nvSpPr>
          <p:spPr>
            <a:xfrm>
              <a:off x="3007975" y="1751700"/>
              <a:ext cx="409725" cy="805650"/>
            </a:xfrm>
            <a:custGeom>
              <a:avLst/>
              <a:gdLst/>
              <a:ahLst/>
              <a:cxnLst/>
              <a:rect l="l" t="t" r="r" b="b"/>
              <a:pathLst>
                <a:path w="16389" h="32226" extrusionOk="0">
                  <a:moveTo>
                    <a:pt x="3587" y="0"/>
                  </a:moveTo>
                  <a:cubicBezTo>
                    <a:pt x="3412" y="0"/>
                    <a:pt x="2552" y="1063"/>
                    <a:pt x="342" y="4299"/>
                  </a:cubicBezTo>
                  <a:cubicBezTo>
                    <a:pt x="0" y="4915"/>
                    <a:pt x="7076" y="28836"/>
                    <a:pt x="9290" y="31050"/>
                  </a:cubicBezTo>
                  <a:cubicBezTo>
                    <a:pt x="10109" y="31869"/>
                    <a:pt x="11043" y="32226"/>
                    <a:pt x="11941" y="32226"/>
                  </a:cubicBezTo>
                  <a:cubicBezTo>
                    <a:pt x="13472" y="32226"/>
                    <a:pt x="14900" y="31189"/>
                    <a:pt x="15476" y="29635"/>
                  </a:cubicBezTo>
                  <a:cubicBezTo>
                    <a:pt x="16389" y="27170"/>
                    <a:pt x="3926" y="6080"/>
                    <a:pt x="3926" y="6080"/>
                  </a:cubicBezTo>
                  <a:cubicBezTo>
                    <a:pt x="3926" y="6080"/>
                    <a:pt x="7452" y="3412"/>
                    <a:pt x="6786" y="3412"/>
                  </a:cubicBezTo>
                  <a:cubicBezTo>
                    <a:pt x="6511" y="3412"/>
                    <a:pt x="5525" y="3865"/>
                    <a:pt x="3287" y="5144"/>
                  </a:cubicBezTo>
                  <a:lnTo>
                    <a:pt x="3287" y="5144"/>
                  </a:lnTo>
                  <a:cubicBezTo>
                    <a:pt x="3287" y="5144"/>
                    <a:pt x="7016" y="2258"/>
                    <a:pt x="6508" y="2258"/>
                  </a:cubicBezTo>
                  <a:cubicBezTo>
                    <a:pt x="6278" y="2258"/>
                    <a:pt x="5177" y="2851"/>
                    <a:pt x="2465" y="4573"/>
                  </a:cubicBezTo>
                  <a:cubicBezTo>
                    <a:pt x="2465" y="4573"/>
                    <a:pt x="6201" y="892"/>
                    <a:pt x="5746" y="892"/>
                  </a:cubicBezTo>
                  <a:cubicBezTo>
                    <a:pt x="5539" y="892"/>
                    <a:pt x="4460" y="1658"/>
                    <a:pt x="1758" y="3888"/>
                  </a:cubicBezTo>
                  <a:cubicBezTo>
                    <a:pt x="1758" y="3888"/>
                    <a:pt x="3923" y="0"/>
                    <a:pt x="3587" y="0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g24384d3dfa2_2_1776"/>
            <p:cNvSpPr/>
            <p:nvPr/>
          </p:nvSpPr>
          <p:spPr>
            <a:xfrm>
              <a:off x="3073025" y="2095400"/>
              <a:ext cx="361225" cy="461325"/>
            </a:xfrm>
            <a:custGeom>
              <a:avLst/>
              <a:gdLst/>
              <a:ahLst/>
              <a:cxnLst/>
              <a:rect l="l" t="t" r="r" b="b"/>
              <a:pathLst>
                <a:path w="14449" h="18453" extrusionOk="0">
                  <a:moveTo>
                    <a:pt x="6734" y="1"/>
                  </a:moveTo>
                  <a:cubicBezTo>
                    <a:pt x="4520" y="891"/>
                    <a:pt x="2283" y="1690"/>
                    <a:pt x="0" y="2420"/>
                  </a:cubicBezTo>
                  <a:cubicBezTo>
                    <a:pt x="1529" y="7328"/>
                    <a:pt x="5045" y="16275"/>
                    <a:pt x="6323" y="17348"/>
                  </a:cubicBezTo>
                  <a:cubicBezTo>
                    <a:pt x="7253" y="18117"/>
                    <a:pt x="8327" y="18452"/>
                    <a:pt x="9379" y="18452"/>
                  </a:cubicBezTo>
                  <a:cubicBezTo>
                    <a:pt x="11294" y="18452"/>
                    <a:pt x="13135" y="17340"/>
                    <a:pt x="13901" y="15705"/>
                  </a:cubicBezTo>
                  <a:cubicBezTo>
                    <a:pt x="14449" y="14541"/>
                    <a:pt x="9883" y="5228"/>
                    <a:pt x="6734" y="1"/>
                  </a:cubicBez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g24384d3dfa2_2_1776"/>
            <p:cNvSpPr/>
            <p:nvPr/>
          </p:nvSpPr>
          <p:spPr>
            <a:xfrm>
              <a:off x="3044475" y="2051475"/>
              <a:ext cx="223725" cy="164925"/>
            </a:xfrm>
            <a:custGeom>
              <a:avLst/>
              <a:gdLst/>
              <a:ahLst/>
              <a:cxnLst/>
              <a:rect l="l" t="t" r="r" b="b"/>
              <a:pathLst>
                <a:path w="8949" h="6597" extrusionOk="0">
                  <a:moveTo>
                    <a:pt x="7236" y="0"/>
                  </a:moveTo>
                  <a:lnTo>
                    <a:pt x="1" y="2511"/>
                  </a:lnTo>
                  <a:lnTo>
                    <a:pt x="1370" y="6597"/>
                  </a:lnTo>
                  <a:cubicBezTo>
                    <a:pt x="1370" y="6597"/>
                    <a:pt x="7533" y="5045"/>
                    <a:pt x="8948" y="3470"/>
                  </a:cubicBezTo>
                  <a:lnTo>
                    <a:pt x="7236" y="0"/>
                  </a:lnTo>
                  <a:close/>
                </a:path>
              </a:pathLst>
            </a:custGeom>
            <a:solidFill>
              <a:srgbClr val="FFF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g24384d3dfa2_2_1776"/>
            <p:cNvSpPr/>
            <p:nvPr/>
          </p:nvSpPr>
          <p:spPr>
            <a:xfrm>
              <a:off x="3970325" y="2354475"/>
              <a:ext cx="707900" cy="465200"/>
            </a:xfrm>
            <a:custGeom>
              <a:avLst/>
              <a:gdLst/>
              <a:ahLst/>
              <a:cxnLst/>
              <a:rect l="l" t="t" r="r" b="b"/>
              <a:pathLst>
                <a:path w="28316" h="18608" extrusionOk="0">
                  <a:moveTo>
                    <a:pt x="21240" y="1"/>
                  </a:moveTo>
                  <a:lnTo>
                    <a:pt x="20236" y="480"/>
                  </a:lnTo>
                  <a:lnTo>
                    <a:pt x="9211" y="13422"/>
                  </a:lnTo>
                  <a:cubicBezTo>
                    <a:pt x="9211" y="13422"/>
                    <a:pt x="7225" y="10660"/>
                    <a:pt x="6449" y="10546"/>
                  </a:cubicBezTo>
                  <a:cubicBezTo>
                    <a:pt x="6442" y="10545"/>
                    <a:pt x="6434" y="10545"/>
                    <a:pt x="6426" y="10545"/>
                  </a:cubicBezTo>
                  <a:cubicBezTo>
                    <a:pt x="5729" y="10545"/>
                    <a:pt x="0" y="13249"/>
                    <a:pt x="1504" y="13249"/>
                  </a:cubicBezTo>
                  <a:cubicBezTo>
                    <a:pt x="2025" y="13249"/>
                    <a:pt x="3412" y="12925"/>
                    <a:pt x="6175" y="12052"/>
                  </a:cubicBezTo>
                  <a:lnTo>
                    <a:pt x="6175" y="12052"/>
                  </a:lnTo>
                  <a:cubicBezTo>
                    <a:pt x="6175" y="12052"/>
                    <a:pt x="1670" y="14029"/>
                    <a:pt x="3034" y="14029"/>
                  </a:cubicBezTo>
                  <a:cubicBezTo>
                    <a:pt x="3447" y="14029"/>
                    <a:pt x="4398" y="13848"/>
                    <a:pt x="6175" y="13376"/>
                  </a:cubicBezTo>
                  <a:lnTo>
                    <a:pt x="6175" y="13376"/>
                  </a:lnTo>
                  <a:cubicBezTo>
                    <a:pt x="6174" y="13376"/>
                    <a:pt x="942" y="15013"/>
                    <a:pt x="2457" y="15013"/>
                  </a:cubicBezTo>
                  <a:cubicBezTo>
                    <a:pt x="2959" y="15013"/>
                    <a:pt x="4198" y="14834"/>
                    <a:pt x="6609" y="14358"/>
                  </a:cubicBezTo>
                  <a:lnTo>
                    <a:pt x="6609" y="14358"/>
                  </a:lnTo>
                  <a:cubicBezTo>
                    <a:pt x="6609" y="14358"/>
                    <a:pt x="2951" y="16660"/>
                    <a:pt x="4476" y="16660"/>
                  </a:cubicBezTo>
                  <a:cubicBezTo>
                    <a:pt x="4960" y="16660"/>
                    <a:pt x="5965" y="16428"/>
                    <a:pt x="7773" y="15818"/>
                  </a:cubicBezTo>
                  <a:cubicBezTo>
                    <a:pt x="7773" y="15818"/>
                    <a:pt x="8056" y="18608"/>
                    <a:pt x="9687" y="18608"/>
                  </a:cubicBezTo>
                  <a:cubicBezTo>
                    <a:pt x="9726" y="18608"/>
                    <a:pt x="9765" y="18606"/>
                    <a:pt x="9804" y="18603"/>
                  </a:cubicBezTo>
                  <a:cubicBezTo>
                    <a:pt x="12543" y="18421"/>
                    <a:pt x="28316" y="7213"/>
                    <a:pt x="27677" y="4817"/>
                  </a:cubicBezTo>
                  <a:cubicBezTo>
                    <a:pt x="27037" y="2443"/>
                    <a:pt x="21240" y="1"/>
                    <a:pt x="21240" y="1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g24384d3dfa2_2_1776"/>
            <p:cNvSpPr/>
            <p:nvPr/>
          </p:nvSpPr>
          <p:spPr>
            <a:xfrm>
              <a:off x="4285600" y="2354475"/>
              <a:ext cx="386925" cy="373225"/>
            </a:xfrm>
            <a:custGeom>
              <a:avLst/>
              <a:gdLst/>
              <a:ahLst/>
              <a:cxnLst/>
              <a:rect l="l" t="t" r="r" b="b"/>
              <a:pathLst>
                <a:path w="15477" h="14929" extrusionOk="0">
                  <a:moveTo>
                    <a:pt x="8629" y="1"/>
                  </a:moveTo>
                  <a:lnTo>
                    <a:pt x="7625" y="480"/>
                  </a:lnTo>
                  <a:lnTo>
                    <a:pt x="1" y="9427"/>
                  </a:lnTo>
                  <a:cubicBezTo>
                    <a:pt x="1188" y="11390"/>
                    <a:pt x="2557" y="13239"/>
                    <a:pt x="4109" y="14928"/>
                  </a:cubicBezTo>
                  <a:cubicBezTo>
                    <a:pt x="9359" y="11368"/>
                    <a:pt x="15476" y="6323"/>
                    <a:pt x="15066" y="4817"/>
                  </a:cubicBezTo>
                  <a:cubicBezTo>
                    <a:pt x="14426" y="2420"/>
                    <a:pt x="8629" y="1"/>
                    <a:pt x="8629" y="1"/>
                  </a:cubicBezTo>
                  <a:close/>
                </a:path>
              </a:pathLst>
            </a:custGeom>
            <a:solidFill>
              <a:srgbClr val="CE7C75">
                <a:alpha val="5333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g24384d3dfa2_2_1776"/>
            <p:cNvSpPr/>
            <p:nvPr/>
          </p:nvSpPr>
          <p:spPr>
            <a:xfrm>
              <a:off x="4321550" y="2244925"/>
              <a:ext cx="440000" cy="455375"/>
            </a:xfrm>
            <a:custGeom>
              <a:avLst/>
              <a:gdLst/>
              <a:ahLst/>
              <a:cxnLst/>
              <a:rect l="l" t="t" r="r" b="b"/>
              <a:pathLst>
                <a:path w="17600" h="18215" extrusionOk="0">
                  <a:moveTo>
                    <a:pt x="5981" y="0"/>
                  </a:moveTo>
                  <a:lnTo>
                    <a:pt x="6164" y="4154"/>
                  </a:lnTo>
                  <a:lnTo>
                    <a:pt x="1" y="12097"/>
                  </a:lnTo>
                  <a:lnTo>
                    <a:pt x="4817" y="18215"/>
                  </a:lnTo>
                  <a:cubicBezTo>
                    <a:pt x="4817" y="18215"/>
                    <a:pt x="13399" y="13421"/>
                    <a:pt x="16732" y="5181"/>
                  </a:cubicBezTo>
                  <a:cubicBezTo>
                    <a:pt x="17599" y="3036"/>
                    <a:pt x="5982" y="0"/>
                    <a:pt x="5981" y="0"/>
                  </a:cubicBez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g24384d3dfa2_2_1776"/>
            <p:cNvSpPr/>
            <p:nvPr/>
          </p:nvSpPr>
          <p:spPr>
            <a:xfrm>
              <a:off x="4294750" y="2447500"/>
              <a:ext cx="260225" cy="272775"/>
            </a:xfrm>
            <a:custGeom>
              <a:avLst/>
              <a:gdLst/>
              <a:ahLst/>
              <a:cxnLst/>
              <a:rect l="l" t="t" r="r" b="b"/>
              <a:pathLst>
                <a:path w="10409" h="10911" extrusionOk="0">
                  <a:moveTo>
                    <a:pt x="3059" y="0"/>
                  </a:moveTo>
                  <a:lnTo>
                    <a:pt x="0" y="2785"/>
                  </a:lnTo>
                  <a:lnTo>
                    <a:pt x="5843" y="10911"/>
                  </a:lnTo>
                  <a:lnTo>
                    <a:pt x="10408" y="8126"/>
                  </a:lnTo>
                  <a:lnTo>
                    <a:pt x="3059" y="0"/>
                  </a:lnTo>
                  <a:close/>
                </a:path>
              </a:pathLst>
            </a:custGeom>
            <a:solidFill>
              <a:srgbClr val="FFF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g24384d3dfa2_2_1776"/>
            <p:cNvSpPr/>
            <p:nvPr/>
          </p:nvSpPr>
          <p:spPr>
            <a:xfrm>
              <a:off x="4110425" y="1710800"/>
              <a:ext cx="629425" cy="821175"/>
            </a:xfrm>
            <a:custGeom>
              <a:avLst/>
              <a:gdLst/>
              <a:ahLst/>
              <a:cxnLst/>
              <a:rect l="l" t="t" r="r" b="b"/>
              <a:pathLst>
                <a:path w="25177" h="32847" extrusionOk="0">
                  <a:moveTo>
                    <a:pt x="3835" y="1"/>
                  </a:moveTo>
                  <a:cubicBezTo>
                    <a:pt x="2671" y="183"/>
                    <a:pt x="1165" y="777"/>
                    <a:pt x="708" y="2557"/>
                  </a:cubicBezTo>
                  <a:cubicBezTo>
                    <a:pt x="1" y="5319"/>
                    <a:pt x="1233" y="8720"/>
                    <a:pt x="4657" y="13308"/>
                  </a:cubicBezTo>
                  <a:cubicBezTo>
                    <a:pt x="5730" y="14335"/>
                    <a:pt x="17325" y="30792"/>
                    <a:pt x="18740" y="32846"/>
                  </a:cubicBezTo>
                  <a:cubicBezTo>
                    <a:pt x="23237" y="31157"/>
                    <a:pt x="22689" y="29331"/>
                    <a:pt x="25177" y="26546"/>
                  </a:cubicBezTo>
                  <a:cubicBezTo>
                    <a:pt x="23008" y="17530"/>
                    <a:pt x="13696" y="6027"/>
                    <a:pt x="13125" y="5273"/>
                  </a:cubicBezTo>
                  <a:cubicBezTo>
                    <a:pt x="10044" y="1210"/>
                    <a:pt x="6506" y="183"/>
                    <a:pt x="3835" y="1"/>
                  </a:cubicBez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681" name="Google Shape;12681;g24384d3dfa2_2_1776"/>
          <p:cNvSpPr/>
          <p:nvPr/>
        </p:nvSpPr>
        <p:spPr>
          <a:xfrm rot="998748">
            <a:off x="3035479" y="3135790"/>
            <a:ext cx="3075071" cy="361885"/>
          </a:xfrm>
          <a:prstGeom prst="notchedRightArrow">
            <a:avLst>
              <a:gd name="adj1" fmla="val 29137"/>
              <a:gd name="adj2" fmla="val 99074"/>
            </a:avLst>
          </a:prstGeom>
          <a:gradFill>
            <a:gsLst>
              <a:gs pos="0">
                <a:srgbClr val="5A5F49"/>
              </a:gs>
              <a:gs pos="50000">
                <a:schemeClr val="accent4"/>
              </a:gs>
              <a:gs pos="100000">
                <a:srgbClr val="D6D9CD"/>
              </a:gs>
            </a:gsLst>
            <a:lin ang="2700000" scaled="0"/>
          </a:gradFill>
          <a:ln w="12700" cap="flat" cmpd="sng">
            <a:solidFill>
              <a:srgbClr val="4F543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82" name="Google Shape;12682;g24384d3dfa2_2_1776"/>
          <p:cNvSpPr/>
          <p:nvPr/>
        </p:nvSpPr>
        <p:spPr>
          <a:xfrm rot="-9816812">
            <a:off x="3514386" y="2712408"/>
            <a:ext cx="3075071" cy="361885"/>
          </a:xfrm>
          <a:prstGeom prst="notchedRightArrow">
            <a:avLst>
              <a:gd name="adj1" fmla="val 29137"/>
              <a:gd name="adj2" fmla="val 99074"/>
            </a:avLst>
          </a:prstGeom>
          <a:gradFill>
            <a:gsLst>
              <a:gs pos="0">
                <a:srgbClr val="5A5F49"/>
              </a:gs>
              <a:gs pos="50000">
                <a:schemeClr val="accent4"/>
              </a:gs>
              <a:gs pos="100000">
                <a:srgbClr val="D6D9CD"/>
              </a:gs>
            </a:gsLst>
            <a:lin ang="2700000" scaled="0"/>
          </a:gradFill>
          <a:ln w="12700" cap="flat" cmpd="sng">
            <a:solidFill>
              <a:srgbClr val="4F543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83" name="Google Shape;12683;g24384d3dfa2_2_1776"/>
          <p:cNvGrpSpPr/>
          <p:nvPr/>
        </p:nvGrpSpPr>
        <p:grpSpPr>
          <a:xfrm>
            <a:off x="767280" y="196164"/>
            <a:ext cx="345083" cy="369215"/>
            <a:chOff x="6669900" y="1505474"/>
            <a:chExt cx="345083" cy="369215"/>
          </a:xfrm>
        </p:grpSpPr>
        <p:sp>
          <p:nvSpPr>
            <p:cNvPr id="12684" name="Google Shape;12684;g24384d3dfa2_2_1776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g24384d3dfa2_2_1776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g24384d3dfa2_2_1776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g24384d3dfa2_2_1776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g24384d3dfa2_2_1776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g24384d3dfa2_2_1776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g24384d3dfa2_2_1776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g24384d3dfa2_2_1776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g24384d3dfa2_2_1776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g24384d3dfa2_2_1776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g24384d3dfa2_2_1776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g24384d3dfa2_2_1776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g24384d3dfa2_2_1776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g24384d3dfa2_2_1776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g24384d3dfa2_2_1776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g24384d3dfa2_2_1776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g24384d3dfa2_2_1776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g24384d3dfa2_2_1776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g24384d3dfa2_2_1776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g24384d3dfa2_2_1776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g24384d3dfa2_2_1776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g24384d3dfa2_2_1776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06" name="Google Shape;12706;g24384d3dfa2_2_1776"/>
          <p:cNvGrpSpPr/>
          <p:nvPr/>
        </p:nvGrpSpPr>
        <p:grpSpPr>
          <a:xfrm>
            <a:off x="8241402" y="1089781"/>
            <a:ext cx="232979" cy="343559"/>
            <a:chOff x="7133336" y="4291056"/>
            <a:chExt cx="232979" cy="343559"/>
          </a:xfrm>
        </p:grpSpPr>
        <p:sp>
          <p:nvSpPr>
            <p:cNvPr id="12707" name="Google Shape;12707;g24384d3dfa2_2_1776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g24384d3dfa2_2_1776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g24384d3dfa2_2_1776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g24384d3dfa2_2_1776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g24384d3dfa2_2_1776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g24384d3dfa2_2_1776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g24384d3dfa2_2_1776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g24384d3dfa2_2_1776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g24384d3dfa2_2_1776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g24384d3dfa2_2_1776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g24384d3dfa2_2_1776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g24384d3dfa2_2_1776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g24384d3dfa2_2_1776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g24384d3dfa2_2_1776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g24384d3dfa2_2_1776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g24384d3dfa2_2_1776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g24384d3dfa2_2_1776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24" name="Google Shape;12724;g24384d3dfa2_2_1776"/>
          <p:cNvGrpSpPr/>
          <p:nvPr/>
        </p:nvGrpSpPr>
        <p:grpSpPr>
          <a:xfrm>
            <a:off x="4608237" y="4225429"/>
            <a:ext cx="364936" cy="382530"/>
            <a:chOff x="7517835" y="2885437"/>
            <a:chExt cx="364936" cy="382530"/>
          </a:xfrm>
        </p:grpSpPr>
        <p:sp>
          <p:nvSpPr>
            <p:cNvPr id="12725" name="Google Shape;12725;g24384d3dfa2_2_1776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g24384d3dfa2_2_1776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g24384d3dfa2_2_1776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g24384d3dfa2_2_1776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g24384d3dfa2_2_1776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g24384d3dfa2_2_1776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g24384d3dfa2_2_1776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g24384d3dfa2_2_1776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g24384d3dfa2_2_1776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g24384d3dfa2_2_1776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g24384d3dfa2_2_1776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g24384d3dfa2_2_1776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g24384d3dfa2_2_1776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g24384d3dfa2_2_1776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g24384d3dfa2_2_1776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g24384d3dfa2_2_1776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g24384d3dfa2_2_1776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g24384d3dfa2_2_1776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g24384d3dfa2_2_1776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g24384d3dfa2_2_1776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g24384d3dfa2_2_1776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g24384d3dfa2_2_1776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g24384d3dfa2_2_1776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g24384d3dfa2_2_1776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g24384d3dfa2_2_1776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g24384d3dfa2_2_1776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g24384d3dfa2_2_1776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g24384d3dfa2_2_1776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g24384d3dfa2_2_1776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g24384d3dfa2_2_1776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g24384d3dfa2_2_1776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g24384d3dfa2_2_1776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g24384d3dfa2_2_1776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g24384d3dfa2_2_1776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g24384d3dfa2_2_1776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g24384d3dfa2_2_1776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g24384d3dfa2_2_1776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777E5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6" name="Google Shape;12766;g24384d3dfa2_2_2336"/>
          <p:cNvSpPr txBox="1"/>
          <p:nvPr/>
        </p:nvSpPr>
        <p:spPr>
          <a:xfrm>
            <a:off x="4001729" y="514814"/>
            <a:ext cx="3852000" cy="495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r>
              <a:rPr lang="en" sz="3000" b="0" i="0" u="none" strike="noStrike" cap="none">
                <a:solidFill>
                  <a:srgbClr val="C55A11"/>
                </a:solidFill>
                <a:latin typeface="Paytone One"/>
                <a:ea typeface="Paytone One"/>
                <a:cs typeface="Paytone One"/>
                <a:sym typeface="Paytone One"/>
              </a:rPr>
              <a:t>Charte de la</a:t>
            </a:r>
            <a:r>
              <a:rPr lang="en" sz="3000" b="0" i="0" u="none" strike="noStrike" cap="none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rPr>
              <a:t> </a:t>
            </a:r>
            <a:r>
              <a:rPr lang="en" sz="3000" b="0" i="0" u="none" strike="noStrike" cap="none">
                <a:solidFill>
                  <a:schemeClr val="accent2"/>
                </a:solidFill>
                <a:latin typeface="Paytone One"/>
                <a:ea typeface="Paytone One"/>
                <a:cs typeface="Paytone One"/>
                <a:sym typeface="Paytone One"/>
              </a:rPr>
              <a:t>X</a:t>
            </a:r>
            <a:endParaRPr sz="4000" b="0" i="0" u="none" strike="noStrike" cap="none">
              <a:solidFill>
                <a:schemeClr val="accent2"/>
              </a:solidFill>
              <a:latin typeface="Paytone One"/>
              <a:ea typeface="Paytone One"/>
              <a:cs typeface="Paytone One"/>
              <a:sym typeface="Paytone One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endParaRPr sz="3000" b="0" i="0" u="none" strike="noStrike" cap="none">
              <a:solidFill>
                <a:schemeClr val="dk1"/>
              </a:solidFill>
              <a:latin typeface="Paytone One"/>
              <a:ea typeface="Paytone One"/>
              <a:cs typeface="Paytone One"/>
              <a:sym typeface="Paytone One"/>
            </a:endParaRPr>
          </a:p>
        </p:txBody>
      </p:sp>
      <p:sp>
        <p:nvSpPr>
          <p:cNvPr id="12767" name="Google Shape;12767;g24384d3dfa2_2_2336"/>
          <p:cNvSpPr/>
          <p:nvPr/>
        </p:nvSpPr>
        <p:spPr>
          <a:xfrm rot="998748">
            <a:off x="3035479" y="3135790"/>
            <a:ext cx="3075071" cy="361885"/>
          </a:xfrm>
          <a:prstGeom prst="notchedRightArrow">
            <a:avLst>
              <a:gd name="adj1" fmla="val 29137"/>
              <a:gd name="adj2" fmla="val 99074"/>
            </a:avLst>
          </a:prstGeom>
          <a:gradFill>
            <a:gsLst>
              <a:gs pos="0">
                <a:srgbClr val="FFF2CC"/>
              </a:gs>
              <a:gs pos="41000">
                <a:srgbClr val="FFF2CC"/>
              </a:gs>
              <a:gs pos="83000">
                <a:srgbClr val="F4B081"/>
              </a:gs>
              <a:gs pos="100000">
                <a:schemeClr val="accent2"/>
              </a:gs>
            </a:gsLst>
            <a:path path="circle">
              <a:fillToRect l="100000" t="100000"/>
            </a:path>
            <a:tileRect r="-100000" b="-100000"/>
          </a:gradFill>
          <a:ln w="9525" cap="flat" cmpd="sng">
            <a:solidFill>
              <a:schemeClr val="accent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2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68" name="Google Shape;12768;g24384d3dfa2_2_2336"/>
          <p:cNvSpPr/>
          <p:nvPr/>
        </p:nvSpPr>
        <p:spPr>
          <a:xfrm rot="-9816812">
            <a:off x="3514386" y="2712408"/>
            <a:ext cx="3075071" cy="361885"/>
          </a:xfrm>
          <a:prstGeom prst="notchedRightArrow">
            <a:avLst>
              <a:gd name="adj1" fmla="val 29137"/>
              <a:gd name="adj2" fmla="val 99074"/>
            </a:avLst>
          </a:prstGeom>
          <a:gradFill>
            <a:gsLst>
              <a:gs pos="0">
                <a:srgbClr val="FFF2CC"/>
              </a:gs>
              <a:gs pos="41000">
                <a:srgbClr val="FFF2CC"/>
              </a:gs>
              <a:gs pos="83000">
                <a:srgbClr val="F4B081"/>
              </a:gs>
              <a:gs pos="100000">
                <a:schemeClr val="accent2"/>
              </a:gs>
            </a:gsLst>
            <a:path path="circle">
              <a:fillToRect l="100000" t="100000"/>
            </a:path>
            <a:tileRect r="-100000" b="-100000"/>
          </a:gradFill>
          <a:ln w="9525" cap="flat" cmpd="sng">
            <a:solidFill>
              <a:schemeClr val="accent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FFF2CC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69" name="Google Shape;12769;g24384d3dfa2_2_2336"/>
          <p:cNvSpPr txBox="1"/>
          <p:nvPr/>
        </p:nvSpPr>
        <p:spPr>
          <a:xfrm>
            <a:off x="4809097" y="1512569"/>
            <a:ext cx="3701826" cy="1169551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5</a:t>
            </a:r>
            <a:endParaRPr/>
          </a:p>
        </p:txBody>
      </p:sp>
      <p:sp>
        <p:nvSpPr>
          <p:cNvPr id="12770" name="Google Shape;12770;g24384d3dfa2_2_2336"/>
          <p:cNvSpPr txBox="1"/>
          <p:nvPr/>
        </p:nvSpPr>
        <p:spPr>
          <a:xfrm>
            <a:off x="830341" y="593932"/>
            <a:ext cx="3573708" cy="1169551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5</a:t>
            </a:r>
            <a:endParaRPr/>
          </a:p>
        </p:txBody>
      </p:sp>
      <p:grpSp>
        <p:nvGrpSpPr>
          <p:cNvPr id="12771" name="Google Shape;12771;g24384d3dfa2_2_2336"/>
          <p:cNvGrpSpPr/>
          <p:nvPr/>
        </p:nvGrpSpPr>
        <p:grpSpPr>
          <a:xfrm rot="2366164">
            <a:off x="1033966" y="2797655"/>
            <a:ext cx="899450" cy="82200"/>
            <a:chOff x="2628550" y="2530650"/>
            <a:chExt cx="899450" cy="82200"/>
          </a:xfrm>
        </p:grpSpPr>
        <p:sp>
          <p:nvSpPr>
            <p:cNvPr id="12772" name="Google Shape;12772;g24384d3dfa2_2_2336"/>
            <p:cNvSpPr/>
            <p:nvPr/>
          </p:nvSpPr>
          <p:spPr>
            <a:xfrm>
              <a:off x="26285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g24384d3dfa2_2_2336"/>
            <p:cNvSpPr/>
            <p:nvPr/>
          </p:nvSpPr>
          <p:spPr>
            <a:xfrm>
              <a:off x="27920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g24384d3dfa2_2_2336"/>
            <p:cNvSpPr/>
            <p:nvPr/>
          </p:nvSpPr>
          <p:spPr>
            <a:xfrm>
              <a:off x="29554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g24384d3dfa2_2_2336"/>
            <p:cNvSpPr/>
            <p:nvPr/>
          </p:nvSpPr>
          <p:spPr>
            <a:xfrm>
              <a:off x="31189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g24384d3dfa2_2_2336"/>
            <p:cNvSpPr/>
            <p:nvPr/>
          </p:nvSpPr>
          <p:spPr>
            <a:xfrm>
              <a:off x="32823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g24384d3dfa2_2_2336"/>
            <p:cNvSpPr/>
            <p:nvPr/>
          </p:nvSpPr>
          <p:spPr>
            <a:xfrm>
              <a:off x="34458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78" name="Google Shape;12778;g24384d3dfa2_2_2336"/>
          <p:cNvGrpSpPr/>
          <p:nvPr/>
        </p:nvGrpSpPr>
        <p:grpSpPr>
          <a:xfrm>
            <a:off x="1661075" y="2150323"/>
            <a:ext cx="899450" cy="82200"/>
            <a:chOff x="2628550" y="2530650"/>
            <a:chExt cx="899450" cy="82200"/>
          </a:xfrm>
        </p:grpSpPr>
        <p:sp>
          <p:nvSpPr>
            <p:cNvPr id="12779" name="Google Shape;12779;g24384d3dfa2_2_2336"/>
            <p:cNvSpPr/>
            <p:nvPr/>
          </p:nvSpPr>
          <p:spPr>
            <a:xfrm>
              <a:off x="26285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g24384d3dfa2_2_2336"/>
            <p:cNvSpPr/>
            <p:nvPr/>
          </p:nvSpPr>
          <p:spPr>
            <a:xfrm>
              <a:off x="27920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g24384d3dfa2_2_2336"/>
            <p:cNvSpPr/>
            <p:nvPr/>
          </p:nvSpPr>
          <p:spPr>
            <a:xfrm>
              <a:off x="29554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g24384d3dfa2_2_2336"/>
            <p:cNvSpPr/>
            <p:nvPr/>
          </p:nvSpPr>
          <p:spPr>
            <a:xfrm>
              <a:off x="31189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g24384d3dfa2_2_2336"/>
            <p:cNvSpPr/>
            <p:nvPr/>
          </p:nvSpPr>
          <p:spPr>
            <a:xfrm>
              <a:off x="32823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g24384d3dfa2_2_2336"/>
            <p:cNvSpPr/>
            <p:nvPr/>
          </p:nvSpPr>
          <p:spPr>
            <a:xfrm>
              <a:off x="34458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85" name="Google Shape;12785;g24384d3dfa2_2_2336"/>
          <p:cNvGrpSpPr/>
          <p:nvPr/>
        </p:nvGrpSpPr>
        <p:grpSpPr>
          <a:xfrm rot="7465867">
            <a:off x="2175759" y="2848878"/>
            <a:ext cx="899450" cy="82200"/>
            <a:chOff x="2628550" y="2530650"/>
            <a:chExt cx="899450" cy="82200"/>
          </a:xfrm>
        </p:grpSpPr>
        <p:sp>
          <p:nvSpPr>
            <p:cNvPr id="12786" name="Google Shape;12786;g24384d3dfa2_2_2336"/>
            <p:cNvSpPr/>
            <p:nvPr/>
          </p:nvSpPr>
          <p:spPr>
            <a:xfrm>
              <a:off x="26285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g24384d3dfa2_2_2336"/>
            <p:cNvSpPr/>
            <p:nvPr/>
          </p:nvSpPr>
          <p:spPr>
            <a:xfrm>
              <a:off x="27920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g24384d3dfa2_2_2336"/>
            <p:cNvSpPr/>
            <p:nvPr/>
          </p:nvSpPr>
          <p:spPr>
            <a:xfrm>
              <a:off x="29554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g24384d3dfa2_2_2336"/>
            <p:cNvSpPr/>
            <p:nvPr/>
          </p:nvSpPr>
          <p:spPr>
            <a:xfrm>
              <a:off x="31189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g24384d3dfa2_2_2336"/>
            <p:cNvSpPr/>
            <p:nvPr/>
          </p:nvSpPr>
          <p:spPr>
            <a:xfrm>
              <a:off x="328235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g24384d3dfa2_2_2336"/>
            <p:cNvSpPr/>
            <p:nvPr/>
          </p:nvSpPr>
          <p:spPr>
            <a:xfrm>
              <a:off x="3445800" y="2530650"/>
              <a:ext cx="82200" cy="82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92" name="Google Shape;12792;g24384d3dfa2_2_2336"/>
          <p:cNvGrpSpPr/>
          <p:nvPr/>
        </p:nvGrpSpPr>
        <p:grpSpPr>
          <a:xfrm>
            <a:off x="1603076" y="2481885"/>
            <a:ext cx="936504" cy="1027404"/>
            <a:chOff x="6345425" y="2363802"/>
            <a:chExt cx="1827300" cy="1975498"/>
          </a:xfrm>
        </p:grpSpPr>
        <p:sp>
          <p:nvSpPr>
            <p:cNvPr id="12793" name="Google Shape;12793;g24384d3dfa2_2_2336"/>
            <p:cNvSpPr/>
            <p:nvPr/>
          </p:nvSpPr>
          <p:spPr>
            <a:xfrm>
              <a:off x="6345425" y="2363802"/>
              <a:ext cx="1827300" cy="1827300"/>
            </a:xfrm>
            <a:prstGeom prst="ellipse">
              <a:avLst/>
            </a:pr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94" name="Google Shape;12794;g24384d3dfa2_2_2336"/>
            <p:cNvGrpSpPr/>
            <p:nvPr/>
          </p:nvGrpSpPr>
          <p:grpSpPr>
            <a:xfrm>
              <a:off x="6631625" y="2571750"/>
              <a:ext cx="1310175" cy="1767550"/>
              <a:chOff x="4020825" y="3211175"/>
              <a:chExt cx="1310175" cy="1767550"/>
            </a:xfrm>
          </p:grpSpPr>
          <p:sp>
            <p:nvSpPr>
              <p:cNvPr id="12795" name="Google Shape;12795;g24384d3dfa2_2_2336"/>
              <p:cNvSpPr/>
              <p:nvPr/>
            </p:nvSpPr>
            <p:spPr>
              <a:xfrm>
                <a:off x="4343500" y="4483550"/>
                <a:ext cx="66607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6643" h="19807" extrusionOk="0">
                    <a:moveTo>
                      <a:pt x="12195" y="0"/>
                    </a:moveTo>
                    <a:cubicBezTo>
                      <a:pt x="2293" y="0"/>
                      <a:pt x="1" y="14194"/>
                      <a:pt x="1" y="14194"/>
                    </a:cubicBezTo>
                    <a:cubicBezTo>
                      <a:pt x="1530" y="15623"/>
                      <a:pt x="3059" y="16750"/>
                      <a:pt x="4537" y="17578"/>
                    </a:cubicBezTo>
                    <a:cubicBezTo>
                      <a:pt x="7406" y="19192"/>
                      <a:pt x="10165" y="19807"/>
                      <a:pt x="12702" y="19807"/>
                    </a:cubicBezTo>
                    <a:cubicBezTo>
                      <a:pt x="18279" y="19807"/>
                      <a:pt x="22790" y="16839"/>
                      <a:pt x="25064" y="14996"/>
                    </a:cubicBezTo>
                    <a:cubicBezTo>
                      <a:pt x="26091" y="14169"/>
                      <a:pt x="26643" y="13567"/>
                      <a:pt x="26643" y="13567"/>
                    </a:cubicBezTo>
                    <a:cubicBezTo>
                      <a:pt x="25841" y="10785"/>
                      <a:pt x="24412" y="5798"/>
                      <a:pt x="20452" y="2715"/>
                    </a:cubicBezTo>
                    <a:cubicBezTo>
                      <a:pt x="19851" y="2239"/>
                      <a:pt x="19174" y="1813"/>
                      <a:pt x="18447" y="1437"/>
                    </a:cubicBezTo>
                    <a:cubicBezTo>
                      <a:pt x="16843" y="635"/>
                      <a:pt x="14913" y="109"/>
                      <a:pt x="12608" y="8"/>
                    </a:cubicBezTo>
                    <a:cubicBezTo>
                      <a:pt x="12469" y="3"/>
                      <a:pt x="12331" y="0"/>
                      <a:pt x="12195" y="0"/>
                    </a:cubicBezTo>
                    <a:close/>
                  </a:path>
                </a:pathLst>
              </a:custGeom>
              <a:solidFill>
                <a:srgbClr val="8A37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96" name="Google Shape;12796;g24384d3dfa2_2_2336"/>
              <p:cNvSpPr/>
              <p:nvPr/>
            </p:nvSpPr>
            <p:spPr>
              <a:xfrm>
                <a:off x="4343500" y="4483550"/>
                <a:ext cx="511325" cy="439450"/>
              </a:xfrm>
              <a:custGeom>
                <a:avLst/>
                <a:gdLst/>
                <a:ahLst/>
                <a:cxnLst/>
                <a:rect l="l" t="t" r="r" b="b"/>
                <a:pathLst>
                  <a:path w="20453" h="17578" extrusionOk="0">
                    <a:moveTo>
                      <a:pt x="12195" y="0"/>
                    </a:moveTo>
                    <a:cubicBezTo>
                      <a:pt x="2293" y="0"/>
                      <a:pt x="1" y="14194"/>
                      <a:pt x="1" y="14194"/>
                    </a:cubicBezTo>
                    <a:cubicBezTo>
                      <a:pt x="1530" y="15623"/>
                      <a:pt x="3059" y="16750"/>
                      <a:pt x="4537" y="17578"/>
                    </a:cubicBezTo>
                    <a:cubicBezTo>
                      <a:pt x="3811" y="12891"/>
                      <a:pt x="6141" y="6800"/>
                      <a:pt x="8873" y="6274"/>
                    </a:cubicBezTo>
                    <a:cubicBezTo>
                      <a:pt x="9157" y="6218"/>
                      <a:pt x="9421" y="6192"/>
                      <a:pt x="9667" y="6192"/>
                    </a:cubicBezTo>
                    <a:cubicBezTo>
                      <a:pt x="12256" y="6192"/>
                      <a:pt x="12760" y="9067"/>
                      <a:pt x="12783" y="9181"/>
                    </a:cubicBezTo>
                    <a:cubicBezTo>
                      <a:pt x="12833" y="9106"/>
                      <a:pt x="14838" y="5522"/>
                      <a:pt x="17821" y="4394"/>
                    </a:cubicBezTo>
                    <a:cubicBezTo>
                      <a:pt x="19149" y="3918"/>
                      <a:pt x="19951" y="3267"/>
                      <a:pt x="20452" y="2715"/>
                    </a:cubicBezTo>
                    <a:cubicBezTo>
                      <a:pt x="19851" y="2239"/>
                      <a:pt x="19174" y="1813"/>
                      <a:pt x="18447" y="1437"/>
                    </a:cubicBezTo>
                    <a:cubicBezTo>
                      <a:pt x="16843" y="635"/>
                      <a:pt x="14913" y="109"/>
                      <a:pt x="12608" y="8"/>
                    </a:cubicBezTo>
                    <a:cubicBezTo>
                      <a:pt x="12469" y="3"/>
                      <a:pt x="12331" y="0"/>
                      <a:pt x="12195" y="0"/>
                    </a:cubicBezTo>
                    <a:close/>
                  </a:path>
                </a:pathLst>
              </a:custGeom>
              <a:solidFill>
                <a:srgbClr val="762D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97" name="Google Shape;12797;g24384d3dfa2_2_2336"/>
              <p:cNvSpPr/>
              <p:nvPr/>
            </p:nvSpPr>
            <p:spPr>
              <a:xfrm>
                <a:off x="4802150" y="4519475"/>
                <a:ext cx="207425" cy="339000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13560" extrusionOk="0">
                    <a:moveTo>
                      <a:pt x="101" y="0"/>
                    </a:moveTo>
                    <a:cubicBezTo>
                      <a:pt x="26" y="426"/>
                      <a:pt x="1" y="902"/>
                      <a:pt x="26" y="1404"/>
                    </a:cubicBezTo>
                    <a:cubicBezTo>
                      <a:pt x="26" y="1404"/>
                      <a:pt x="5565" y="4286"/>
                      <a:pt x="6718" y="13559"/>
                    </a:cubicBezTo>
                    <a:cubicBezTo>
                      <a:pt x="7745" y="12732"/>
                      <a:pt x="8297" y="12130"/>
                      <a:pt x="8297" y="12130"/>
                    </a:cubicBezTo>
                    <a:cubicBezTo>
                      <a:pt x="7369" y="8922"/>
                      <a:pt x="5615" y="2782"/>
                      <a:pt x="101" y="0"/>
                    </a:cubicBezTo>
                    <a:close/>
                  </a:path>
                </a:pathLst>
              </a:custGeom>
              <a:solidFill>
                <a:srgbClr val="9A4A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98" name="Google Shape;12798;g24384d3dfa2_2_2336"/>
              <p:cNvSpPr/>
              <p:nvPr/>
            </p:nvSpPr>
            <p:spPr>
              <a:xfrm>
                <a:off x="4499725" y="4427850"/>
                <a:ext cx="294950" cy="122850"/>
              </a:xfrm>
              <a:custGeom>
                <a:avLst/>
                <a:gdLst/>
                <a:ahLst/>
                <a:cxnLst/>
                <a:rect l="l" t="t" r="r" b="b"/>
                <a:pathLst>
                  <a:path w="11798" h="4914" extrusionOk="0">
                    <a:moveTo>
                      <a:pt x="5663" y="0"/>
                    </a:moveTo>
                    <a:cubicBezTo>
                      <a:pt x="1" y="0"/>
                      <a:pt x="1336" y="3802"/>
                      <a:pt x="3602" y="4517"/>
                    </a:cubicBezTo>
                    <a:cubicBezTo>
                      <a:pt x="4415" y="4780"/>
                      <a:pt x="5435" y="4914"/>
                      <a:pt x="6458" y="4914"/>
                    </a:cubicBezTo>
                    <a:cubicBezTo>
                      <a:pt x="8462" y="4914"/>
                      <a:pt x="10481" y="4401"/>
                      <a:pt x="10995" y="3339"/>
                    </a:cubicBezTo>
                    <a:cubicBezTo>
                      <a:pt x="11797" y="1735"/>
                      <a:pt x="11120" y="332"/>
                      <a:pt x="6584" y="31"/>
                    </a:cubicBezTo>
                    <a:cubicBezTo>
                      <a:pt x="6258" y="10"/>
                      <a:pt x="5952" y="0"/>
                      <a:pt x="5663" y="0"/>
                    </a:cubicBezTo>
                    <a:close/>
                  </a:path>
                </a:pathLst>
              </a:custGeom>
              <a:solidFill>
                <a:srgbClr val="F05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99" name="Google Shape;12799;g24384d3dfa2_2_2336"/>
              <p:cNvSpPr/>
              <p:nvPr/>
            </p:nvSpPr>
            <p:spPr>
              <a:xfrm>
                <a:off x="4591000" y="4347150"/>
                <a:ext cx="147275" cy="162450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6498" extrusionOk="0">
                    <a:moveTo>
                      <a:pt x="76" y="1"/>
                    </a:moveTo>
                    <a:lnTo>
                      <a:pt x="51" y="1555"/>
                    </a:lnTo>
                    <a:lnTo>
                      <a:pt x="26" y="4312"/>
                    </a:lnTo>
                    <a:cubicBezTo>
                      <a:pt x="1" y="4988"/>
                      <a:pt x="377" y="5640"/>
                      <a:pt x="953" y="5966"/>
                    </a:cubicBezTo>
                    <a:cubicBezTo>
                      <a:pt x="1461" y="6242"/>
                      <a:pt x="2116" y="6498"/>
                      <a:pt x="2901" y="6498"/>
                    </a:cubicBezTo>
                    <a:cubicBezTo>
                      <a:pt x="2969" y="6498"/>
                      <a:pt x="3039" y="6496"/>
                      <a:pt x="3109" y="6492"/>
                    </a:cubicBezTo>
                    <a:cubicBezTo>
                      <a:pt x="3660" y="6467"/>
                      <a:pt x="4236" y="6317"/>
                      <a:pt x="4863" y="5966"/>
                    </a:cubicBezTo>
                    <a:cubicBezTo>
                      <a:pt x="5464" y="5640"/>
                      <a:pt x="5815" y="5038"/>
                      <a:pt x="5815" y="4387"/>
                    </a:cubicBezTo>
                    <a:lnTo>
                      <a:pt x="5891" y="76"/>
                    </a:lnTo>
                    <a:lnTo>
                      <a:pt x="76" y="1"/>
                    </a:ln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0" name="Google Shape;12800;g24384d3dfa2_2_2336"/>
              <p:cNvSpPr/>
              <p:nvPr/>
            </p:nvSpPr>
            <p:spPr>
              <a:xfrm>
                <a:off x="4592250" y="4347150"/>
                <a:ext cx="146025" cy="162325"/>
              </a:xfrm>
              <a:custGeom>
                <a:avLst/>
                <a:gdLst/>
                <a:ahLst/>
                <a:cxnLst/>
                <a:rect l="l" t="t" r="r" b="b"/>
                <a:pathLst>
                  <a:path w="5841" h="6493" extrusionOk="0">
                    <a:moveTo>
                      <a:pt x="26" y="1"/>
                    </a:moveTo>
                    <a:lnTo>
                      <a:pt x="1" y="1555"/>
                    </a:lnTo>
                    <a:cubicBezTo>
                      <a:pt x="753" y="1680"/>
                      <a:pt x="1856" y="1855"/>
                      <a:pt x="2783" y="1855"/>
                    </a:cubicBezTo>
                    <a:cubicBezTo>
                      <a:pt x="4136" y="1855"/>
                      <a:pt x="4863" y="5364"/>
                      <a:pt x="3059" y="6492"/>
                    </a:cubicBezTo>
                    <a:cubicBezTo>
                      <a:pt x="3610" y="6467"/>
                      <a:pt x="4186" y="6317"/>
                      <a:pt x="4813" y="5966"/>
                    </a:cubicBezTo>
                    <a:cubicBezTo>
                      <a:pt x="5414" y="5640"/>
                      <a:pt x="5765" y="5038"/>
                      <a:pt x="5765" y="4387"/>
                    </a:cubicBezTo>
                    <a:lnTo>
                      <a:pt x="5841" y="76"/>
                    </a:lnTo>
                    <a:lnTo>
                      <a:pt x="26" y="1"/>
                    </a:ln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1" name="Google Shape;12801;g24384d3dfa2_2_2336"/>
              <p:cNvSpPr/>
              <p:nvPr/>
            </p:nvSpPr>
            <p:spPr>
              <a:xfrm>
                <a:off x="4020825" y="3211175"/>
                <a:ext cx="1310175" cy="847775"/>
              </a:xfrm>
              <a:custGeom>
                <a:avLst/>
                <a:gdLst/>
                <a:ahLst/>
                <a:cxnLst/>
                <a:rect l="l" t="t" r="r" b="b"/>
                <a:pathLst>
                  <a:path w="52407" h="33911" extrusionOk="0">
                    <a:moveTo>
                      <a:pt x="21805" y="1"/>
                    </a:moveTo>
                    <a:cubicBezTo>
                      <a:pt x="21805" y="1"/>
                      <a:pt x="21254" y="527"/>
                      <a:pt x="16918" y="2582"/>
                    </a:cubicBezTo>
                    <a:cubicBezTo>
                      <a:pt x="12607" y="4638"/>
                      <a:pt x="11179" y="8597"/>
                      <a:pt x="10301" y="11104"/>
                    </a:cubicBezTo>
                    <a:cubicBezTo>
                      <a:pt x="10301" y="11104"/>
                      <a:pt x="8447" y="9801"/>
                      <a:pt x="5615" y="9174"/>
                    </a:cubicBezTo>
                    <a:cubicBezTo>
                      <a:pt x="5615" y="9174"/>
                      <a:pt x="5489" y="10202"/>
                      <a:pt x="4963" y="11856"/>
                    </a:cubicBezTo>
                    <a:cubicBezTo>
                      <a:pt x="4412" y="13535"/>
                      <a:pt x="4587" y="15866"/>
                      <a:pt x="5289" y="16643"/>
                    </a:cubicBezTo>
                    <a:cubicBezTo>
                      <a:pt x="5214" y="16567"/>
                      <a:pt x="3910" y="15289"/>
                      <a:pt x="2582" y="15289"/>
                    </a:cubicBezTo>
                    <a:cubicBezTo>
                      <a:pt x="2582" y="15289"/>
                      <a:pt x="1" y="23385"/>
                      <a:pt x="3961" y="29324"/>
                    </a:cubicBezTo>
                    <a:cubicBezTo>
                      <a:pt x="5013" y="30878"/>
                      <a:pt x="6542" y="32307"/>
                      <a:pt x="8722" y="33385"/>
                    </a:cubicBezTo>
                    <a:cubicBezTo>
                      <a:pt x="8722" y="33385"/>
                      <a:pt x="8347" y="23234"/>
                      <a:pt x="14036" y="20803"/>
                    </a:cubicBezTo>
                    <a:cubicBezTo>
                      <a:pt x="19725" y="18372"/>
                      <a:pt x="20301" y="18748"/>
                      <a:pt x="21605" y="17871"/>
                    </a:cubicBezTo>
                    <a:cubicBezTo>
                      <a:pt x="21605" y="17871"/>
                      <a:pt x="26544" y="24117"/>
                      <a:pt x="32448" y="24117"/>
                    </a:cubicBezTo>
                    <a:cubicBezTo>
                      <a:pt x="32551" y="24117"/>
                      <a:pt x="32654" y="24115"/>
                      <a:pt x="32758" y="24111"/>
                    </a:cubicBezTo>
                    <a:cubicBezTo>
                      <a:pt x="32758" y="24111"/>
                      <a:pt x="32307" y="22056"/>
                      <a:pt x="32181" y="20126"/>
                    </a:cubicBezTo>
                    <a:lnTo>
                      <a:pt x="32181" y="20126"/>
                    </a:lnTo>
                    <a:cubicBezTo>
                      <a:pt x="32181" y="20127"/>
                      <a:pt x="32833" y="21630"/>
                      <a:pt x="37069" y="22507"/>
                    </a:cubicBezTo>
                    <a:cubicBezTo>
                      <a:pt x="39951" y="23109"/>
                      <a:pt x="42382" y="25114"/>
                      <a:pt x="43184" y="28447"/>
                    </a:cubicBezTo>
                    <a:cubicBezTo>
                      <a:pt x="43409" y="29324"/>
                      <a:pt x="43510" y="30302"/>
                      <a:pt x="43460" y="31380"/>
                    </a:cubicBezTo>
                    <a:cubicBezTo>
                      <a:pt x="43460" y="32157"/>
                      <a:pt x="43359" y="33009"/>
                      <a:pt x="43184" y="33911"/>
                    </a:cubicBezTo>
                    <a:cubicBezTo>
                      <a:pt x="43184" y="33911"/>
                      <a:pt x="43785" y="33334"/>
                      <a:pt x="44612" y="32282"/>
                    </a:cubicBezTo>
                    <a:cubicBezTo>
                      <a:pt x="47294" y="28948"/>
                      <a:pt x="52407" y="20678"/>
                      <a:pt x="48347" y="9826"/>
                    </a:cubicBezTo>
                    <a:lnTo>
                      <a:pt x="48347" y="9826"/>
                    </a:lnTo>
                    <a:cubicBezTo>
                      <a:pt x="48347" y="9826"/>
                      <a:pt x="47219" y="11956"/>
                      <a:pt x="44537" y="13384"/>
                    </a:cubicBezTo>
                    <a:cubicBezTo>
                      <a:pt x="44537" y="13384"/>
                      <a:pt x="47921" y="9951"/>
                      <a:pt x="45139" y="4688"/>
                    </a:cubicBezTo>
                    <a:lnTo>
                      <a:pt x="45139" y="4688"/>
                    </a:lnTo>
                    <a:cubicBezTo>
                      <a:pt x="45139" y="4688"/>
                      <a:pt x="43603" y="6898"/>
                      <a:pt x="40770" y="6898"/>
                    </a:cubicBezTo>
                    <a:cubicBezTo>
                      <a:pt x="39860" y="6898"/>
                      <a:pt x="38815" y="6670"/>
                      <a:pt x="37645" y="6066"/>
                    </a:cubicBezTo>
                    <a:cubicBezTo>
                      <a:pt x="34901" y="4654"/>
                      <a:pt x="32013" y="2964"/>
                      <a:pt x="28948" y="2964"/>
                    </a:cubicBezTo>
                    <a:cubicBezTo>
                      <a:pt x="27227" y="2964"/>
                      <a:pt x="25449" y="3498"/>
                      <a:pt x="23610" y="4913"/>
                    </a:cubicBezTo>
                    <a:cubicBezTo>
                      <a:pt x="22983" y="5389"/>
                      <a:pt x="22357" y="5966"/>
                      <a:pt x="21705" y="6668"/>
                    </a:cubicBezTo>
                    <a:cubicBezTo>
                      <a:pt x="21705" y="6668"/>
                      <a:pt x="22808" y="3384"/>
                      <a:pt x="21855" y="151"/>
                    </a:cubicBezTo>
                    <a:cubicBezTo>
                      <a:pt x="21855" y="101"/>
                      <a:pt x="21830" y="51"/>
                      <a:pt x="21805" y="1"/>
                    </a:cubicBezTo>
                    <a:close/>
                  </a:path>
                </a:pathLst>
              </a:custGeom>
              <a:solidFill>
                <a:srgbClr val="5328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2" name="Google Shape;12802;g24384d3dfa2_2_2336"/>
              <p:cNvSpPr/>
              <p:nvPr/>
            </p:nvSpPr>
            <p:spPr>
              <a:xfrm>
                <a:off x="4020825" y="3211175"/>
                <a:ext cx="546400" cy="733125"/>
              </a:xfrm>
              <a:custGeom>
                <a:avLst/>
                <a:gdLst/>
                <a:ahLst/>
                <a:cxnLst/>
                <a:rect l="l" t="t" r="r" b="b"/>
                <a:pathLst>
                  <a:path w="21856" h="29325" extrusionOk="0">
                    <a:moveTo>
                      <a:pt x="21805" y="1"/>
                    </a:moveTo>
                    <a:cubicBezTo>
                      <a:pt x="21805" y="1"/>
                      <a:pt x="21254" y="527"/>
                      <a:pt x="16918" y="2582"/>
                    </a:cubicBezTo>
                    <a:cubicBezTo>
                      <a:pt x="12607" y="4638"/>
                      <a:pt x="11179" y="8597"/>
                      <a:pt x="10301" y="11104"/>
                    </a:cubicBezTo>
                    <a:cubicBezTo>
                      <a:pt x="10301" y="11104"/>
                      <a:pt x="8447" y="9801"/>
                      <a:pt x="5615" y="9174"/>
                    </a:cubicBezTo>
                    <a:cubicBezTo>
                      <a:pt x="5615" y="9174"/>
                      <a:pt x="5489" y="10202"/>
                      <a:pt x="4963" y="11856"/>
                    </a:cubicBezTo>
                    <a:cubicBezTo>
                      <a:pt x="4412" y="13535"/>
                      <a:pt x="4587" y="15866"/>
                      <a:pt x="5289" y="16643"/>
                    </a:cubicBezTo>
                    <a:cubicBezTo>
                      <a:pt x="5214" y="16567"/>
                      <a:pt x="3910" y="15289"/>
                      <a:pt x="2582" y="15289"/>
                    </a:cubicBezTo>
                    <a:cubicBezTo>
                      <a:pt x="2582" y="15289"/>
                      <a:pt x="1" y="23385"/>
                      <a:pt x="3961" y="29324"/>
                    </a:cubicBezTo>
                    <a:lnTo>
                      <a:pt x="4261" y="28823"/>
                    </a:lnTo>
                    <a:cubicBezTo>
                      <a:pt x="4261" y="28823"/>
                      <a:pt x="1454" y="23836"/>
                      <a:pt x="3259" y="17620"/>
                    </a:cubicBezTo>
                    <a:cubicBezTo>
                      <a:pt x="3259" y="17620"/>
                      <a:pt x="3346" y="17586"/>
                      <a:pt x="3539" y="17586"/>
                    </a:cubicBezTo>
                    <a:cubicBezTo>
                      <a:pt x="3966" y="17586"/>
                      <a:pt x="4910" y="17753"/>
                      <a:pt x="6567" y="18823"/>
                    </a:cubicBezTo>
                    <a:cubicBezTo>
                      <a:pt x="6567" y="18823"/>
                      <a:pt x="5865" y="14989"/>
                      <a:pt x="6492" y="13585"/>
                    </a:cubicBezTo>
                    <a:cubicBezTo>
                      <a:pt x="7118" y="12181"/>
                      <a:pt x="6517" y="11129"/>
                      <a:pt x="6517" y="11129"/>
                    </a:cubicBezTo>
                    <a:lnTo>
                      <a:pt x="6517" y="11129"/>
                    </a:lnTo>
                    <a:cubicBezTo>
                      <a:pt x="6517" y="11129"/>
                      <a:pt x="9224" y="11204"/>
                      <a:pt x="10928" y="13811"/>
                    </a:cubicBezTo>
                    <a:cubicBezTo>
                      <a:pt x="10928" y="13811"/>
                      <a:pt x="11454" y="8322"/>
                      <a:pt x="14738" y="6267"/>
                    </a:cubicBezTo>
                    <a:cubicBezTo>
                      <a:pt x="17745" y="4412"/>
                      <a:pt x="21705" y="3334"/>
                      <a:pt x="21855" y="151"/>
                    </a:cubicBezTo>
                    <a:cubicBezTo>
                      <a:pt x="21855" y="101"/>
                      <a:pt x="21830" y="51"/>
                      <a:pt x="21805" y="1"/>
                    </a:cubicBezTo>
                    <a:close/>
                  </a:path>
                </a:pathLst>
              </a:custGeom>
              <a:solidFill>
                <a:srgbClr val="6337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3" name="Google Shape;12803;g24384d3dfa2_2_2336"/>
              <p:cNvSpPr/>
              <p:nvPr/>
            </p:nvSpPr>
            <p:spPr>
              <a:xfrm>
                <a:off x="4611050" y="3285275"/>
                <a:ext cx="719950" cy="732950"/>
              </a:xfrm>
              <a:custGeom>
                <a:avLst/>
                <a:gdLst/>
                <a:ahLst/>
                <a:cxnLst/>
                <a:rect l="l" t="t" r="r" b="b"/>
                <a:pathLst>
                  <a:path w="28798" h="29318" extrusionOk="0">
                    <a:moveTo>
                      <a:pt x="5339" y="0"/>
                    </a:moveTo>
                    <a:cubicBezTo>
                      <a:pt x="3618" y="0"/>
                      <a:pt x="1840" y="534"/>
                      <a:pt x="1" y="1949"/>
                    </a:cubicBezTo>
                    <a:cubicBezTo>
                      <a:pt x="1012" y="1393"/>
                      <a:pt x="2176" y="1111"/>
                      <a:pt x="3394" y="1111"/>
                    </a:cubicBezTo>
                    <a:cubicBezTo>
                      <a:pt x="6129" y="1111"/>
                      <a:pt x="9136" y="2535"/>
                      <a:pt x="11304" y="5483"/>
                    </a:cubicBezTo>
                    <a:cubicBezTo>
                      <a:pt x="12889" y="7658"/>
                      <a:pt x="14848" y="8212"/>
                      <a:pt x="16433" y="8212"/>
                    </a:cubicBezTo>
                    <a:cubicBezTo>
                      <a:pt x="18080" y="8212"/>
                      <a:pt x="19324" y="7614"/>
                      <a:pt x="19324" y="7613"/>
                    </a:cubicBezTo>
                    <a:lnTo>
                      <a:pt x="19324" y="7613"/>
                    </a:lnTo>
                    <a:cubicBezTo>
                      <a:pt x="19675" y="9618"/>
                      <a:pt x="17194" y="13052"/>
                      <a:pt x="17194" y="13052"/>
                    </a:cubicBezTo>
                    <a:cubicBezTo>
                      <a:pt x="18081" y="13626"/>
                      <a:pt x="18881" y="13827"/>
                      <a:pt x="19568" y="13827"/>
                    </a:cubicBezTo>
                    <a:cubicBezTo>
                      <a:pt x="21191" y="13827"/>
                      <a:pt x="22181" y="12701"/>
                      <a:pt x="22181" y="12701"/>
                    </a:cubicBezTo>
                    <a:lnTo>
                      <a:pt x="22181" y="12701"/>
                    </a:lnTo>
                    <a:cubicBezTo>
                      <a:pt x="24136" y="19318"/>
                      <a:pt x="21805" y="24155"/>
                      <a:pt x="21805" y="24155"/>
                    </a:cubicBezTo>
                    <a:cubicBezTo>
                      <a:pt x="20753" y="24506"/>
                      <a:pt x="20026" y="25057"/>
                      <a:pt x="19575" y="25483"/>
                    </a:cubicBezTo>
                    <a:cubicBezTo>
                      <a:pt x="19149" y="25884"/>
                      <a:pt x="18973" y="26210"/>
                      <a:pt x="18973" y="26210"/>
                    </a:cubicBezTo>
                    <a:cubicBezTo>
                      <a:pt x="18973" y="26210"/>
                      <a:pt x="19199" y="27463"/>
                      <a:pt x="19851" y="28416"/>
                    </a:cubicBezTo>
                    <a:cubicBezTo>
                      <a:pt x="20151" y="28817"/>
                      <a:pt x="20527" y="29167"/>
                      <a:pt x="21003" y="29318"/>
                    </a:cubicBezTo>
                    <a:cubicBezTo>
                      <a:pt x="23685" y="25984"/>
                      <a:pt x="28798" y="17714"/>
                      <a:pt x="24738" y="6862"/>
                    </a:cubicBezTo>
                    <a:lnTo>
                      <a:pt x="24738" y="6862"/>
                    </a:lnTo>
                    <a:cubicBezTo>
                      <a:pt x="24738" y="6862"/>
                      <a:pt x="23610" y="8992"/>
                      <a:pt x="20928" y="10420"/>
                    </a:cubicBezTo>
                    <a:cubicBezTo>
                      <a:pt x="20928" y="10420"/>
                      <a:pt x="24312" y="6987"/>
                      <a:pt x="21530" y="1724"/>
                    </a:cubicBezTo>
                    <a:lnTo>
                      <a:pt x="21530" y="1724"/>
                    </a:lnTo>
                    <a:cubicBezTo>
                      <a:pt x="21530" y="1724"/>
                      <a:pt x="19994" y="3934"/>
                      <a:pt x="17161" y="3934"/>
                    </a:cubicBezTo>
                    <a:cubicBezTo>
                      <a:pt x="16251" y="3934"/>
                      <a:pt x="15206" y="3706"/>
                      <a:pt x="14036" y="3102"/>
                    </a:cubicBezTo>
                    <a:cubicBezTo>
                      <a:pt x="11292" y="1690"/>
                      <a:pt x="8404" y="0"/>
                      <a:pt x="5339" y="0"/>
                    </a:cubicBezTo>
                    <a:close/>
                  </a:path>
                </a:pathLst>
              </a:custGeom>
              <a:solidFill>
                <a:srgbClr val="380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4" name="Google Shape;12804;g24384d3dfa2_2_2336"/>
              <p:cNvSpPr/>
              <p:nvPr/>
            </p:nvSpPr>
            <p:spPr>
              <a:xfrm>
                <a:off x="5099150" y="3918750"/>
                <a:ext cx="18047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7219" h="7899" extrusionOk="0">
                    <a:moveTo>
                      <a:pt x="3751" y="0"/>
                    </a:moveTo>
                    <a:cubicBezTo>
                      <a:pt x="1791" y="0"/>
                      <a:pt x="627" y="2575"/>
                      <a:pt x="627" y="2575"/>
                    </a:cubicBezTo>
                    <a:lnTo>
                      <a:pt x="1" y="7838"/>
                    </a:lnTo>
                    <a:cubicBezTo>
                      <a:pt x="368" y="7875"/>
                      <a:pt x="721" y="7898"/>
                      <a:pt x="1061" y="7898"/>
                    </a:cubicBezTo>
                    <a:cubicBezTo>
                      <a:pt x="1186" y="7898"/>
                      <a:pt x="1308" y="7895"/>
                      <a:pt x="1429" y="7889"/>
                    </a:cubicBezTo>
                    <a:cubicBezTo>
                      <a:pt x="3209" y="7763"/>
                      <a:pt x="4637" y="6986"/>
                      <a:pt x="5540" y="5959"/>
                    </a:cubicBezTo>
                    <a:cubicBezTo>
                      <a:pt x="7043" y="4280"/>
                      <a:pt x="7219" y="1924"/>
                      <a:pt x="5515" y="671"/>
                    </a:cubicBezTo>
                    <a:cubicBezTo>
                      <a:pt x="4873" y="189"/>
                      <a:pt x="4283" y="0"/>
                      <a:pt x="3751" y="0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5" name="Google Shape;12805;g24384d3dfa2_2_2336"/>
              <p:cNvSpPr/>
              <p:nvPr/>
            </p:nvSpPr>
            <p:spPr>
              <a:xfrm>
                <a:off x="4076600" y="3903225"/>
                <a:ext cx="171075" cy="199375"/>
              </a:xfrm>
              <a:custGeom>
                <a:avLst/>
                <a:gdLst/>
                <a:ahLst/>
                <a:cxnLst/>
                <a:rect l="l" t="t" r="r" b="b"/>
                <a:pathLst>
                  <a:path w="6843" h="7975" extrusionOk="0">
                    <a:moveTo>
                      <a:pt x="3267" y="1"/>
                    </a:moveTo>
                    <a:cubicBezTo>
                      <a:pt x="2754" y="1"/>
                      <a:pt x="2182" y="176"/>
                      <a:pt x="1554" y="615"/>
                    </a:cubicBezTo>
                    <a:cubicBezTo>
                      <a:pt x="251" y="1542"/>
                      <a:pt x="0" y="3121"/>
                      <a:pt x="577" y="4600"/>
                    </a:cubicBezTo>
                    <a:cubicBezTo>
                      <a:pt x="1253" y="6254"/>
                      <a:pt x="3008" y="7783"/>
                      <a:pt x="5539" y="7958"/>
                    </a:cubicBezTo>
                    <a:cubicBezTo>
                      <a:pt x="5716" y="7969"/>
                      <a:pt x="5892" y="7975"/>
                      <a:pt x="6070" y="7975"/>
                    </a:cubicBezTo>
                    <a:cubicBezTo>
                      <a:pt x="6322" y="7975"/>
                      <a:pt x="6578" y="7963"/>
                      <a:pt x="6842" y="7933"/>
                    </a:cubicBezTo>
                    <a:lnTo>
                      <a:pt x="6366" y="2670"/>
                    </a:lnTo>
                    <a:cubicBezTo>
                      <a:pt x="6366" y="2670"/>
                      <a:pt x="5270" y="1"/>
                      <a:pt x="3267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6" name="Google Shape;12806;g24384d3dfa2_2_2336"/>
              <p:cNvSpPr/>
              <p:nvPr/>
            </p:nvSpPr>
            <p:spPr>
              <a:xfrm>
                <a:off x="5113575" y="3985775"/>
                <a:ext cx="119950" cy="94775"/>
              </a:xfrm>
              <a:custGeom>
                <a:avLst/>
                <a:gdLst/>
                <a:ahLst/>
                <a:cxnLst/>
                <a:rect l="l" t="t" r="r" b="b"/>
                <a:pathLst>
                  <a:path w="4798" h="3791" extrusionOk="0">
                    <a:moveTo>
                      <a:pt x="2418" y="1"/>
                    </a:moveTo>
                    <a:cubicBezTo>
                      <a:pt x="1111" y="1"/>
                      <a:pt x="25" y="2325"/>
                      <a:pt x="25" y="2325"/>
                    </a:cubicBezTo>
                    <a:lnTo>
                      <a:pt x="0" y="3754"/>
                    </a:lnTo>
                    <a:cubicBezTo>
                      <a:pt x="195" y="3779"/>
                      <a:pt x="386" y="3791"/>
                      <a:pt x="573" y="3791"/>
                    </a:cubicBezTo>
                    <a:cubicBezTo>
                      <a:pt x="3042" y="3791"/>
                      <a:pt x="4798" y="1745"/>
                      <a:pt x="3283" y="371"/>
                    </a:cubicBezTo>
                    <a:cubicBezTo>
                      <a:pt x="2990" y="109"/>
                      <a:pt x="2699" y="1"/>
                      <a:pt x="2418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7" name="Google Shape;12807;g24384d3dfa2_2_2336"/>
              <p:cNvSpPr/>
              <p:nvPr/>
            </p:nvSpPr>
            <p:spPr>
              <a:xfrm>
                <a:off x="5099150" y="3918750"/>
                <a:ext cx="18047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7219" h="7899" extrusionOk="0">
                    <a:moveTo>
                      <a:pt x="3751" y="0"/>
                    </a:moveTo>
                    <a:cubicBezTo>
                      <a:pt x="1791" y="0"/>
                      <a:pt x="627" y="2575"/>
                      <a:pt x="627" y="2575"/>
                    </a:cubicBezTo>
                    <a:lnTo>
                      <a:pt x="1" y="7838"/>
                    </a:lnTo>
                    <a:cubicBezTo>
                      <a:pt x="368" y="7875"/>
                      <a:pt x="721" y="7898"/>
                      <a:pt x="1061" y="7898"/>
                    </a:cubicBezTo>
                    <a:cubicBezTo>
                      <a:pt x="1186" y="7898"/>
                      <a:pt x="1308" y="7895"/>
                      <a:pt x="1429" y="7889"/>
                    </a:cubicBezTo>
                    <a:cubicBezTo>
                      <a:pt x="1805" y="6711"/>
                      <a:pt x="2457" y="4480"/>
                      <a:pt x="2332" y="2876"/>
                    </a:cubicBezTo>
                    <a:cubicBezTo>
                      <a:pt x="2285" y="2260"/>
                      <a:pt x="2680" y="1967"/>
                      <a:pt x="3214" y="1967"/>
                    </a:cubicBezTo>
                    <a:cubicBezTo>
                      <a:pt x="4397" y="1967"/>
                      <a:pt x="6265" y="3404"/>
                      <a:pt x="5540" y="5959"/>
                    </a:cubicBezTo>
                    <a:cubicBezTo>
                      <a:pt x="7043" y="4280"/>
                      <a:pt x="7219" y="1924"/>
                      <a:pt x="5515" y="671"/>
                    </a:cubicBezTo>
                    <a:cubicBezTo>
                      <a:pt x="4873" y="189"/>
                      <a:pt x="4283" y="0"/>
                      <a:pt x="3751" y="0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8" name="Google Shape;12808;g24384d3dfa2_2_2336"/>
              <p:cNvSpPr/>
              <p:nvPr/>
            </p:nvSpPr>
            <p:spPr>
              <a:xfrm>
                <a:off x="4115275" y="3970775"/>
                <a:ext cx="119875" cy="96275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3851" extrusionOk="0">
                    <a:moveTo>
                      <a:pt x="2455" y="0"/>
                    </a:moveTo>
                    <a:cubicBezTo>
                      <a:pt x="2185" y="0"/>
                      <a:pt x="1901" y="101"/>
                      <a:pt x="1611" y="344"/>
                    </a:cubicBezTo>
                    <a:cubicBezTo>
                      <a:pt x="0" y="1694"/>
                      <a:pt x="1792" y="3850"/>
                      <a:pt x="4321" y="3850"/>
                    </a:cubicBezTo>
                    <a:cubicBezTo>
                      <a:pt x="4468" y="3850"/>
                      <a:pt x="4618" y="3843"/>
                      <a:pt x="4769" y="3828"/>
                    </a:cubicBezTo>
                    <a:lnTo>
                      <a:pt x="4794" y="2399"/>
                    </a:lnTo>
                    <a:cubicBezTo>
                      <a:pt x="4794" y="2399"/>
                      <a:pt x="3776" y="0"/>
                      <a:pt x="2455" y="0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09" name="Google Shape;12809;g24384d3dfa2_2_2336"/>
              <p:cNvSpPr/>
              <p:nvPr/>
            </p:nvSpPr>
            <p:spPr>
              <a:xfrm>
                <a:off x="4076600" y="3903225"/>
                <a:ext cx="171075" cy="199375"/>
              </a:xfrm>
              <a:custGeom>
                <a:avLst/>
                <a:gdLst/>
                <a:ahLst/>
                <a:cxnLst/>
                <a:rect l="l" t="t" r="r" b="b"/>
                <a:pathLst>
                  <a:path w="6843" h="7975" extrusionOk="0">
                    <a:moveTo>
                      <a:pt x="3267" y="1"/>
                    </a:moveTo>
                    <a:cubicBezTo>
                      <a:pt x="2754" y="1"/>
                      <a:pt x="2182" y="176"/>
                      <a:pt x="1554" y="615"/>
                    </a:cubicBezTo>
                    <a:cubicBezTo>
                      <a:pt x="251" y="1542"/>
                      <a:pt x="0" y="3121"/>
                      <a:pt x="577" y="4600"/>
                    </a:cubicBezTo>
                    <a:cubicBezTo>
                      <a:pt x="402" y="2636"/>
                      <a:pt x="1605" y="1597"/>
                      <a:pt x="2766" y="1597"/>
                    </a:cubicBezTo>
                    <a:cubicBezTo>
                      <a:pt x="3768" y="1597"/>
                      <a:pt x="4739" y="2372"/>
                      <a:pt x="4762" y="3998"/>
                    </a:cubicBezTo>
                    <a:cubicBezTo>
                      <a:pt x="4812" y="6028"/>
                      <a:pt x="5213" y="7256"/>
                      <a:pt x="5539" y="7958"/>
                    </a:cubicBezTo>
                    <a:cubicBezTo>
                      <a:pt x="5716" y="7969"/>
                      <a:pt x="5892" y="7975"/>
                      <a:pt x="6070" y="7975"/>
                    </a:cubicBezTo>
                    <a:cubicBezTo>
                      <a:pt x="6322" y="7975"/>
                      <a:pt x="6578" y="7963"/>
                      <a:pt x="6842" y="7933"/>
                    </a:cubicBezTo>
                    <a:lnTo>
                      <a:pt x="6366" y="2670"/>
                    </a:lnTo>
                    <a:cubicBezTo>
                      <a:pt x="6366" y="2670"/>
                      <a:pt x="5270" y="1"/>
                      <a:pt x="3267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0" name="Google Shape;12810;g24384d3dfa2_2_2336"/>
              <p:cNvSpPr/>
              <p:nvPr/>
            </p:nvSpPr>
            <p:spPr>
              <a:xfrm>
                <a:off x="4224475" y="3600275"/>
                <a:ext cx="916675" cy="772725"/>
              </a:xfrm>
              <a:custGeom>
                <a:avLst/>
                <a:gdLst/>
                <a:ahLst/>
                <a:cxnLst/>
                <a:rect l="l" t="t" r="r" b="b"/>
                <a:pathLst>
                  <a:path w="36667" h="30909" extrusionOk="0">
                    <a:moveTo>
                      <a:pt x="14236" y="1"/>
                    </a:moveTo>
                    <a:cubicBezTo>
                      <a:pt x="14236" y="1"/>
                      <a:pt x="13760" y="1480"/>
                      <a:pt x="7820" y="3384"/>
                    </a:cubicBezTo>
                    <a:cubicBezTo>
                      <a:pt x="2130" y="5214"/>
                      <a:pt x="0" y="10953"/>
                      <a:pt x="50" y="16342"/>
                    </a:cubicBezTo>
                    <a:cubicBezTo>
                      <a:pt x="50" y="16542"/>
                      <a:pt x="50" y="16768"/>
                      <a:pt x="50" y="16994"/>
                    </a:cubicBezTo>
                    <a:cubicBezTo>
                      <a:pt x="50" y="17069"/>
                      <a:pt x="75" y="17169"/>
                      <a:pt x="75" y="17244"/>
                    </a:cubicBezTo>
                    <a:cubicBezTo>
                      <a:pt x="75" y="17269"/>
                      <a:pt x="75" y="17269"/>
                      <a:pt x="75" y="17269"/>
                    </a:cubicBezTo>
                    <a:cubicBezTo>
                      <a:pt x="351" y="22081"/>
                      <a:pt x="3033" y="28347"/>
                      <a:pt x="13108" y="30302"/>
                    </a:cubicBezTo>
                    <a:cubicBezTo>
                      <a:pt x="14612" y="30603"/>
                      <a:pt x="16291" y="30778"/>
                      <a:pt x="18120" y="30878"/>
                    </a:cubicBezTo>
                    <a:cubicBezTo>
                      <a:pt x="18592" y="30898"/>
                      <a:pt x="19060" y="30909"/>
                      <a:pt x="19524" y="30909"/>
                    </a:cubicBezTo>
                    <a:cubicBezTo>
                      <a:pt x="28282" y="30909"/>
                      <a:pt x="35543" y="27245"/>
                      <a:pt x="36090" y="17319"/>
                    </a:cubicBezTo>
                    <a:cubicBezTo>
                      <a:pt x="36667" y="6843"/>
                      <a:pt x="30928" y="6868"/>
                      <a:pt x="28897" y="6191"/>
                    </a:cubicBezTo>
                    <a:cubicBezTo>
                      <a:pt x="26842" y="5540"/>
                      <a:pt x="23735" y="2783"/>
                      <a:pt x="22306" y="778"/>
                    </a:cubicBezTo>
                    <a:lnTo>
                      <a:pt x="22306" y="778"/>
                    </a:lnTo>
                    <a:cubicBezTo>
                      <a:pt x="22356" y="878"/>
                      <a:pt x="23008" y="2282"/>
                      <a:pt x="22882" y="3961"/>
                    </a:cubicBezTo>
                    <a:cubicBezTo>
                      <a:pt x="22757" y="5690"/>
                      <a:pt x="23233" y="7595"/>
                      <a:pt x="23233" y="7595"/>
                    </a:cubicBezTo>
                    <a:cubicBezTo>
                      <a:pt x="23233" y="7595"/>
                      <a:pt x="15714" y="5891"/>
                      <a:pt x="14236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1" name="Google Shape;12811;g24384d3dfa2_2_2336"/>
              <p:cNvSpPr/>
              <p:nvPr/>
            </p:nvSpPr>
            <p:spPr>
              <a:xfrm>
                <a:off x="4224475" y="3600275"/>
                <a:ext cx="916675" cy="772725"/>
              </a:xfrm>
              <a:custGeom>
                <a:avLst/>
                <a:gdLst/>
                <a:ahLst/>
                <a:cxnLst/>
                <a:rect l="l" t="t" r="r" b="b"/>
                <a:pathLst>
                  <a:path w="36667" h="30909" extrusionOk="0">
                    <a:moveTo>
                      <a:pt x="14236" y="1"/>
                    </a:moveTo>
                    <a:cubicBezTo>
                      <a:pt x="14236" y="1"/>
                      <a:pt x="13760" y="1480"/>
                      <a:pt x="7820" y="3384"/>
                    </a:cubicBezTo>
                    <a:cubicBezTo>
                      <a:pt x="2130" y="5214"/>
                      <a:pt x="0" y="10953"/>
                      <a:pt x="50" y="16342"/>
                    </a:cubicBezTo>
                    <a:cubicBezTo>
                      <a:pt x="175" y="11906"/>
                      <a:pt x="4261" y="4713"/>
                      <a:pt x="7644" y="4512"/>
                    </a:cubicBezTo>
                    <a:cubicBezTo>
                      <a:pt x="11203" y="4287"/>
                      <a:pt x="13860" y="1705"/>
                      <a:pt x="13860" y="1705"/>
                    </a:cubicBezTo>
                    <a:cubicBezTo>
                      <a:pt x="16065" y="6868"/>
                      <a:pt x="23860" y="8547"/>
                      <a:pt x="23860" y="8547"/>
                    </a:cubicBezTo>
                    <a:cubicBezTo>
                      <a:pt x="23584" y="6592"/>
                      <a:pt x="24386" y="4287"/>
                      <a:pt x="24386" y="4287"/>
                    </a:cubicBezTo>
                    <a:cubicBezTo>
                      <a:pt x="26065" y="5916"/>
                      <a:pt x="30476" y="9399"/>
                      <a:pt x="28346" y="20653"/>
                    </a:cubicBezTo>
                    <a:cubicBezTo>
                      <a:pt x="26516" y="30252"/>
                      <a:pt x="13509" y="30302"/>
                      <a:pt x="13108" y="30302"/>
                    </a:cubicBezTo>
                    <a:cubicBezTo>
                      <a:pt x="14612" y="30603"/>
                      <a:pt x="16291" y="30778"/>
                      <a:pt x="18120" y="30878"/>
                    </a:cubicBezTo>
                    <a:cubicBezTo>
                      <a:pt x="18592" y="30898"/>
                      <a:pt x="19060" y="30909"/>
                      <a:pt x="19524" y="30909"/>
                    </a:cubicBezTo>
                    <a:cubicBezTo>
                      <a:pt x="28282" y="30909"/>
                      <a:pt x="35543" y="27245"/>
                      <a:pt x="36090" y="17319"/>
                    </a:cubicBezTo>
                    <a:cubicBezTo>
                      <a:pt x="36667" y="6843"/>
                      <a:pt x="30928" y="6868"/>
                      <a:pt x="28897" y="6191"/>
                    </a:cubicBezTo>
                    <a:cubicBezTo>
                      <a:pt x="26842" y="5540"/>
                      <a:pt x="23735" y="2783"/>
                      <a:pt x="22306" y="778"/>
                    </a:cubicBezTo>
                    <a:lnTo>
                      <a:pt x="22306" y="778"/>
                    </a:lnTo>
                    <a:cubicBezTo>
                      <a:pt x="22356" y="878"/>
                      <a:pt x="23008" y="2282"/>
                      <a:pt x="22882" y="3961"/>
                    </a:cubicBezTo>
                    <a:cubicBezTo>
                      <a:pt x="22757" y="5690"/>
                      <a:pt x="23233" y="7595"/>
                      <a:pt x="23233" y="7595"/>
                    </a:cubicBezTo>
                    <a:cubicBezTo>
                      <a:pt x="23233" y="7595"/>
                      <a:pt x="15714" y="5891"/>
                      <a:pt x="14236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2" name="Google Shape;12812;g24384d3dfa2_2_2336"/>
              <p:cNvSpPr/>
              <p:nvPr/>
            </p:nvSpPr>
            <p:spPr>
              <a:xfrm>
                <a:off x="4287125" y="4059550"/>
                <a:ext cx="189875" cy="188650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7546" extrusionOk="0">
                    <a:moveTo>
                      <a:pt x="3813" y="1"/>
                    </a:moveTo>
                    <a:cubicBezTo>
                      <a:pt x="1754" y="1"/>
                      <a:pt x="50" y="1646"/>
                      <a:pt x="25" y="3710"/>
                    </a:cubicBezTo>
                    <a:cubicBezTo>
                      <a:pt x="0" y="5790"/>
                      <a:pt x="1654" y="7495"/>
                      <a:pt x="3735" y="7545"/>
                    </a:cubicBezTo>
                    <a:cubicBezTo>
                      <a:pt x="3750" y="7545"/>
                      <a:pt x="3766" y="7545"/>
                      <a:pt x="3781" y="7545"/>
                    </a:cubicBezTo>
                    <a:cubicBezTo>
                      <a:pt x="5841" y="7545"/>
                      <a:pt x="7544" y="5900"/>
                      <a:pt x="7569" y="3836"/>
                    </a:cubicBezTo>
                    <a:cubicBezTo>
                      <a:pt x="7594" y="1730"/>
                      <a:pt x="5940" y="26"/>
                      <a:pt x="3860" y="1"/>
                    </a:cubicBezTo>
                    <a:cubicBezTo>
                      <a:pt x="3844" y="1"/>
                      <a:pt x="3829" y="1"/>
                      <a:pt x="3813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3" name="Google Shape;12813;g24384d3dfa2_2_2336"/>
              <p:cNvSpPr/>
              <p:nvPr/>
            </p:nvSpPr>
            <p:spPr>
              <a:xfrm>
                <a:off x="4880475" y="4068325"/>
                <a:ext cx="190500" cy="188650"/>
              </a:xfrm>
              <a:custGeom>
                <a:avLst/>
                <a:gdLst/>
                <a:ahLst/>
                <a:cxnLst/>
                <a:rect l="l" t="t" r="r" b="b"/>
                <a:pathLst>
                  <a:path w="7620" h="7546" extrusionOk="0">
                    <a:moveTo>
                      <a:pt x="3814" y="1"/>
                    </a:moveTo>
                    <a:cubicBezTo>
                      <a:pt x="1755" y="1"/>
                      <a:pt x="76" y="1646"/>
                      <a:pt x="26" y="3710"/>
                    </a:cubicBezTo>
                    <a:cubicBezTo>
                      <a:pt x="1" y="5790"/>
                      <a:pt x="1680" y="7520"/>
                      <a:pt x="3760" y="7545"/>
                    </a:cubicBezTo>
                    <a:cubicBezTo>
                      <a:pt x="3776" y="7545"/>
                      <a:pt x="3791" y="7545"/>
                      <a:pt x="3807" y="7545"/>
                    </a:cubicBezTo>
                    <a:cubicBezTo>
                      <a:pt x="5866" y="7545"/>
                      <a:pt x="7545" y="5900"/>
                      <a:pt x="7570" y="3835"/>
                    </a:cubicBezTo>
                    <a:cubicBezTo>
                      <a:pt x="7620" y="1755"/>
                      <a:pt x="5941" y="26"/>
                      <a:pt x="3860" y="1"/>
                    </a:cubicBezTo>
                    <a:cubicBezTo>
                      <a:pt x="3845" y="1"/>
                      <a:pt x="3829" y="1"/>
                      <a:pt x="3814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4" name="Google Shape;12814;g24384d3dfa2_2_2336"/>
              <p:cNvSpPr/>
              <p:nvPr/>
            </p:nvSpPr>
            <p:spPr>
              <a:xfrm>
                <a:off x="4841000" y="3881000"/>
                <a:ext cx="208050" cy="135975"/>
              </a:xfrm>
              <a:custGeom>
                <a:avLst/>
                <a:gdLst/>
                <a:ahLst/>
                <a:cxnLst/>
                <a:rect l="l" t="t" r="r" b="b"/>
                <a:pathLst>
                  <a:path w="8322" h="5439" fill="none" extrusionOk="0">
                    <a:moveTo>
                      <a:pt x="1028" y="5439"/>
                    </a:moveTo>
                    <a:cubicBezTo>
                      <a:pt x="1028" y="5439"/>
                      <a:pt x="1" y="0"/>
                      <a:pt x="4236" y="75"/>
                    </a:cubicBezTo>
                    <a:cubicBezTo>
                      <a:pt x="8322" y="176"/>
                      <a:pt x="7194" y="5364"/>
                      <a:pt x="7194" y="5364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5" name="Google Shape;12815;g24384d3dfa2_2_2336"/>
              <p:cNvSpPr/>
              <p:nvPr/>
            </p:nvSpPr>
            <p:spPr>
              <a:xfrm>
                <a:off x="4321575" y="3872850"/>
                <a:ext cx="207425" cy="135975"/>
              </a:xfrm>
              <a:custGeom>
                <a:avLst/>
                <a:gdLst/>
                <a:ahLst/>
                <a:cxnLst/>
                <a:rect l="l" t="t" r="r" b="b"/>
                <a:pathLst>
                  <a:path w="8297" h="5439" fill="none" extrusionOk="0">
                    <a:moveTo>
                      <a:pt x="1028" y="5439"/>
                    </a:moveTo>
                    <a:cubicBezTo>
                      <a:pt x="1028" y="5439"/>
                      <a:pt x="1" y="0"/>
                      <a:pt x="4236" y="101"/>
                    </a:cubicBezTo>
                    <a:cubicBezTo>
                      <a:pt x="8297" y="176"/>
                      <a:pt x="7194" y="5389"/>
                      <a:pt x="7194" y="5389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6" name="Google Shape;12816;g24384d3dfa2_2_2336"/>
              <p:cNvSpPr/>
              <p:nvPr/>
            </p:nvSpPr>
            <p:spPr>
              <a:xfrm>
                <a:off x="4622325" y="4013800"/>
                <a:ext cx="173525" cy="77600"/>
              </a:xfrm>
              <a:custGeom>
                <a:avLst/>
                <a:gdLst/>
                <a:ahLst/>
                <a:cxnLst/>
                <a:rect l="l" t="t" r="r" b="b"/>
                <a:pathLst>
                  <a:path w="6941" h="3104" extrusionOk="0">
                    <a:moveTo>
                      <a:pt x="2332" y="0"/>
                    </a:moveTo>
                    <a:cubicBezTo>
                      <a:pt x="669" y="0"/>
                      <a:pt x="1" y="492"/>
                      <a:pt x="1" y="1079"/>
                    </a:cubicBezTo>
                    <a:cubicBezTo>
                      <a:pt x="1" y="1630"/>
                      <a:pt x="552" y="2257"/>
                      <a:pt x="1404" y="2708"/>
                    </a:cubicBezTo>
                    <a:cubicBezTo>
                      <a:pt x="1705" y="2859"/>
                      <a:pt x="2056" y="2984"/>
                      <a:pt x="2407" y="3084"/>
                    </a:cubicBezTo>
                    <a:cubicBezTo>
                      <a:pt x="2459" y="3097"/>
                      <a:pt x="2516" y="3103"/>
                      <a:pt x="2576" y="3103"/>
                    </a:cubicBezTo>
                    <a:cubicBezTo>
                      <a:pt x="3902" y="3103"/>
                      <a:pt x="6940" y="73"/>
                      <a:pt x="2457" y="1"/>
                    </a:cubicBezTo>
                    <a:cubicBezTo>
                      <a:pt x="2415" y="1"/>
                      <a:pt x="2373" y="0"/>
                      <a:pt x="2332" y="0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7" name="Google Shape;12817;g24384d3dfa2_2_2336"/>
              <p:cNvSpPr/>
              <p:nvPr/>
            </p:nvSpPr>
            <p:spPr>
              <a:xfrm>
                <a:off x="4377350" y="4078350"/>
                <a:ext cx="18200" cy="1765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06" extrusionOk="0">
                    <a:moveTo>
                      <a:pt x="351" y="1"/>
                    </a:moveTo>
                    <a:cubicBezTo>
                      <a:pt x="176" y="1"/>
                      <a:pt x="0" y="151"/>
                      <a:pt x="0" y="352"/>
                    </a:cubicBezTo>
                    <a:cubicBezTo>
                      <a:pt x="0" y="552"/>
                      <a:pt x="151" y="703"/>
                      <a:pt x="351" y="703"/>
                    </a:cubicBezTo>
                    <a:cubicBezTo>
                      <a:pt x="364" y="704"/>
                      <a:pt x="377" y="705"/>
                      <a:pt x="389" y="705"/>
                    </a:cubicBezTo>
                    <a:cubicBezTo>
                      <a:pt x="571" y="705"/>
                      <a:pt x="702" y="541"/>
                      <a:pt x="702" y="377"/>
                    </a:cubicBezTo>
                    <a:cubicBezTo>
                      <a:pt x="727" y="176"/>
                      <a:pt x="552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8" name="Google Shape;12818;g24384d3dfa2_2_2336"/>
              <p:cNvSpPr/>
              <p:nvPr/>
            </p:nvSpPr>
            <p:spPr>
              <a:xfrm>
                <a:off x="4413700" y="4111575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51" y="0"/>
                    </a:moveTo>
                    <a:cubicBezTo>
                      <a:pt x="175" y="0"/>
                      <a:pt x="0" y="151"/>
                      <a:pt x="0" y="351"/>
                    </a:cubicBezTo>
                    <a:cubicBezTo>
                      <a:pt x="0" y="552"/>
                      <a:pt x="150" y="702"/>
                      <a:pt x="351" y="702"/>
                    </a:cubicBezTo>
                    <a:cubicBezTo>
                      <a:pt x="551" y="702"/>
                      <a:pt x="702" y="552"/>
                      <a:pt x="702" y="351"/>
                    </a:cubicBezTo>
                    <a:cubicBezTo>
                      <a:pt x="702" y="151"/>
                      <a:pt x="551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19" name="Google Shape;12819;g24384d3dfa2_2_2336"/>
              <p:cNvSpPr/>
              <p:nvPr/>
            </p:nvSpPr>
            <p:spPr>
              <a:xfrm>
                <a:off x="4462550" y="4076475"/>
                <a:ext cx="1820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28" extrusionOk="0">
                    <a:moveTo>
                      <a:pt x="377" y="1"/>
                    </a:moveTo>
                    <a:cubicBezTo>
                      <a:pt x="176" y="1"/>
                      <a:pt x="26" y="151"/>
                      <a:pt x="26" y="352"/>
                    </a:cubicBezTo>
                    <a:cubicBezTo>
                      <a:pt x="1" y="552"/>
                      <a:pt x="176" y="702"/>
                      <a:pt x="377" y="727"/>
                    </a:cubicBezTo>
                    <a:cubicBezTo>
                      <a:pt x="552" y="727"/>
                      <a:pt x="728" y="552"/>
                      <a:pt x="728" y="377"/>
                    </a:cubicBezTo>
                    <a:cubicBezTo>
                      <a:pt x="728" y="176"/>
                      <a:pt x="577" y="1"/>
                      <a:pt x="377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0" name="Google Shape;12820;g24384d3dfa2_2_2336"/>
              <p:cNvSpPr/>
              <p:nvPr/>
            </p:nvSpPr>
            <p:spPr>
              <a:xfrm>
                <a:off x="4285875" y="4051425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51" y="0"/>
                    </a:moveTo>
                    <a:cubicBezTo>
                      <a:pt x="151" y="0"/>
                      <a:pt x="0" y="151"/>
                      <a:pt x="0" y="351"/>
                    </a:cubicBezTo>
                    <a:cubicBezTo>
                      <a:pt x="0" y="552"/>
                      <a:pt x="151" y="702"/>
                      <a:pt x="351" y="702"/>
                    </a:cubicBezTo>
                    <a:cubicBezTo>
                      <a:pt x="527" y="702"/>
                      <a:pt x="702" y="552"/>
                      <a:pt x="702" y="351"/>
                    </a:cubicBezTo>
                    <a:cubicBezTo>
                      <a:pt x="702" y="151"/>
                      <a:pt x="552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1" name="Google Shape;12821;g24384d3dfa2_2_2336"/>
              <p:cNvSpPr/>
              <p:nvPr/>
            </p:nvSpPr>
            <p:spPr>
              <a:xfrm>
                <a:off x="4313425" y="4100925"/>
                <a:ext cx="18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27" extrusionOk="0">
                    <a:moveTo>
                      <a:pt x="377" y="0"/>
                    </a:moveTo>
                    <a:cubicBezTo>
                      <a:pt x="176" y="0"/>
                      <a:pt x="1" y="150"/>
                      <a:pt x="1" y="351"/>
                    </a:cubicBezTo>
                    <a:cubicBezTo>
                      <a:pt x="1" y="551"/>
                      <a:pt x="151" y="702"/>
                      <a:pt x="352" y="727"/>
                    </a:cubicBezTo>
                    <a:cubicBezTo>
                      <a:pt x="552" y="727"/>
                      <a:pt x="703" y="551"/>
                      <a:pt x="728" y="376"/>
                    </a:cubicBezTo>
                    <a:cubicBezTo>
                      <a:pt x="728" y="176"/>
                      <a:pt x="552" y="0"/>
                      <a:pt x="377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2" name="Google Shape;12822;g24384d3dfa2_2_2336"/>
              <p:cNvSpPr/>
              <p:nvPr/>
            </p:nvSpPr>
            <p:spPr>
              <a:xfrm>
                <a:off x="4960050" y="4106550"/>
                <a:ext cx="18200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28" h="705" extrusionOk="0">
                    <a:moveTo>
                      <a:pt x="377" y="1"/>
                    </a:moveTo>
                    <a:cubicBezTo>
                      <a:pt x="176" y="1"/>
                      <a:pt x="26" y="151"/>
                      <a:pt x="1" y="352"/>
                    </a:cubicBezTo>
                    <a:cubicBezTo>
                      <a:pt x="1" y="552"/>
                      <a:pt x="176" y="702"/>
                      <a:pt x="352" y="702"/>
                    </a:cubicBezTo>
                    <a:cubicBezTo>
                      <a:pt x="365" y="704"/>
                      <a:pt x="377" y="705"/>
                      <a:pt x="390" y="705"/>
                    </a:cubicBezTo>
                    <a:cubicBezTo>
                      <a:pt x="574" y="705"/>
                      <a:pt x="728" y="541"/>
                      <a:pt x="728" y="377"/>
                    </a:cubicBezTo>
                    <a:cubicBezTo>
                      <a:pt x="728" y="176"/>
                      <a:pt x="577" y="1"/>
                      <a:pt x="377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3" name="Google Shape;12823;g24384d3dfa2_2_2336"/>
              <p:cNvSpPr/>
              <p:nvPr/>
            </p:nvSpPr>
            <p:spPr>
              <a:xfrm>
                <a:off x="4923100" y="4138500"/>
                <a:ext cx="1755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3" extrusionOk="0">
                    <a:moveTo>
                      <a:pt x="351" y="1"/>
                    </a:moveTo>
                    <a:cubicBezTo>
                      <a:pt x="150" y="1"/>
                      <a:pt x="0" y="151"/>
                      <a:pt x="0" y="352"/>
                    </a:cubicBezTo>
                    <a:cubicBezTo>
                      <a:pt x="0" y="552"/>
                      <a:pt x="150" y="703"/>
                      <a:pt x="351" y="703"/>
                    </a:cubicBezTo>
                    <a:cubicBezTo>
                      <a:pt x="551" y="703"/>
                      <a:pt x="702" y="552"/>
                      <a:pt x="702" y="352"/>
                    </a:cubicBezTo>
                    <a:cubicBezTo>
                      <a:pt x="702" y="176"/>
                      <a:pt x="551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4" name="Google Shape;12824;g24384d3dfa2_2_2336"/>
              <p:cNvSpPr/>
              <p:nvPr/>
            </p:nvSpPr>
            <p:spPr>
              <a:xfrm>
                <a:off x="4874850" y="4102175"/>
                <a:ext cx="175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28" extrusionOk="0">
                    <a:moveTo>
                      <a:pt x="351" y="0"/>
                    </a:moveTo>
                    <a:cubicBezTo>
                      <a:pt x="176" y="0"/>
                      <a:pt x="0" y="151"/>
                      <a:pt x="0" y="351"/>
                    </a:cubicBezTo>
                    <a:cubicBezTo>
                      <a:pt x="0" y="552"/>
                      <a:pt x="151" y="702"/>
                      <a:pt x="351" y="727"/>
                    </a:cubicBezTo>
                    <a:cubicBezTo>
                      <a:pt x="552" y="727"/>
                      <a:pt x="702" y="552"/>
                      <a:pt x="702" y="376"/>
                    </a:cubicBezTo>
                    <a:cubicBezTo>
                      <a:pt x="702" y="176"/>
                      <a:pt x="552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5" name="Google Shape;12825;g24384d3dfa2_2_2336"/>
              <p:cNvSpPr/>
              <p:nvPr/>
            </p:nvSpPr>
            <p:spPr>
              <a:xfrm>
                <a:off x="5052800" y="4082125"/>
                <a:ext cx="17550" cy="176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5" extrusionOk="0">
                    <a:moveTo>
                      <a:pt x="351" y="0"/>
                    </a:moveTo>
                    <a:cubicBezTo>
                      <a:pt x="175" y="0"/>
                      <a:pt x="0" y="151"/>
                      <a:pt x="0" y="351"/>
                    </a:cubicBezTo>
                    <a:cubicBezTo>
                      <a:pt x="0" y="552"/>
                      <a:pt x="150" y="702"/>
                      <a:pt x="351" y="702"/>
                    </a:cubicBezTo>
                    <a:cubicBezTo>
                      <a:pt x="364" y="704"/>
                      <a:pt x="377" y="704"/>
                      <a:pt x="389" y="704"/>
                    </a:cubicBezTo>
                    <a:cubicBezTo>
                      <a:pt x="570" y="704"/>
                      <a:pt x="702" y="540"/>
                      <a:pt x="702" y="376"/>
                    </a:cubicBezTo>
                    <a:cubicBezTo>
                      <a:pt x="702" y="176"/>
                      <a:pt x="551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6" name="Google Shape;12826;g24384d3dfa2_2_2336"/>
              <p:cNvSpPr/>
              <p:nvPr/>
            </p:nvSpPr>
            <p:spPr>
              <a:xfrm>
                <a:off x="5023350" y="4131000"/>
                <a:ext cx="175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27" extrusionOk="0">
                    <a:moveTo>
                      <a:pt x="351" y="0"/>
                    </a:moveTo>
                    <a:cubicBezTo>
                      <a:pt x="176" y="0"/>
                      <a:pt x="0" y="151"/>
                      <a:pt x="0" y="351"/>
                    </a:cubicBezTo>
                    <a:cubicBezTo>
                      <a:pt x="0" y="552"/>
                      <a:pt x="150" y="727"/>
                      <a:pt x="351" y="727"/>
                    </a:cubicBezTo>
                    <a:cubicBezTo>
                      <a:pt x="551" y="727"/>
                      <a:pt x="702" y="577"/>
                      <a:pt x="702" y="376"/>
                    </a:cubicBezTo>
                    <a:cubicBezTo>
                      <a:pt x="702" y="176"/>
                      <a:pt x="551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7" name="Google Shape;12827;g24384d3dfa2_2_2336"/>
              <p:cNvSpPr/>
              <p:nvPr/>
            </p:nvSpPr>
            <p:spPr>
              <a:xfrm>
                <a:off x="4540250" y="4124175"/>
                <a:ext cx="286375" cy="152925"/>
              </a:xfrm>
              <a:custGeom>
                <a:avLst/>
                <a:gdLst/>
                <a:ahLst/>
                <a:cxnLst/>
                <a:rect l="l" t="t" r="r" b="b"/>
                <a:pathLst>
                  <a:path w="11455" h="6117" extrusionOk="0">
                    <a:moveTo>
                      <a:pt x="9268" y="0"/>
                    </a:moveTo>
                    <a:cubicBezTo>
                      <a:pt x="8862" y="0"/>
                      <a:pt x="8420" y="70"/>
                      <a:pt x="7971" y="198"/>
                    </a:cubicBezTo>
                    <a:cubicBezTo>
                      <a:pt x="7845" y="223"/>
                      <a:pt x="7720" y="273"/>
                      <a:pt x="7570" y="323"/>
                    </a:cubicBezTo>
                    <a:cubicBezTo>
                      <a:pt x="7194" y="449"/>
                      <a:pt x="6843" y="549"/>
                      <a:pt x="6492" y="624"/>
                    </a:cubicBezTo>
                    <a:lnTo>
                      <a:pt x="6492" y="649"/>
                    </a:lnTo>
                    <a:cubicBezTo>
                      <a:pt x="5978" y="762"/>
                      <a:pt x="5509" y="809"/>
                      <a:pt x="5068" y="809"/>
                    </a:cubicBezTo>
                    <a:cubicBezTo>
                      <a:pt x="4240" y="809"/>
                      <a:pt x="3510" y="645"/>
                      <a:pt x="2758" y="449"/>
                    </a:cubicBezTo>
                    <a:cubicBezTo>
                      <a:pt x="2529" y="384"/>
                      <a:pt x="2287" y="351"/>
                      <a:pt x="2046" y="351"/>
                    </a:cubicBezTo>
                    <a:cubicBezTo>
                      <a:pt x="1260" y="351"/>
                      <a:pt x="483" y="703"/>
                      <a:pt x="176" y="1451"/>
                    </a:cubicBezTo>
                    <a:cubicBezTo>
                      <a:pt x="26" y="1827"/>
                      <a:pt x="1" y="2328"/>
                      <a:pt x="176" y="2955"/>
                    </a:cubicBezTo>
                    <a:cubicBezTo>
                      <a:pt x="753" y="5085"/>
                      <a:pt x="3134" y="6088"/>
                      <a:pt x="5088" y="6113"/>
                    </a:cubicBezTo>
                    <a:cubicBezTo>
                      <a:pt x="5189" y="6115"/>
                      <a:pt x="5289" y="6117"/>
                      <a:pt x="5387" y="6117"/>
                    </a:cubicBezTo>
                    <a:cubicBezTo>
                      <a:pt x="9120" y="6117"/>
                      <a:pt x="10937" y="4279"/>
                      <a:pt x="11279" y="2228"/>
                    </a:cubicBezTo>
                    <a:cubicBezTo>
                      <a:pt x="11454" y="1150"/>
                      <a:pt x="11028" y="499"/>
                      <a:pt x="10301" y="198"/>
                    </a:cubicBezTo>
                    <a:cubicBezTo>
                      <a:pt x="10008" y="63"/>
                      <a:pt x="9655" y="0"/>
                      <a:pt x="9268" y="0"/>
                    </a:cubicBezTo>
                    <a:close/>
                  </a:path>
                </a:pathLst>
              </a:custGeom>
              <a:solidFill>
                <a:srgbClr val="480A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8" name="Google Shape;12828;g24384d3dfa2_2_2336"/>
              <p:cNvSpPr/>
              <p:nvPr/>
            </p:nvSpPr>
            <p:spPr>
              <a:xfrm>
                <a:off x="4544650" y="4132950"/>
                <a:ext cx="159800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6392" h="2299" extrusionOk="0">
                    <a:moveTo>
                      <a:pt x="1870" y="0"/>
                    </a:moveTo>
                    <a:cubicBezTo>
                      <a:pt x="1084" y="0"/>
                      <a:pt x="307" y="352"/>
                      <a:pt x="0" y="1100"/>
                    </a:cubicBezTo>
                    <a:cubicBezTo>
                      <a:pt x="492" y="2010"/>
                      <a:pt x="1961" y="2298"/>
                      <a:pt x="3296" y="2298"/>
                    </a:cubicBezTo>
                    <a:cubicBezTo>
                      <a:pt x="4205" y="2298"/>
                      <a:pt x="5052" y="2165"/>
                      <a:pt x="5489" y="2002"/>
                    </a:cubicBezTo>
                    <a:cubicBezTo>
                      <a:pt x="6366" y="1702"/>
                      <a:pt x="6391" y="849"/>
                      <a:pt x="6316" y="298"/>
                    </a:cubicBezTo>
                    <a:lnTo>
                      <a:pt x="6316" y="298"/>
                    </a:lnTo>
                    <a:cubicBezTo>
                      <a:pt x="5802" y="411"/>
                      <a:pt x="5333" y="458"/>
                      <a:pt x="4892" y="458"/>
                    </a:cubicBezTo>
                    <a:cubicBezTo>
                      <a:pt x="4064" y="458"/>
                      <a:pt x="3334" y="294"/>
                      <a:pt x="2582" y="98"/>
                    </a:cubicBezTo>
                    <a:cubicBezTo>
                      <a:pt x="2353" y="33"/>
                      <a:pt x="2111" y="0"/>
                      <a:pt x="1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9" name="Google Shape;12829;g24384d3dfa2_2_2336"/>
              <p:cNvSpPr/>
              <p:nvPr/>
            </p:nvSpPr>
            <p:spPr>
              <a:xfrm>
                <a:off x="4732600" y="4124175"/>
                <a:ext cx="73875" cy="46800"/>
              </a:xfrm>
              <a:custGeom>
                <a:avLst/>
                <a:gdLst/>
                <a:ahLst/>
                <a:cxnLst/>
                <a:rect l="l" t="t" r="r" b="b"/>
                <a:pathLst>
                  <a:path w="2955" h="1872" extrusionOk="0">
                    <a:moveTo>
                      <a:pt x="1574" y="0"/>
                    </a:moveTo>
                    <a:cubicBezTo>
                      <a:pt x="1168" y="0"/>
                      <a:pt x="726" y="70"/>
                      <a:pt x="277" y="198"/>
                    </a:cubicBezTo>
                    <a:cubicBezTo>
                      <a:pt x="51" y="774"/>
                      <a:pt x="1" y="1576"/>
                      <a:pt x="1379" y="1827"/>
                    </a:cubicBezTo>
                    <a:cubicBezTo>
                      <a:pt x="1560" y="1858"/>
                      <a:pt x="1717" y="1872"/>
                      <a:pt x="1855" y="1872"/>
                    </a:cubicBezTo>
                    <a:cubicBezTo>
                      <a:pt x="2954" y="1872"/>
                      <a:pt x="2741" y="956"/>
                      <a:pt x="2607" y="198"/>
                    </a:cubicBezTo>
                    <a:cubicBezTo>
                      <a:pt x="2314" y="63"/>
                      <a:pt x="1961" y="0"/>
                      <a:pt x="1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30" name="Google Shape;12830;g24384d3dfa2_2_2336"/>
              <p:cNvSpPr/>
              <p:nvPr/>
            </p:nvSpPr>
            <p:spPr>
              <a:xfrm>
                <a:off x="4622325" y="4013800"/>
                <a:ext cx="173525" cy="77600"/>
              </a:xfrm>
              <a:custGeom>
                <a:avLst/>
                <a:gdLst/>
                <a:ahLst/>
                <a:cxnLst/>
                <a:rect l="l" t="t" r="r" b="b"/>
                <a:pathLst>
                  <a:path w="6941" h="3104" extrusionOk="0">
                    <a:moveTo>
                      <a:pt x="2332" y="0"/>
                    </a:moveTo>
                    <a:cubicBezTo>
                      <a:pt x="669" y="0"/>
                      <a:pt x="1" y="492"/>
                      <a:pt x="1" y="1079"/>
                    </a:cubicBezTo>
                    <a:cubicBezTo>
                      <a:pt x="518" y="790"/>
                      <a:pt x="1134" y="611"/>
                      <a:pt x="1673" y="611"/>
                    </a:cubicBezTo>
                    <a:cubicBezTo>
                      <a:pt x="2257" y="611"/>
                      <a:pt x="2751" y="821"/>
                      <a:pt x="2933" y="1330"/>
                    </a:cubicBezTo>
                    <a:cubicBezTo>
                      <a:pt x="3435" y="2658"/>
                      <a:pt x="1404" y="2708"/>
                      <a:pt x="1404" y="2708"/>
                    </a:cubicBezTo>
                    <a:cubicBezTo>
                      <a:pt x="1705" y="2859"/>
                      <a:pt x="2056" y="2984"/>
                      <a:pt x="2407" y="3084"/>
                    </a:cubicBezTo>
                    <a:cubicBezTo>
                      <a:pt x="2459" y="3097"/>
                      <a:pt x="2516" y="3103"/>
                      <a:pt x="2576" y="3103"/>
                    </a:cubicBezTo>
                    <a:cubicBezTo>
                      <a:pt x="3902" y="3103"/>
                      <a:pt x="6940" y="73"/>
                      <a:pt x="2457" y="1"/>
                    </a:cubicBezTo>
                    <a:cubicBezTo>
                      <a:pt x="2415" y="1"/>
                      <a:pt x="2373" y="0"/>
                      <a:pt x="2332" y="0"/>
                    </a:cubicBezTo>
                    <a:close/>
                  </a:path>
                </a:pathLst>
              </a:custGeom>
              <a:solidFill>
                <a:srgbClr val="FF7069">
                  <a:alpha val="85098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831" name="Google Shape;12831;g24384d3dfa2_2_2336"/>
          <p:cNvGrpSpPr/>
          <p:nvPr/>
        </p:nvGrpSpPr>
        <p:grpSpPr>
          <a:xfrm>
            <a:off x="894394" y="1726359"/>
            <a:ext cx="936504" cy="1004248"/>
            <a:chOff x="971263" y="2363802"/>
            <a:chExt cx="1827300" cy="1930973"/>
          </a:xfrm>
        </p:grpSpPr>
        <p:sp>
          <p:nvSpPr>
            <p:cNvPr id="12832" name="Google Shape;12832;g24384d3dfa2_2_2336"/>
            <p:cNvSpPr/>
            <p:nvPr/>
          </p:nvSpPr>
          <p:spPr>
            <a:xfrm>
              <a:off x="971263" y="2363802"/>
              <a:ext cx="1827300" cy="1827300"/>
            </a:xfrm>
            <a:prstGeom prst="ellipse">
              <a:avLst/>
            </a:pr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833" name="Google Shape;12833;g24384d3dfa2_2_2336"/>
            <p:cNvGrpSpPr/>
            <p:nvPr/>
          </p:nvGrpSpPr>
          <p:grpSpPr>
            <a:xfrm>
              <a:off x="1257438" y="2571750"/>
              <a:ext cx="1254975" cy="1723025"/>
              <a:chOff x="3332925" y="1157750"/>
              <a:chExt cx="1254975" cy="1723025"/>
            </a:xfrm>
          </p:grpSpPr>
          <p:grpSp>
            <p:nvGrpSpPr>
              <p:cNvPr id="12834" name="Google Shape;12834;g24384d3dfa2_2_2336"/>
              <p:cNvGrpSpPr/>
              <p:nvPr/>
            </p:nvGrpSpPr>
            <p:grpSpPr>
              <a:xfrm>
                <a:off x="3332925" y="1157750"/>
                <a:ext cx="1254975" cy="1723025"/>
                <a:chOff x="3332925" y="1157750"/>
                <a:chExt cx="1254975" cy="1723025"/>
              </a:xfrm>
            </p:grpSpPr>
            <p:sp>
              <p:nvSpPr>
                <p:cNvPr id="12835" name="Google Shape;12835;g24384d3dfa2_2_2336"/>
                <p:cNvSpPr/>
                <p:nvPr/>
              </p:nvSpPr>
              <p:spPr>
                <a:xfrm>
                  <a:off x="3666200" y="2385775"/>
                  <a:ext cx="666675" cy="49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67" h="19800" extrusionOk="0">
                      <a:moveTo>
                        <a:pt x="12194" y="0"/>
                      </a:moveTo>
                      <a:cubicBezTo>
                        <a:pt x="2313" y="0"/>
                        <a:pt x="0" y="14170"/>
                        <a:pt x="0" y="14170"/>
                      </a:cubicBezTo>
                      <a:cubicBezTo>
                        <a:pt x="1554" y="15623"/>
                        <a:pt x="3083" y="16726"/>
                        <a:pt x="4562" y="17553"/>
                      </a:cubicBezTo>
                      <a:cubicBezTo>
                        <a:pt x="7439" y="19181"/>
                        <a:pt x="10205" y="19799"/>
                        <a:pt x="12749" y="19799"/>
                      </a:cubicBezTo>
                      <a:cubicBezTo>
                        <a:pt x="18316" y="19799"/>
                        <a:pt x="22817" y="16837"/>
                        <a:pt x="25088" y="14997"/>
                      </a:cubicBezTo>
                      <a:cubicBezTo>
                        <a:pt x="26090" y="14145"/>
                        <a:pt x="26667" y="13543"/>
                        <a:pt x="26667" y="13543"/>
                      </a:cubicBezTo>
                      <a:cubicBezTo>
                        <a:pt x="25865" y="10761"/>
                        <a:pt x="24436" y="5799"/>
                        <a:pt x="20476" y="2691"/>
                      </a:cubicBezTo>
                      <a:cubicBezTo>
                        <a:pt x="19875" y="2240"/>
                        <a:pt x="19198" y="1789"/>
                        <a:pt x="18471" y="1438"/>
                      </a:cubicBezTo>
                      <a:cubicBezTo>
                        <a:pt x="16867" y="611"/>
                        <a:pt x="14938" y="84"/>
                        <a:pt x="12632" y="9"/>
                      </a:cubicBezTo>
                      <a:cubicBezTo>
                        <a:pt x="12484" y="3"/>
                        <a:pt x="12338" y="0"/>
                        <a:pt x="12194" y="0"/>
                      </a:cubicBezTo>
                      <a:close/>
                    </a:path>
                  </a:pathLst>
                </a:custGeom>
                <a:solidFill>
                  <a:srgbClr val="53282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36" name="Google Shape;12836;g24384d3dfa2_2_2336"/>
                <p:cNvSpPr/>
                <p:nvPr/>
              </p:nvSpPr>
              <p:spPr>
                <a:xfrm>
                  <a:off x="3666200" y="2385775"/>
                  <a:ext cx="511925" cy="4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7" h="17554" extrusionOk="0">
                      <a:moveTo>
                        <a:pt x="12194" y="0"/>
                      </a:moveTo>
                      <a:cubicBezTo>
                        <a:pt x="2313" y="0"/>
                        <a:pt x="0" y="14170"/>
                        <a:pt x="0" y="14170"/>
                      </a:cubicBezTo>
                      <a:cubicBezTo>
                        <a:pt x="1554" y="15623"/>
                        <a:pt x="3083" y="16726"/>
                        <a:pt x="4562" y="17553"/>
                      </a:cubicBezTo>
                      <a:cubicBezTo>
                        <a:pt x="3835" y="12866"/>
                        <a:pt x="6140" y="6801"/>
                        <a:pt x="8872" y="6250"/>
                      </a:cubicBezTo>
                      <a:cubicBezTo>
                        <a:pt x="9157" y="6194"/>
                        <a:pt x="9421" y="6168"/>
                        <a:pt x="9667" y="6168"/>
                      </a:cubicBezTo>
                      <a:cubicBezTo>
                        <a:pt x="12280" y="6168"/>
                        <a:pt x="12784" y="9066"/>
                        <a:pt x="12807" y="9157"/>
                      </a:cubicBezTo>
                      <a:cubicBezTo>
                        <a:pt x="12857" y="9082"/>
                        <a:pt x="14862" y="5498"/>
                        <a:pt x="17845" y="4395"/>
                      </a:cubicBezTo>
                      <a:cubicBezTo>
                        <a:pt x="19148" y="3894"/>
                        <a:pt x="19975" y="3267"/>
                        <a:pt x="20476" y="2691"/>
                      </a:cubicBezTo>
                      <a:cubicBezTo>
                        <a:pt x="19875" y="2240"/>
                        <a:pt x="19198" y="1789"/>
                        <a:pt x="18471" y="1438"/>
                      </a:cubicBezTo>
                      <a:cubicBezTo>
                        <a:pt x="16867" y="611"/>
                        <a:pt x="14938" y="84"/>
                        <a:pt x="12632" y="9"/>
                      </a:cubicBezTo>
                      <a:cubicBezTo>
                        <a:pt x="12484" y="3"/>
                        <a:pt x="12338" y="0"/>
                        <a:pt x="12194" y="0"/>
                      </a:cubicBezTo>
                      <a:close/>
                    </a:path>
                  </a:pathLst>
                </a:custGeom>
                <a:solidFill>
                  <a:srgbClr val="3806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37" name="Google Shape;12837;g24384d3dfa2_2_2336"/>
                <p:cNvSpPr/>
                <p:nvPr/>
              </p:nvSpPr>
              <p:spPr>
                <a:xfrm>
                  <a:off x="4125475" y="2421700"/>
                  <a:ext cx="207400" cy="33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6" h="13560" extrusionOk="0">
                      <a:moveTo>
                        <a:pt x="100" y="1"/>
                      </a:moveTo>
                      <a:cubicBezTo>
                        <a:pt x="25" y="427"/>
                        <a:pt x="0" y="878"/>
                        <a:pt x="25" y="1379"/>
                      </a:cubicBezTo>
                      <a:cubicBezTo>
                        <a:pt x="25" y="1379"/>
                        <a:pt x="5564" y="4287"/>
                        <a:pt x="6717" y="13560"/>
                      </a:cubicBezTo>
                      <a:cubicBezTo>
                        <a:pt x="7719" y="12708"/>
                        <a:pt x="8296" y="12106"/>
                        <a:pt x="8296" y="12106"/>
                      </a:cubicBezTo>
                      <a:cubicBezTo>
                        <a:pt x="7344" y="8898"/>
                        <a:pt x="5614" y="2783"/>
                        <a:pt x="100" y="1"/>
                      </a:cubicBezTo>
                      <a:close/>
                    </a:path>
                  </a:pathLst>
                </a:custGeom>
                <a:solidFill>
                  <a:srgbClr val="7B4F4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38" name="Google Shape;12838;g24384d3dfa2_2_2336"/>
                <p:cNvSpPr/>
                <p:nvPr/>
              </p:nvSpPr>
              <p:spPr>
                <a:xfrm>
                  <a:off x="3806550" y="2325700"/>
                  <a:ext cx="372825" cy="23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3" h="9480" extrusionOk="0">
                      <a:moveTo>
                        <a:pt x="7198" y="0"/>
                      </a:moveTo>
                      <a:cubicBezTo>
                        <a:pt x="7049" y="0"/>
                        <a:pt x="6897" y="2"/>
                        <a:pt x="6742" y="6"/>
                      </a:cubicBezTo>
                      <a:cubicBezTo>
                        <a:pt x="2381" y="132"/>
                        <a:pt x="0" y="1335"/>
                        <a:pt x="251" y="3866"/>
                      </a:cubicBezTo>
                      <a:cubicBezTo>
                        <a:pt x="526" y="6422"/>
                        <a:pt x="6817" y="6272"/>
                        <a:pt x="6917" y="9480"/>
                      </a:cubicBezTo>
                      <a:lnTo>
                        <a:pt x="6943" y="9480"/>
                      </a:lnTo>
                      <a:cubicBezTo>
                        <a:pt x="6993" y="9355"/>
                        <a:pt x="8847" y="6272"/>
                        <a:pt x="12080" y="5445"/>
                      </a:cubicBezTo>
                      <a:cubicBezTo>
                        <a:pt x="14913" y="4718"/>
                        <a:pt x="14161" y="1034"/>
                        <a:pt x="9324" y="182"/>
                      </a:cubicBezTo>
                      <a:cubicBezTo>
                        <a:pt x="8673" y="56"/>
                        <a:pt x="7969" y="0"/>
                        <a:pt x="7198" y="0"/>
                      </a:cubicBezTo>
                      <a:close/>
                    </a:path>
                  </a:pathLst>
                </a:custGeom>
                <a:solidFill>
                  <a:srgbClr val="FF38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39" name="Google Shape;12839;g24384d3dfa2_2_2336"/>
                <p:cNvSpPr/>
                <p:nvPr/>
              </p:nvSpPr>
              <p:spPr>
                <a:xfrm>
                  <a:off x="4366075" y="1860775"/>
                  <a:ext cx="207425" cy="2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7" h="9254" extrusionOk="0">
                      <a:moveTo>
                        <a:pt x="4309" y="1"/>
                      </a:moveTo>
                      <a:cubicBezTo>
                        <a:pt x="3309" y="1"/>
                        <a:pt x="2507" y="257"/>
                        <a:pt x="2507" y="257"/>
                      </a:cubicBezTo>
                      <a:cubicBezTo>
                        <a:pt x="2507" y="257"/>
                        <a:pt x="0" y="5170"/>
                        <a:pt x="276" y="7150"/>
                      </a:cubicBezTo>
                      <a:cubicBezTo>
                        <a:pt x="415" y="8163"/>
                        <a:pt x="2261" y="9253"/>
                        <a:pt x="4123" y="9253"/>
                      </a:cubicBezTo>
                      <a:cubicBezTo>
                        <a:pt x="5623" y="9253"/>
                        <a:pt x="7132" y="8546"/>
                        <a:pt x="7770" y="6523"/>
                      </a:cubicBezTo>
                      <a:cubicBezTo>
                        <a:pt x="7895" y="6047"/>
                        <a:pt x="7995" y="5520"/>
                        <a:pt x="8045" y="4919"/>
                      </a:cubicBezTo>
                      <a:cubicBezTo>
                        <a:pt x="8296" y="1385"/>
                        <a:pt x="6642" y="307"/>
                        <a:pt x="5088" y="57"/>
                      </a:cubicBezTo>
                      <a:cubicBezTo>
                        <a:pt x="4822" y="17"/>
                        <a:pt x="4560" y="1"/>
                        <a:pt x="4309" y="1"/>
                      </a:cubicBez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0" name="Google Shape;12840;g24384d3dfa2_2_2336"/>
                <p:cNvSpPr/>
                <p:nvPr/>
              </p:nvSpPr>
              <p:spPr>
                <a:xfrm>
                  <a:off x="3337875" y="1850850"/>
                  <a:ext cx="199900" cy="23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6" h="9270" extrusionOk="0">
                      <a:moveTo>
                        <a:pt x="3691" y="0"/>
                      </a:moveTo>
                      <a:cubicBezTo>
                        <a:pt x="3314" y="0"/>
                        <a:pt x="2918" y="43"/>
                        <a:pt x="2532" y="153"/>
                      </a:cubicBezTo>
                      <a:cubicBezTo>
                        <a:pt x="1203" y="529"/>
                        <a:pt x="0" y="1682"/>
                        <a:pt x="0" y="4664"/>
                      </a:cubicBezTo>
                      <a:cubicBezTo>
                        <a:pt x="0" y="8144"/>
                        <a:pt x="1998" y="9270"/>
                        <a:pt x="3946" y="9270"/>
                      </a:cubicBezTo>
                      <a:cubicBezTo>
                        <a:pt x="5689" y="9270"/>
                        <a:pt x="7393" y="8369"/>
                        <a:pt x="7594" y="7446"/>
                      </a:cubicBezTo>
                      <a:cubicBezTo>
                        <a:pt x="7995" y="5466"/>
                        <a:pt x="5840" y="404"/>
                        <a:pt x="5840" y="404"/>
                      </a:cubicBezTo>
                      <a:cubicBezTo>
                        <a:pt x="5840" y="404"/>
                        <a:pt x="5514" y="253"/>
                        <a:pt x="4988" y="153"/>
                      </a:cubicBezTo>
                      <a:cubicBezTo>
                        <a:pt x="4623" y="69"/>
                        <a:pt x="4172" y="0"/>
                        <a:pt x="3691" y="0"/>
                      </a:cubicBez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1" name="Google Shape;12841;g24384d3dfa2_2_2336"/>
                <p:cNvSpPr/>
                <p:nvPr/>
              </p:nvSpPr>
              <p:spPr>
                <a:xfrm>
                  <a:off x="4409925" y="1920400"/>
                  <a:ext cx="121550" cy="1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2" h="4452" extrusionOk="0">
                      <a:moveTo>
                        <a:pt x="2213" y="1"/>
                      </a:moveTo>
                      <a:cubicBezTo>
                        <a:pt x="1483" y="1"/>
                        <a:pt x="853" y="153"/>
                        <a:pt x="853" y="153"/>
                      </a:cubicBezTo>
                      <a:cubicBezTo>
                        <a:pt x="853" y="153"/>
                        <a:pt x="1" y="1531"/>
                        <a:pt x="151" y="2935"/>
                      </a:cubicBezTo>
                      <a:cubicBezTo>
                        <a:pt x="219" y="3715"/>
                        <a:pt x="1193" y="4451"/>
                        <a:pt x="2201" y="4451"/>
                      </a:cubicBezTo>
                      <a:cubicBezTo>
                        <a:pt x="3039" y="4451"/>
                        <a:pt x="3900" y="3944"/>
                        <a:pt x="4286" y="2534"/>
                      </a:cubicBezTo>
                      <a:cubicBezTo>
                        <a:pt x="4861" y="405"/>
                        <a:pt x="3404" y="1"/>
                        <a:pt x="2213" y="1"/>
                      </a:cubicBezTo>
                      <a:close/>
                    </a:path>
                  </a:pathLst>
                </a:custGeom>
                <a:solidFill>
                  <a:srgbClr val="FF70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2" name="Google Shape;12842;g24384d3dfa2_2_2336"/>
                <p:cNvSpPr/>
                <p:nvPr/>
              </p:nvSpPr>
              <p:spPr>
                <a:xfrm>
                  <a:off x="4366075" y="1860775"/>
                  <a:ext cx="194250" cy="23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0" h="9254" extrusionOk="0">
                      <a:moveTo>
                        <a:pt x="4309" y="1"/>
                      </a:moveTo>
                      <a:cubicBezTo>
                        <a:pt x="3309" y="1"/>
                        <a:pt x="2507" y="257"/>
                        <a:pt x="2507" y="257"/>
                      </a:cubicBezTo>
                      <a:cubicBezTo>
                        <a:pt x="2507" y="257"/>
                        <a:pt x="0" y="5170"/>
                        <a:pt x="276" y="7150"/>
                      </a:cubicBezTo>
                      <a:cubicBezTo>
                        <a:pt x="415" y="8163"/>
                        <a:pt x="2261" y="9253"/>
                        <a:pt x="4123" y="9253"/>
                      </a:cubicBezTo>
                      <a:cubicBezTo>
                        <a:pt x="5623" y="9253"/>
                        <a:pt x="7132" y="8546"/>
                        <a:pt x="7770" y="6523"/>
                      </a:cubicBezTo>
                      <a:lnTo>
                        <a:pt x="7770" y="6523"/>
                      </a:lnTo>
                      <a:cubicBezTo>
                        <a:pt x="6648" y="7136"/>
                        <a:pt x="5394" y="7540"/>
                        <a:pt x="4485" y="7540"/>
                      </a:cubicBezTo>
                      <a:cubicBezTo>
                        <a:pt x="3424" y="7540"/>
                        <a:pt x="2836" y="6988"/>
                        <a:pt x="3484" y="5571"/>
                      </a:cubicBezTo>
                      <a:cubicBezTo>
                        <a:pt x="4411" y="3515"/>
                        <a:pt x="4862" y="1360"/>
                        <a:pt x="5088" y="57"/>
                      </a:cubicBezTo>
                      <a:cubicBezTo>
                        <a:pt x="4822" y="17"/>
                        <a:pt x="4560" y="1"/>
                        <a:pt x="4309" y="1"/>
                      </a:cubicBez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3" name="Google Shape;12843;g24384d3dfa2_2_2336"/>
                <p:cNvSpPr/>
                <p:nvPr/>
              </p:nvSpPr>
              <p:spPr>
                <a:xfrm>
                  <a:off x="3332925" y="1854675"/>
                  <a:ext cx="204850" cy="22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4" h="9117" extrusionOk="0">
                      <a:moveTo>
                        <a:pt x="5186" y="0"/>
                      </a:moveTo>
                      <a:cubicBezTo>
                        <a:pt x="5010" y="1880"/>
                        <a:pt x="4960" y="4311"/>
                        <a:pt x="5612" y="5890"/>
                      </a:cubicBezTo>
                      <a:cubicBezTo>
                        <a:pt x="6022" y="6849"/>
                        <a:pt x="5290" y="7429"/>
                        <a:pt x="4339" y="7429"/>
                      </a:cubicBezTo>
                      <a:cubicBezTo>
                        <a:pt x="2556" y="7429"/>
                        <a:pt x="0" y="5393"/>
                        <a:pt x="2730" y="0"/>
                      </a:cubicBezTo>
                      <a:lnTo>
                        <a:pt x="2730" y="0"/>
                      </a:lnTo>
                      <a:cubicBezTo>
                        <a:pt x="1401" y="376"/>
                        <a:pt x="198" y="1529"/>
                        <a:pt x="198" y="4511"/>
                      </a:cubicBezTo>
                      <a:cubicBezTo>
                        <a:pt x="198" y="7991"/>
                        <a:pt x="2196" y="9117"/>
                        <a:pt x="4144" y="9117"/>
                      </a:cubicBezTo>
                      <a:cubicBezTo>
                        <a:pt x="5887" y="9117"/>
                        <a:pt x="7591" y="8216"/>
                        <a:pt x="7792" y="7293"/>
                      </a:cubicBezTo>
                      <a:cubicBezTo>
                        <a:pt x="8193" y="5313"/>
                        <a:pt x="6038" y="251"/>
                        <a:pt x="6038" y="251"/>
                      </a:cubicBezTo>
                      <a:cubicBezTo>
                        <a:pt x="6038" y="251"/>
                        <a:pt x="5712" y="100"/>
                        <a:pt x="5186" y="0"/>
                      </a:cubicBez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4" name="Google Shape;12844;g24384d3dfa2_2_2336"/>
                <p:cNvSpPr/>
                <p:nvPr/>
              </p:nvSpPr>
              <p:spPr>
                <a:xfrm>
                  <a:off x="3909300" y="2242500"/>
                  <a:ext cx="130975" cy="19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9" h="7920" extrusionOk="0">
                      <a:moveTo>
                        <a:pt x="5239" y="1"/>
                      </a:moveTo>
                      <a:lnTo>
                        <a:pt x="201" y="602"/>
                      </a:lnTo>
                      <a:lnTo>
                        <a:pt x="0" y="6693"/>
                      </a:lnTo>
                      <a:cubicBezTo>
                        <a:pt x="0" y="6693"/>
                        <a:pt x="764" y="7919"/>
                        <a:pt x="2307" y="7919"/>
                      </a:cubicBezTo>
                      <a:cubicBezTo>
                        <a:pt x="3035" y="7919"/>
                        <a:pt x="3937" y="7646"/>
                        <a:pt x="5013" y="6843"/>
                      </a:cubicBezTo>
                      <a:lnTo>
                        <a:pt x="5138" y="2532"/>
                      </a:lnTo>
                      <a:lnTo>
                        <a:pt x="5239" y="1"/>
                      </a:ln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5" name="Google Shape;12845;g24384d3dfa2_2_2336"/>
                <p:cNvSpPr/>
                <p:nvPr/>
              </p:nvSpPr>
              <p:spPr>
                <a:xfrm>
                  <a:off x="3909300" y="2242500"/>
                  <a:ext cx="130975" cy="19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9" h="7920" extrusionOk="0">
                      <a:moveTo>
                        <a:pt x="5239" y="1"/>
                      </a:moveTo>
                      <a:lnTo>
                        <a:pt x="201" y="602"/>
                      </a:lnTo>
                      <a:lnTo>
                        <a:pt x="0" y="6693"/>
                      </a:lnTo>
                      <a:cubicBezTo>
                        <a:pt x="0" y="6693"/>
                        <a:pt x="764" y="7919"/>
                        <a:pt x="2307" y="7919"/>
                      </a:cubicBezTo>
                      <a:cubicBezTo>
                        <a:pt x="3035" y="7919"/>
                        <a:pt x="3937" y="7646"/>
                        <a:pt x="5013" y="6843"/>
                      </a:cubicBezTo>
                      <a:lnTo>
                        <a:pt x="5013" y="6843"/>
                      </a:lnTo>
                      <a:cubicBezTo>
                        <a:pt x="4482" y="7058"/>
                        <a:pt x="4021" y="7150"/>
                        <a:pt x="3627" y="7150"/>
                      </a:cubicBezTo>
                      <a:cubicBezTo>
                        <a:pt x="1120" y="7150"/>
                        <a:pt x="1268" y="3399"/>
                        <a:pt x="2632" y="3334"/>
                      </a:cubicBezTo>
                      <a:cubicBezTo>
                        <a:pt x="3785" y="3259"/>
                        <a:pt x="4737" y="2783"/>
                        <a:pt x="5138" y="2532"/>
                      </a:cubicBezTo>
                      <a:lnTo>
                        <a:pt x="5239" y="1"/>
                      </a:ln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6" name="Google Shape;12846;g24384d3dfa2_2_2336"/>
                <p:cNvSpPr/>
                <p:nvPr/>
              </p:nvSpPr>
              <p:spPr>
                <a:xfrm>
                  <a:off x="3472575" y="1402450"/>
                  <a:ext cx="971850" cy="8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74" h="35424" extrusionOk="0">
                      <a:moveTo>
                        <a:pt x="21796" y="1"/>
                      </a:moveTo>
                      <a:cubicBezTo>
                        <a:pt x="21314" y="1"/>
                        <a:pt x="20816" y="15"/>
                        <a:pt x="20302" y="44"/>
                      </a:cubicBezTo>
                      <a:cubicBezTo>
                        <a:pt x="7419" y="771"/>
                        <a:pt x="1154" y="8264"/>
                        <a:pt x="552" y="16610"/>
                      </a:cubicBezTo>
                      <a:cubicBezTo>
                        <a:pt x="1" y="24254"/>
                        <a:pt x="2883" y="34831"/>
                        <a:pt x="19500" y="35407"/>
                      </a:cubicBezTo>
                      <a:cubicBezTo>
                        <a:pt x="19802" y="35418"/>
                        <a:pt x="20099" y="35423"/>
                        <a:pt x="20393" y="35423"/>
                      </a:cubicBezTo>
                      <a:cubicBezTo>
                        <a:pt x="24247" y="35423"/>
                        <a:pt x="27414" y="34522"/>
                        <a:pt x="29976" y="33102"/>
                      </a:cubicBezTo>
                      <a:cubicBezTo>
                        <a:pt x="36292" y="29568"/>
                        <a:pt x="38873" y="22726"/>
                        <a:pt x="38848" y="17713"/>
                      </a:cubicBezTo>
                      <a:cubicBezTo>
                        <a:pt x="38848" y="16360"/>
                        <a:pt x="38648" y="15157"/>
                        <a:pt x="38272" y="14154"/>
                      </a:cubicBezTo>
                      <a:cubicBezTo>
                        <a:pt x="36034" y="8163"/>
                        <a:pt x="33380" y="1"/>
                        <a:pt x="21796" y="1"/>
                      </a:cubicBezTo>
                      <a:close/>
                    </a:path>
                  </a:pathLst>
                </a:custGeom>
                <a:solidFill>
                  <a:srgbClr val="FFC3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7" name="Google Shape;12847;g24384d3dfa2_2_2336"/>
                <p:cNvSpPr/>
                <p:nvPr/>
              </p:nvSpPr>
              <p:spPr>
                <a:xfrm>
                  <a:off x="3472575" y="1402450"/>
                  <a:ext cx="971225" cy="88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49" h="35424" extrusionOk="0">
                      <a:moveTo>
                        <a:pt x="21796" y="1"/>
                      </a:moveTo>
                      <a:cubicBezTo>
                        <a:pt x="21314" y="1"/>
                        <a:pt x="20816" y="15"/>
                        <a:pt x="20302" y="44"/>
                      </a:cubicBezTo>
                      <a:cubicBezTo>
                        <a:pt x="7419" y="771"/>
                        <a:pt x="1154" y="8264"/>
                        <a:pt x="552" y="16610"/>
                      </a:cubicBezTo>
                      <a:cubicBezTo>
                        <a:pt x="1" y="24254"/>
                        <a:pt x="2883" y="34831"/>
                        <a:pt x="19500" y="35407"/>
                      </a:cubicBezTo>
                      <a:cubicBezTo>
                        <a:pt x="19802" y="35418"/>
                        <a:pt x="20099" y="35423"/>
                        <a:pt x="20393" y="35423"/>
                      </a:cubicBezTo>
                      <a:cubicBezTo>
                        <a:pt x="24247" y="35423"/>
                        <a:pt x="27414" y="34522"/>
                        <a:pt x="29976" y="33102"/>
                      </a:cubicBezTo>
                      <a:lnTo>
                        <a:pt x="29976" y="33102"/>
                      </a:lnTo>
                      <a:cubicBezTo>
                        <a:pt x="27675" y="33697"/>
                        <a:pt x="24950" y="34084"/>
                        <a:pt x="22341" y="34084"/>
                      </a:cubicBezTo>
                      <a:cubicBezTo>
                        <a:pt x="17587" y="34084"/>
                        <a:pt x="13219" y="32799"/>
                        <a:pt x="12507" y="29142"/>
                      </a:cubicBezTo>
                      <a:cubicBezTo>
                        <a:pt x="11104" y="21999"/>
                        <a:pt x="10928" y="14731"/>
                        <a:pt x="21079" y="13954"/>
                      </a:cubicBezTo>
                      <a:cubicBezTo>
                        <a:pt x="21901" y="13891"/>
                        <a:pt x="22714" y="13861"/>
                        <a:pt x="23514" y="13861"/>
                      </a:cubicBezTo>
                      <a:cubicBezTo>
                        <a:pt x="30345" y="13861"/>
                        <a:pt x="36223" y="16008"/>
                        <a:pt x="38848" y="17713"/>
                      </a:cubicBezTo>
                      <a:cubicBezTo>
                        <a:pt x="38848" y="16360"/>
                        <a:pt x="38648" y="15157"/>
                        <a:pt x="38272" y="14154"/>
                      </a:cubicBezTo>
                      <a:cubicBezTo>
                        <a:pt x="36034" y="8163"/>
                        <a:pt x="33380" y="1"/>
                        <a:pt x="21796" y="1"/>
                      </a:cubicBezTo>
                      <a:close/>
                    </a:path>
                  </a:pathLst>
                </a:custGeom>
                <a:solidFill>
                  <a:srgbClr val="F99863">
                    <a:alpha val="57254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8" name="Google Shape;12848;g24384d3dfa2_2_2336"/>
                <p:cNvSpPr/>
                <p:nvPr/>
              </p:nvSpPr>
              <p:spPr>
                <a:xfrm>
                  <a:off x="3580350" y="1989950"/>
                  <a:ext cx="213050" cy="20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2" h="8376" extrusionOk="0">
                      <a:moveTo>
                        <a:pt x="4271" y="0"/>
                      </a:moveTo>
                      <a:cubicBezTo>
                        <a:pt x="2004" y="0"/>
                        <a:pt x="149" y="1778"/>
                        <a:pt x="76" y="4038"/>
                      </a:cubicBezTo>
                      <a:cubicBezTo>
                        <a:pt x="0" y="6343"/>
                        <a:pt x="1805" y="8298"/>
                        <a:pt x="4111" y="8374"/>
                      </a:cubicBezTo>
                      <a:cubicBezTo>
                        <a:pt x="4157" y="8375"/>
                        <a:pt x="4204" y="8376"/>
                        <a:pt x="4250" y="8376"/>
                      </a:cubicBezTo>
                      <a:cubicBezTo>
                        <a:pt x="6495" y="8376"/>
                        <a:pt x="8373" y="6598"/>
                        <a:pt x="8447" y="4338"/>
                      </a:cubicBezTo>
                      <a:cubicBezTo>
                        <a:pt x="8522" y="2033"/>
                        <a:pt x="6717" y="78"/>
                        <a:pt x="4412" y="3"/>
                      </a:cubicBezTo>
                      <a:cubicBezTo>
                        <a:pt x="4365" y="1"/>
                        <a:pt x="4318" y="0"/>
                        <a:pt x="4271" y="0"/>
                      </a:cubicBezTo>
                      <a:close/>
                    </a:path>
                  </a:pathLst>
                </a:custGeom>
                <a:solidFill>
                  <a:srgbClr val="FF7069">
                    <a:alpha val="64705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49" name="Google Shape;12849;g24384d3dfa2_2_2336"/>
                <p:cNvSpPr/>
                <p:nvPr/>
              </p:nvSpPr>
              <p:spPr>
                <a:xfrm>
                  <a:off x="4126725" y="1983675"/>
                  <a:ext cx="213675" cy="20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7" h="8377" extrusionOk="0">
                      <a:moveTo>
                        <a:pt x="4272" y="1"/>
                      </a:moveTo>
                      <a:cubicBezTo>
                        <a:pt x="2029" y="1"/>
                        <a:pt x="174" y="1779"/>
                        <a:pt x="101" y="4063"/>
                      </a:cubicBezTo>
                      <a:cubicBezTo>
                        <a:pt x="0" y="6369"/>
                        <a:pt x="1830" y="8299"/>
                        <a:pt x="4136" y="8374"/>
                      </a:cubicBezTo>
                      <a:cubicBezTo>
                        <a:pt x="4182" y="8375"/>
                        <a:pt x="4228" y="8376"/>
                        <a:pt x="4275" y="8376"/>
                      </a:cubicBezTo>
                      <a:cubicBezTo>
                        <a:pt x="6518" y="8376"/>
                        <a:pt x="8373" y="6598"/>
                        <a:pt x="8471" y="4339"/>
                      </a:cubicBezTo>
                      <a:cubicBezTo>
                        <a:pt x="8547" y="2033"/>
                        <a:pt x="6717" y="103"/>
                        <a:pt x="4411" y="3"/>
                      </a:cubicBezTo>
                      <a:cubicBezTo>
                        <a:pt x="4365" y="1"/>
                        <a:pt x="4319" y="1"/>
                        <a:pt x="4272" y="1"/>
                      </a:cubicBezTo>
                      <a:close/>
                    </a:path>
                  </a:pathLst>
                </a:custGeom>
                <a:solidFill>
                  <a:srgbClr val="FF7069">
                    <a:alpha val="64705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0" name="Google Shape;12850;g24384d3dfa2_2_2336"/>
                <p:cNvSpPr/>
                <p:nvPr/>
              </p:nvSpPr>
              <p:spPr>
                <a:xfrm>
                  <a:off x="3416825" y="1157750"/>
                  <a:ext cx="1112175" cy="6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87" h="27276" extrusionOk="0">
                      <a:moveTo>
                        <a:pt x="29601" y="0"/>
                      </a:moveTo>
                      <a:cubicBezTo>
                        <a:pt x="29508" y="0"/>
                        <a:pt x="29415" y="19"/>
                        <a:pt x="29324" y="57"/>
                      </a:cubicBezTo>
                      <a:cubicBezTo>
                        <a:pt x="27569" y="809"/>
                        <a:pt x="31354" y="5721"/>
                        <a:pt x="31354" y="5721"/>
                      </a:cubicBezTo>
                      <a:cubicBezTo>
                        <a:pt x="31354" y="5721"/>
                        <a:pt x="29129" y="2912"/>
                        <a:pt x="23061" y="2912"/>
                      </a:cubicBezTo>
                      <a:cubicBezTo>
                        <a:pt x="22721" y="2912"/>
                        <a:pt x="22369" y="2921"/>
                        <a:pt x="22005" y="2940"/>
                      </a:cubicBezTo>
                      <a:cubicBezTo>
                        <a:pt x="19674" y="3065"/>
                        <a:pt x="16867" y="3566"/>
                        <a:pt x="13459" y="4744"/>
                      </a:cubicBezTo>
                      <a:cubicBezTo>
                        <a:pt x="25" y="9406"/>
                        <a:pt x="0" y="23717"/>
                        <a:pt x="1529" y="27025"/>
                      </a:cubicBezTo>
                      <a:cubicBezTo>
                        <a:pt x="1529" y="27025"/>
                        <a:pt x="6516" y="24293"/>
                        <a:pt x="10953" y="23641"/>
                      </a:cubicBezTo>
                      <a:cubicBezTo>
                        <a:pt x="10953" y="23641"/>
                        <a:pt x="11930" y="15872"/>
                        <a:pt x="12882" y="14844"/>
                      </a:cubicBezTo>
                      <a:cubicBezTo>
                        <a:pt x="12945" y="14780"/>
                        <a:pt x="13001" y="14750"/>
                        <a:pt x="13052" y="14750"/>
                      </a:cubicBezTo>
                      <a:cubicBezTo>
                        <a:pt x="13800" y="14750"/>
                        <a:pt x="13386" y="21235"/>
                        <a:pt x="13785" y="22338"/>
                      </a:cubicBezTo>
                      <a:cubicBezTo>
                        <a:pt x="13785" y="22338"/>
                        <a:pt x="15714" y="22288"/>
                        <a:pt x="17870" y="22263"/>
                      </a:cubicBezTo>
                      <a:cubicBezTo>
                        <a:pt x="18650" y="22254"/>
                        <a:pt x="19460" y="22248"/>
                        <a:pt x="20221" y="22248"/>
                      </a:cubicBezTo>
                      <a:cubicBezTo>
                        <a:pt x="21540" y="22248"/>
                        <a:pt x="22714" y="22265"/>
                        <a:pt x="23334" y="22313"/>
                      </a:cubicBezTo>
                      <a:cubicBezTo>
                        <a:pt x="23334" y="22313"/>
                        <a:pt x="23434" y="16423"/>
                        <a:pt x="22882" y="15095"/>
                      </a:cubicBezTo>
                      <a:cubicBezTo>
                        <a:pt x="22793" y="14873"/>
                        <a:pt x="22807" y="14762"/>
                        <a:pt x="22895" y="14762"/>
                      </a:cubicBezTo>
                      <a:cubicBezTo>
                        <a:pt x="23321" y="14762"/>
                        <a:pt x="25474" y="17379"/>
                        <a:pt x="25765" y="22514"/>
                      </a:cubicBezTo>
                      <a:cubicBezTo>
                        <a:pt x="25765" y="22514"/>
                        <a:pt x="32156" y="23190"/>
                        <a:pt x="34236" y="23742"/>
                      </a:cubicBezTo>
                      <a:cubicBezTo>
                        <a:pt x="34236" y="23742"/>
                        <a:pt x="33509" y="17200"/>
                        <a:pt x="32632" y="15646"/>
                      </a:cubicBezTo>
                      <a:cubicBezTo>
                        <a:pt x="32513" y="15439"/>
                        <a:pt x="32487" y="15342"/>
                        <a:pt x="32530" y="15342"/>
                      </a:cubicBezTo>
                      <a:cubicBezTo>
                        <a:pt x="32810" y="15342"/>
                        <a:pt x="35952" y="19327"/>
                        <a:pt x="36191" y="24268"/>
                      </a:cubicBezTo>
                      <a:cubicBezTo>
                        <a:pt x="36191" y="24268"/>
                        <a:pt x="38898" y="25120"/>
                        <a:pt x="40752" y="26223"/>
                      </a:cubicBezTo>
                      <a:cubicBezTo>
                        <a:pt x="41329" y="26549"/>
                        <a:pt x="41830" y="26900"/>
                        <a:pt x="42131" y="27275"/>
                      </a:cubicBezTo>
                      <a:cubicBezTo>
                        <a:pt x="42131" y="27275"/>
                        <a:pt x="44487" y="12689"/>
                        <a:pt x="35138" y="7250"/>
                      </a:cubicBezTo>
                      <a:cubicBezTo>
                        <a:pt x="35289" y="7200"/>
                        <a:pt x="41128" y="5446"/>
                        <a:pt x="40602" y="3942"/>
                      </a:cubicBezTo>
                      <a:cubicBezTo>
                        <a:pt x="40460" y="3531"/>
                        <a:pt x="39999" y="3352"/>
                        <a:pt x="39365" y="3352"/>
                      </a:cubicBezTo>
                      <a:cubicBezTo>
                        <a:pt x="37643" y="3352"/>
                        <a:pt x="34646" y="4672"/>
                        <a:pt x="33309" y="6248"/>
                      </a:cubicBezTo>
                      <a:cubicBezTo>
                        <a:pt x="33309" y="6248"/>
                        <a:pt x="31324" y="0"/>
                        <a:pt x="29601" y="0"/>
                      </a:cubicBezTo>
                      <a:close/>
                    </a:path>
                  </a:pathLst>
                </a:custGeom>
                <a:solidFill>
                  <a:srgbClr val="F05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1" name="Google Shape;12851;g24384d3dfa2_2_2336"/>
                <p:cNvSpPr/>
                <p:nvPr/>
              </p:nvSpPr>
              <p:spPr>
                <a:xfrm>
                  <a:off x="3578475" y="1799525"/>
                  <a:ext cx="238750" cy="15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50" h="6116" fill="none" extrusionOk="0">
                      <a:moveTo>
                        <a:pt x="1078" y="6041"/>
                      </a:moveTo>
                      <a:cubicBezTo>
                        <a:pt x="1078" y="6041"/>
                        <a:pt x="0" y="0"/>
                        <a:pt x="4888" y="201"/>
                      </a:cubicBezTo>
                      <a:cubicBezTo>
                        <a:pt x="9549" y="376"/>
                        <a:pt x="8171" y="6116"/>
                        <a:pt x="8171" y="6116"/>
                      </a:cubicBezTo>
                    </a:path>
                  </a:pathLst>
                </a:custGeom>
                <a:noFill/>
                <a:ln w="13150" cap="rnd" cmpd="sng">
                  <a:solidFill>
                    <a:srgbClr val="323232"/>
                  </a:solidFill>
                  <a:prstDash val="solid"/>
                  <a:miter lim="2506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2" name="Google Shape;12852;g24384d3dfa2_2_2336"/>
                <p:cNvSpPr/>
                <p:nvPr/>
              </p:nvSpPr>
              <p:spPr>
                <a:xfrm>
                  <a:off x="4134875" y="1818325"/>
                  <a:ext cx="239375" cy="15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5" h="6141" fill="none" extrusionOk="0">
                      <a:moveTo>
                        <a:pt x="1078" y="6066"/>
                      </a:moveTo>
                      <a:cubicBezTo>
                        <a:pt x="1078" y="6066"/>
                        <a:pt x="0" y="0"/>
                        <a:pt x="4887" y="201"/>
                      </a:cubicBezTo>
                      <a:cubicBezTo>
                        <a:pt x="9574" y="376"/>
                        <a:pt x="8171" y="6141"/>
                        <a:pt x="8171" y="6141"/>
                      </a:cubicBezTo>
                    </a:path>
                  </a:pathLst>
                </a:custGeom>
                <a:noFill/>
                <a:ln w="13150" cap="rnd" cmpd="sng">
                  <a:solidFill>
                    <a:srgbClr val="323232"/>
                  </a:solidFill>
                  <a:prstDash val="solid"/>
                  <a:miter lim="2506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3" name="Google Shape;12853;g24384d3dfa2_2_2336"/>
                <p:cNvSpPr/>
                <p:nvPr/>
              </p:nvSpPr>
              <p:spPr>
                <a:xfrm>
                  <a:off x="3865200" y="1888350"/>
                  <a:ext cx="198875" cy="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5" h="3450" extrusionOk="0">
                      <a:moveTo>
                        <a:pt x="3820" y="0"/>
                      </a:moveTo>
                      <a:cubicBezTo>
                        <a:pt x="0" y="0"/>
                        <a:pt x="1215" y="2610"/>
                        <a:pt x="4020" y="3415"/>
                      </a:cubicBezTo>
                      <a:cubicBezTo>
                        <a:pt x="4091" y="3438"/>
                        <a:pt x="4169" y="3450"/>
                        <a:pt x="4254" y="3450"/>
                      </a:cubicBezTo>
                      <a:cubicBezTo>
                        <a:pt x="4532" y="3450"/>
                        <a:pt x="4878" y="3331"/>
                        <a:pt x="5223" y="3139"/>
                      </a:cubicBezTo>
                      <a:cubicBezTo>
                        <a:pt x="6602" y="2387"/>
                        <a:pt x="7955" y="432"/>
                        <a:pt x="4897" y="57"/>
                      </a:cubicBezTo>
                      <a:cubicBezTo>
                        <a:pt x="4672" y="31"/>
                        <a:pt x="4421" y="6"/>
                        <a:pt x="4145" y="6"/>
                      </a:cubicBezTo>
                      <a:cubicBezTo>
                        <a:pt x="4033" y="2"/>
                        <a:pt x="3925" y="0"/>
                        <a:pt x="3820" y="0"/>
                      </a:cubicBezTo>
                      <a:close/>
                    </a:path>
                  </a:pathLst>
                </a:custGeom>
                <a:solidFill>
                  <a:srgbClr val="FF70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4" name="Google Shape;12854;g24384d3dfa2_2_2336"/>
                <p:cNvSpPr/>
                <p:nvPr/>
              </p:nvSpPr>
              <p:spPr>
                <a:xfrm>
                  <a:off x="3826600" y="2020700"/>
                  <a:ext cx="264425" cy="6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7" h="2733" fill="none" extrusionOk="0">
                      <a:moveTo>
                        <a:pt x="0" y="1"/>
                      </a:moveTo>
                      <a:cubicBezTo>
                        <a:pt x="0" y="1"/>
                        <a:pt x="4562" y="2732"/>
                        <a:pt x="10577" y="377"/>
                      </a:cubicBezTo>
                    </a:path>
                  </a:pathLst>
                </a:custGeom>
                <a:noFill/>
                <a:ln w="13150" cap="rnd" cmpd="sng">
                  <a:solidFill>
                    <a:srgbClr val="323232"/>
                  </a:solidFill>
                  <a:prstDash val="solid"/>
                  <a:miter lim="25062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5" name="Google Shape;12855;g24384d3dfa2_2_2336"/>
                <p:cNvSpPr/>
                <p:nvPr/>
              </p:nvSpPr>
              <p:spPr>
                <a:xfrm>
                  <a:off x="3663050" y="2016325"/>
                  <a:ext cx="200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803" extrusionOk="0">
                      <a:moveTo>
                        <a:pt x="427" y="0"/>
                      </a:moveTo>
                      <a:cubicBezTo>
                        <a:pt x="201" y="0"/>
                        <a:pt x="26" y="176"/>
                        <a:pt x="1" y="376"/>
                      </a:cubicBezTo>
                      <a:cubicBezTo>
                        <a:pt x="1" y="602"/>
                        <a:pt x="176" y="777"/>
                        <a:pt x="402" y="802"/>
                      </a:cubicBezTo>
                      <a:cubicBezTo>
                        <a:pt x="602" y="802"/>
                        <a:pt x="778" y="627"/>
                        <a:pt x="803" y="401"/>
                      </a:cubicBezTo>
                      <a:cubicBezTo>
                        <a:pt x="803" y="201"/>
                        <a:pt x="627" y="0"/>
                        <a:pt x="427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6" name="Google Shape;12856;g24384d3dfa2_2_2336"/>
                <p:cNvSpPr/>
                <p:nvPr/>
              </p:nvSpPr>
              <p:spPr>
                <a:xfrm>
                  <a:off x="3702525" y="2053900"/>
                  <a:ext cx="20075" cy="1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1" extrusionOk="0">
                      <a:moveTo>
                        <a:pt x="427" y="1"/>
                      </a:moveTo>
                      <a:cubicBezTo>
                        <a:pt x="201" y="1"/>
                        <a:pt x="26" y="151"/>
                        <a:pt x="26" y="377"/>
                      </a:cubicBezTo>
                      <a:cubicBezTo>
                        <a:pt x="1" y="602"/>
                        <a:pt x="176" y="778"/>
                        <a:pt x="402" y="778"/>
                      </a:cubicBezTo>
                      <a:cubicBezTo>
                        <a:pt x="415" y="780"/>
                        <a:pt x="427" y="780"/>
                        <a:pt x="440" y="780"/>
                      </a:cubicBezTo>
                      <a:cubicBezTo>
                        <a:pt x="627" y="780"/>
                        <a:pt x="803" y="613"/>
                        <a:pt x="803" y="402"/>
                      </a:cubicBezTo>
                      <a:cubicBezTo>
                        <a:pt x="803" y="176"/>
                        <a:pt x="627" y="1"/>
                        <a:pt x="427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7" name="Google Shape;12857;g24384d3dfa2_2_2336"/>
                <p:cNvSpPr/>
                <p:nvPr/>
              </p:nvSpPr>
              <p:spPr>
                <a:xfrm>
                  <a:off x="3758300" y="201632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01" y="0"/>
                      </a:moveTo>
                      <a:cubicBezTo>
                        <a:pt x="201" y="0"/>
                        <a:pt x="0" y="151"/>
                        <a:pt x="0" y="376"/>
                      </a:cubicBezTo>
                      <a:cubicBezTo>
                        <a:pt x="0" y="602"/>
                        <a:pt x="151" y="777"/>
                        <a:pt x="376" y="777"/>
                      </a:cubicBezTo>
                      <a:cubicBezTo>
                        <a:pt x="391" y="779"/>
                        <a:pt x="405" y="780"/>
                        <a:pt x="419" y="780"/>
                      </a:cubicBezTo>
                      <a:cubicBezTo>
                        <a:pt x="624" y="780"/>
                        <a:pt x="777" y="612"/>
                        <a:pt x="777" y="401"/>
                      </a:cubicBezTo>
                      <a:cubicBezTo>
                        <a:pt x="802" y="201"/>
                        <a:pt x="627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8" name="Google Shape;12858;g24384d3dfa2_2_2336"/>
                <p:cNvSpPr/>
                <p:nvPr/>
              </p:nvSpPr>
              <p:spPr>
                <a:xfrm>
                  <a:off x="3561550" y="198437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27" y="0"/>
                      </a:moveTo>
                      <a:cubicBezTo>
                        <a:pt x="201" y="0"/>
                        <a:pt x="26" y="150"/>
                        <a:pt x="26" y="376"/>
                      </a:cubicBezTo>
                      <a:cubicBezTo>
                        <a:pt x="1" y="602"/>
                        <a:pt x="176" y="777"/>
                        <a:pt x="402" y="777"/>
                      </a:cubicBezTo>
                      <a:cubicBezTo>
                        <a:pt x="416" y="779"/>
                        <a:pt x="430" y="779"/>
                        <a:pt x="444" y="779"/>
                      </a:cubicBezTo>
                      <a:cubicBezTo>
                        <a:pt x="649" y="779"/>
                        <a:pt x="803" y="612"/>
                        <a:pt x="803" y="401"/>
                      </a:cubicBezTo>
                      <a:cubicBezTo>
                        <a:pt x="803" y="175"/>
                        <a:pt x="652" y="0"/>
                        <a:pt x="427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59" name="Google Shape;12859;g24384d3dfa2_2_2336"/>
                <p:cNvSpPr/>
                <p:nvPr/>
              </p:nvSpPr>
              <p:spPr>
                <a:xfrm>
                  <a:off x="3591625" y="204012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27" y="1"/>
                      </a:moveTo>
                      <a:cubicBezTo>
                        <a:pt x="201" y="1"/>
                        <a:pt x="26" y="176"/>
                        <a:pt x="26" y="377"/>
                      </a:cubicBezTo>
                      <a:cubicBezTo>
                        <a:pt x="1" y="602"/>
                        <a:pt x="176" y="778"/>
                        <a:pt x="402" y="778"/>
                      </a:cubicBezTo>
                      <a:cubicBezTo>
                        <a:pt x="414" y="779"/>
                        <a:pt x="427" y="780"/>
                        <a:pt x="440" y="780"/>
                      </a:cubicBezTo>
                      <a:cubicBezTo>
                        <a:pt x="627" y="780"/>
                        <a:pt x="803" y="613"/>
                        <a:pt x="803" y="402"/>
                      </a:cubicBezTo>
                      <a:cubicBezTo>
                        <a:pt x="803" y="201"/>
                        <a:pt x="627" y="1"/>
                        <a:pt x="427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0" name="Google Shape;12860;g24384d3dfa2_2_2336"/>
                <p:cNvSpPr/>
                <p:nvPr/>
              </p:nvSpPr>
              <p:spPr>
                <a:xfrm>
                  <a:off x="4233850" y="2036300"/>
                  <a:ext cx="20075" cy="1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1" extrusionOk="0">
                      <a:moveTo>
                        <a:pt x="384" y="1"/>
                      </a:moveTo>
                      <a:cubicBezTo>
                        <a:pt x="180" y="1"/>
                        <a:pt x="26" y="168"/>
                        <a:pt x="26" y="379"/>
                      </a:cubicBezTo>
                      <a:cubicBezTo>
                        <a:pt x="1" y="580"/>
                        <a:pt x="176" y="780"/>
                        <a:pt x="402" y="780"/>
                      </a:cubicBezTo>
                      <a:cubicBezTo>
                        <a:pt x="602" y="780"/>
                        <a:pt x="803" y="605"/>
                        <a:pt x="803" y="404"/>
                      </a:cubicBezTo>
                      <a:cubicBezTo>
                        <a:pt x="803" y="179"/>
                        <a:pt x="653" y="3"/>
                        <a:pt x="427" y="3"/>
                      </a:cubicBezTo>
                      <a:cubicBezTo>
                        <a:pt x="413" y="2"/>
                        <a:pt x="398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1" name="Google Shape;12861;g24384d3dfa2_2_2336"/>
                <p:cNvSpPr/>
                <p:nvPr/>
              </p:nvSpPr>
              <p:spPr>
                <a:xfrm>
                  <a:off x="4191875" y="207077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384" y="0"/>
                      </a:moveTo>
                      <a:cubicBezTo>
                        <a:pt x="179" y="0"/>
                        <a:pt x="24" y="167"/>
                        <a:pt x="1" y="379"/>
                      </a:cubicBezTo>
                      <a:cubicBezTo>
                        <a:pt x="1" y="604"/>
                        <a:pt x="176" y="780"/>
                        <a:pt x="402" y="780"/>
                      </a:cubicBezTo>
                      <a:cubicBezTo>
                        <a:pt x="602" y="780"/>
                        <a:pt x="803" y="629"/>
                        <a:pt x="803" y="404"/>
                      </a:cubicBezTo>
                      <a:cubicBezTo>
                        <a:pt x="803" y="178"/>
                        <a:pt x="627" y="3"/>
                        <a:pt x="427" y="3"/>
                      </a:cubicBezTo>
                      <a:cubicBezTo>
                        <a:pt x="412" y="1"/>
                        <a:pt x="398" y="0"/>
                        <a:pt x="384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2" name="Google Shape;12862;g24384d3dfa2_2_2336"/>
                <p:cNvSpPr/>
                <p:nvPr/>
              </p:nvSpPr>
              <p:spPr>
                <a:xfrm>
                  <a:off x="4139250" y="2029475"/>
                  <a:ext cx="20075" cy="1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780" extrusionOk="0">
                      <a:moveTo>
                        <a:pt x="427" y="1"/>
                      </a:moveTo>
                      <a:cubicBezTo>
                        <a:pt x="201" y="1"/>
                        <a:pt x="26" y="151"/>
                        <a:pt x="1" y="376"/>
                      </a:cubicBezTo>
                      <a:cubicBezTo>
                        <a:pt x="1" y="602"/>
                        <a:pt x="176" y="777"/>
                        <a:pt x="402" y="777"/>
                      </a:cubicBezTo>
                      <a:cubicBezTo>
                        <a:pt x="414" y="779"/>
                        <a:pt x="427" y="780"/>
                        <a:pt x="440" y="780"/>
                      </a:cubicBezTo>
                      <a:cubicBezTo>
                        <a:pt x="627" y="780"/>
                        <a:pt x="803" y="613"/>
                        <a:pt x="803" y="402"/>
                      </a:cubicBezTo>
                      <a:cubicBezTo>
                        <a:pt x="803" y="176"/>
                        <a:pt x="627" y="1"/>
                        <a:pt x="427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3" name="Google Shape;12863;g24384d3dfa2_2_2336"/>
                <p:cNvSpPr/>
                <p:nvPr/>
              </p:nvSpPr>
              <p:spPr>
                <a:xfrm>
                  <a:off x="4337250" y="2010675"/>
                  <a:ext cx="200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803" extrusionOk="0">
                      <a:moveTo>
                        <a:pt x="426" y="1"/>
                      </a:moveTo>
                      <a:cubicBezTo>
                        <a:pt x="201" y="1"/>
                        <a:pt x="25" y="176"/>
                        <a:pt x="0" y="402"/>
                      </a:cubicBezTo>
                      <a:cubicBezTo>
                        <a:pt x="0" y="602"/>
                        <a:pt x="176" y="803"/>
                        <a:pt x="401" y="803"/>
                      </a:cubicBezTo>
                      <a:cubicBezTo>
                        <a:pt x="602" y="803"/>
                        <a:pt x="777" y="627"/>
                        <a:pt x="802" y="427"/>
                      </a:cubicBezTo>
                      <a:cubicBezTo>
                        <a:pt x="802" y="201"/>
                        <a:pt x="627" y="26"/>
                        <a:pt x="426" y="1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4" name="Google Shape;12864;g24384d3dfa2_2_2336"/>
                <p:cNvSpPr/>
                <p:nvPr/>
              </p:nvSpPr>
              <p:spPr>
                <a:xfrm>
                  <a:off x="4303400" y="2064575"/>
                  <a:ext cx="200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3" h="803" extrusionOk="0">
                      <a:moveTo>
                        <a:pt x="427" y="0"/>
                      </a:moveTo>
                      <a:cubicBezTo>
                        <a:pt x="201" y="0"/>
                        <a:pt x="26" y="175"/>
                        <a:pt x="26" y="376"/>
                      </a:cubicBezTo>
                      <a:cubicBezTo>
                        <a:pt x="1" y="602"/>
                        <a:pt x="176" y="777"/>
                        <a:pt x="402" y="802"/>
                      </a:cubicBezTo>
                      <a:cubicBezTo>
                        <a:pt x="602" y="802"/>
                        <a:pt x="803" y="627"/>
                        <a:pt x="803" y="401"/>
                      </a:cubicBezTo>
                      <a:cubicBezTo>
                        <a:pt x="803" y="201"/>
                        <a:pt x="653" y="0"/>
                        <a:pt x="427" y="0"/>
                      </a:cubicBezTo>
                      <a:close/>
                    </a:path>
                  </a:pathLst>
                </a:custGeom>
                <a:solidFill>
                  <a:srgbClr val="D01C1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5" name="Google Shape;12865;g24384d3dfa2_2_2336"/>
                <p:cNvSpPr/>
                <p:nvPr/>
              </p:nvSpPr>
              <p:spPr>
                <a:xfrm>
                  <a:off x="3416825" y="1231225"/>
                  <a:ext cx="550150" cy="60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06" h="24086" extrusionOk="0">
                      <a:moveTo>
                        <a:pt x="22005" y="1"/>
                      </a:moveTo>
                      <a:cubicBezTo>
                        <a:pt x="19674" y="126"/>
                        <a:pt x="16867" y="627"/>
                        <a:pt x="13459" y="1805"/>
                      </a:cubicBezTo>
                      <a:cubicBezTo>
                        <a:pt x="25" y="6467"/>
                        <a:pt x="0" y="20778"/>
                        <a:pt x="1529" y="24086"/>
                      </a:cubicBezTo>
                      <a:cubicBezTo>
                        <a:pt x="1529" y="24086"/>
                        <a:pt x="6516" y="21354"/>
                        <a:pt x="10953" y="20702"/>
                      </a:cubicBezTo>
                      <a:cubicBezTo>
                        <a:pt x="10953" y="20702"/>
                        <a:pt x="11930" y="12933"/>
                        <a:pt x="12882" y="11905"/>
                      </a:cubicBezTo>
                      <a:cubicBezTo>
                        <a:pt x="12945" y="11841"/>
                        <a:pt x="13001" y="11811"/>
                        <a:pt x="13052" y="11811"/>
                      </a:cubicBezTo>
                      <a:cubicBezTo>
                        <a:pt x="13800" y="11811"/>
                        <a:pt x="13386" y="18296"/>
                        <a:pt x="13785" y="19399"/>
                      </a:cubicBezTo>
                      <a:cubicBezTo>
                        <a:pt x="13785" y="19399"/>
                        <a:pt x="15714" y="19349"/>
                        <a:pt x="17870" y="19324"/>
                      </a:cubicBezTo>
                      <a:cubicBezTo>
                        <a:pt x="12807" y="3660"/>
                        <a:pt x="22005" y="1"/>
                        <a:pt x="22005" y="1"/>
                      </a:cubicBezTo>
                      <a:close/>
                    </a:path>
                  </a:pathLst>
                </a:custGeom>
                <a:solidFill>
                  <a:srgbClr val="A10008">
                    <a:alpha val="36862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6" name="Google Shape;12866;g24384d3dfa2_2_2336"/>
                <p:cNvSpPr/>
                <p:nvPr/>
              </p:nvSpPr>
              <p:spPr>
                <a:xfrm>
                  <a:off x="4295275" y="1339000"/>
                  <a:ext cx="233725" cy="50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9" h="20026" extrusionOk="0">
                      <a:moveTo>
                        <a:pt x="0" y="0"/>
                      </a:moveTo>
                      <a:cubicBezTo>
                        <a:pt x="1" y="1"/>
                        <a:pt x="7619" y="7244"/>
                        <a:pt x="5614" y="18973"/>
                      </a:cubicBezTo>
                      <a:cubicBezTo>
                        <a:pt x="6191" y="19299"/>
                        <a:pt x="6692" y="19650"/>
                        <a:pt x="6993" y="20025"/>
                      </a:cubicBezTo>
                      <a:cubicBezTo>
                        <a:pt x="6993" y="20025"/>
                        <a:pt x="9349" y="5439"/>
                        <a:pt x="0" y="0"/>
                      </a:cubicBezTo>
                      <a:close/>
                    </a:path>
                  </a:pathLst>
                </a:custGeom>
                <a:solidFill>
                  <a:srgbClr val="FC72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7" name="Google Shape;12867;g24384d3dfa2_2_2336"/>
                <p:cNvSpPr/>
                <p:nvPr/>
              </p:nvSpPr>
              <p:spPr>
                <a:xfrm>
                  <a:off x="3980100" y="2330225"/>
                  <a:ext cx="199275" cy="23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1" h="9299" extrusionOk="0">
                      <a:moveTo>
                        <a:pt x="2382" y="1"/>
                      </a:moveTo>
                      <a:cubicBezTo>
                        <a:pt x="2281" y="51"/>
                        <a:pt x="2181" y="126"/>
                        <a:pt x="2106" y="226"/>
                      </a:cubicBezTo>
                      <a:cubicBezTo>
                        <a:pt x="2106" y="226"/>
                        <a:pt x="5364" y="1179"/>
                        <a:pt x="4737" y="3409"/>
                      </a:cubicBezTo>
                      <a:cubicBezTo>
                        <a:pt x="4086" y="5615"/>
                        <a:pt x="828" y="3735"/>
                        <a:pt x="1" y="9299"/>
                      </a:cubicBezTo>
                      <a:cubicBezTo>
                        <a:pt x="51" y="9174"/>
                        <a:pt x="1905" y="6091"/>
                        <a:pt x="5138" y="5264"/>
                      </a:cubicBezTo>
                      <a:cubicBezTo>
                        <a:pt x="7971" y="4537"/>
                        <a:pt x="7219" y="853"/>
                        <a:pt x="2382" y="1"/>
                      </a:cubicBezTo>
                      <a:close/>
                    </a:path>
                  </a:pathLst>
                </a:custGeom>
                <a:solidFill>
                  <a:srgbClr val="EE01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8" name="Google Shape;12868;g24384d3dfa2_2_2336"/>
                <p:cNvSpPr/>
                <p:nvPr/>
              </p:nvSpPr>
              <p:spPr>
                <a:xfrm>
                  <a:off x="3865200" y="1888350"/>
                  <a:ext cx="130600" cy="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4" h="3450" extrusionOk="0">
                      <a:moveTo>
                        <a:pt x="3820" y="0"/>
                      </a:moveTo>
                      <a:cubicBezTo>
                        <a:pt x="0" y="0"/>
                        <a:pt x="1215" y="2610"/>
                        <a:pt x="4020" y="3415"/>
                      </a:cubicBezTo>
                      <a:cubicBezTo>
                        <a:pt x="4091" y="3438"/>
                        <a:pt x="4169" y="3450"/>
                        <a:pt x="4254" y="3450"/>
                      </a:cubicBezTo>
                      <a:cubicBezTo>
                        <a:pt x="4532" y="3450"/>
                        <a:pt x="4878" y="3331"/>
                        <a:pt x="5223" y="3139"/>
                      </a:cubicBezTo>
                      <a:cubicBezTo>
                        <a:pt x="4471" y="2889"/>
                        <a:pt x="3769" y="2463"/>
                        <a:pt x="3569" y="1686"/>
                      </a:cubicBezTo>
                      <a:cubicBezTo>
                        <a:pt x="3273" y="549"/>
                        <a:pt x="4048" y="354"/>
                        <a:pt x="4614" y="354"/>
                      </a:cubicBezTo>
                      <a:cubicBezTo>
                        <a:pt x="4909" y="354"/>
                        <a:pt x="5148" y="407"/>
                        <a:pt x="5148" y="407"/>
                      </a:cubicBezTo>
                      <a:lnTo>
                        <a:pt x="4897" y="57"/>
                      </a:lnTo>
                      <a:cubicBezTo>
                        <a:pt x="4672" y="31"/>
                        <a:pt x="4421" y="6"/>
                        <a:pt x="4145" y="6"/>
                      </a:cubicBezTo>
                      <a:cubicBezTo>
                        <a:pt x="4033" y="2"/>
                        <a:pt x="3925" y="0"/>
                        <a:pt x="3820" y="0"/>
                      </a:cubicBezTo>
                      <a:close/>
                    </a:path>
                  </a:pathLst>
                </a:custGeom>
                <a:solidFill>
                  <a:srgbClr val="FF7069">
                    <a:alpha val="85098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869" name="Google Shape;12869;g24384d3dfa2_2_2336"/>
                <p:cNvSpPr/>
                <p:nvPr/>
              </p:nvSpPr>
              <p:spPr>
                <a:xfrm>
                  <a:off x="4585375" y="1210550"/>
                  <a:ext cx="2525" cy="1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" h="477" extrusionOk="0">
                      <a:moveTo>
                        <a:pt x="100" y="0"/>
                      </a:moveTo>
                      <a:lnTo>
                        <a:pt x="100" y="0"/>
                      </a:lnTo>
                      <a:cubicBezTo>
                        <a:pt x="75" y="151"/>
                        <a:pt x="25" y="301"/>
                        <a:pt x="0" y="477"/>
                      </a:cubicBezTo>
                      <a:cubicBezTo>
                        <a:pt x="25" y="326"/>
                        <a:pt x="75" y="176"/>
                        <a:pt x="100" y="0"/>
                      </a:cubicBezTo>
                      <a:close/>
                    </a:path>
                  </a:pathLst>
                </a:custGeom>
                <a:solidFill>
                  <a:srgbClr val="EE01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400"/>
                    <a:buFont typeface="Arial"/>
                    <a:buNone/>
                  </a:pPr>
                  <a:endPara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870" name="Google Shape;12870;g24384d3dfa2_2_2336"/>
              <p:cNvSpPr/>
              <p:nvPr/>
            </p:nvSpPr>
            <p:spPr>
              <a:xfrm>
                <a:off x="3378075" y="1911050"/>
                <a:ext cx="117725" cy="111400"/>
              </a:xfrm>
              <a:custGeom>
                <a:avLst/>
                <a:gdLst/>
                <a:ahLst/>
                <a:cxnLst/>
                <a:rect l="l" t="t" r="r" b="b"/>
                <a:pathLst>
                  <a:path w="4709" h="4456" extrusionOk="0">
                    <a:moveTo>
                      <a:pt x="2300" y="1"/>
                    </a:moveTo>
                    <a:cubicBezTo>
                      <a:pt x="1191" y="1"/>
                      <a:pt x="0" y="425"/>
                      <a:pt x="397" y="2382"/>
                    </a:cubicBezTo>
                    <a:cubicBezTo>
                      <a:pt x="698" y="3909"/>
                      <a:pt x="1605" y="4455"/>
                      <a:pt x="2488" y="4455"/>
                    </a:cubicBezTo>
                    <a:cubicBezTo>
                      <a:pt x="3447" y="4455"/>
                      <a:pt x="4378" y="3813"/>
                      <a:pt x="4482" y="3083"/>
                    </a:cubicBezTo>
                    <a:cubicBezTo>
                      <a:pt x="4708" y="1680"/>
                      <a:pt x="3956" y="251"/>
                      <a:pt x="3956" y="251"/>
                    </a:cubicBezTo>
                    <a:cubicBezTo>
                      <a:pt x="3956" y="251"/>
                      <a:pt x="3152" y="1"/>
                      <a:pt x="2300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871" name="Google Shape;12871;g24384d3dfa2_2_2336"/>
          <p:cNvSpPr txBox="1"/>
          <p:nvPr/>
        </p:nvSpPr>
        <p:spPr>
          <a:xfrm>
            <a:off x="827825" y="3459272"/>
            <a:ext cx="3701826" cy="1169551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"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Besoin 5</a:t>
            </a:r>
            <a:endParaRPr/>
          </a:p>
        </p:txBody>
      </p:sp>
      <p:pic>
        <p:nvPicPr>
          <p:cNvPr id="12872" name="Google Shape;12872;g24384d3dfa2_2_23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344870" y="321393"/>
            <a:ext cx="2722921" cy="3212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73" name="Google Shape;12873;g24384d3dfa2_2_2336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628093" y="1192734"/>
            <a:ext cx="2080428" cy="3328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74" name="Google Shape;12874;g24384d3dfa2_2_2336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67024" y="4586285"/>
            <a:ext cx="2138680" cy="33286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875" name="Google Shape;12875;g24384d3dfa2_2_2336"/>
          <p:cNvGrpSpPr/>
          <p:nvPr/>
        </p:nvGrpSpPr>
        <p:grpSpPr>
          <a:xfrm>
            <a:off x="2291063" y="1731144"/>
            <a:ext cx="936504" cy="1005633"/>
            <a:chOff x="3658350" y="2363802"/>
            <a:chExt cx="1827300" cy="1933636"/>
          </a:xfrm>
        </p:grpSpPr>
        <p:sp>
          <p:nvSpPr>
            <p:cNvPr id="12876" name="Google Shape;12876;g24384d3dfa2_2_2336"/>
            <p:cNvSpPr/>
            <p:nvPr/>
          </p:nvSpPr>
          <p:spPr>
            <a:xfrm>
              <a:off x="3658350" y="2363802"/>
              <a:ext cx="1827300" cy="1827300"/>
            </a:xfrm>
            <a:prstGeom prst="ellipse">
              <a:avLst/>
            </a:pr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877" name="Google Shape;12877;g24384d3dfa2_2_2336"/>
            <p:cNvGrpSpPr/>
            <p:nvPr/>
          </p:nvGrpSpPr>
          <p:grpSpPr>
            <a:xfrm>
              <a:off x="3883388" y="2569088"/>
              <a:ext cx="1377225" cy="1728350"/>
              <a:chOff x="1653650" y="814275"/>
              <a:chExt cx="1377225" cy="1728350"/>
            </a:xfrm>
          </p:grpSpPr>
          <p:sp>
            <p:nvSpPr>
              <p:cNvPr id="12878" name="Google Shape;12878;g24384d3dfa2_2_2336"/>
              <p:cNvSpPr/>
              <p:nvPr/>
            </p:nvSpPr>
            <p:spPr>
              <a:xfrm>
                <a:off x="2616050" y="814275"/>
                <a:ext cx="403550" cy="353700"/>
              </a:xfrm>
              <a:custGeom>
                <a:avLst/>
                <a:gdLst/>
                <a:ahLst/>
                <a:cxnLst/>
                <a:rect l="l" t="t" r="r" b="b"/>
                <a:pathLst>
                  <a:path w="16142" h="14148" extrusionOk="0">
                    <a:moveTo>
                      <a:pt x="11110" y="1"/>
                    </a:moveTo>
                    <a:cubicBezTo>
                      <a:pt x="10476" y="1"/>
                      <a:pt x="9679" y="304"/>
                      <a:pt x="8522" y="989"/>
                    </a:cubicBezTo>
                    <a:cubicBezTo>
                      <a:pt x="7921" y="1365"/>
                      <a:pt x="7194" y="1841"/>
                      <a:pt x="6342" y="2418"/>
                    </a:cubicBezTo>
                    <a:cubicBezTo>
                      <a:pt x="5289" y="3170"/>
                      <a:pt x="4412" y="3846"/>
                      <a:pt x="3685" y="4448"/>
                    </a:cubicBezTo>
                    <a:cubicBezTo>
                      <a:pt x="3334" y="4724"/>
                      <a:pt x="3008" y="4999"/>
                      <a:pt x="2733" y="5250"/>
                    </a:cubicBezTo>
                    <a:cubicBezTo>
                      <a:pt x="527" y="7180"/>
                      <a:pt x="1" y="8207"/>
                      <a:pt x="1" y="8207"/>
                    </a:cubicBezTo>
                    <a:cubicBezTo>
                      <a:pt x="4186" y="9034"/>
                      <a:pt x="4412" y="14147"/>
                      <a:pt x="4412" y="14147"/>
                    </a:cubicBezTo>
                    <a:cubicBezTo>
                      <a:pt x="6435" y="12437"/>
                      <a:pt x="8428" y="12006"/>
                      <a:pt x="10157" y="12006"/>
                    </a:cubicBezTo>
                    <a:cubicBezTo>
                      <a:pt x="11620" y="12006"/>
                      <a:pt x="12893" y="12314"/>
                      <a:pt x="13836" y="12418"/>
                    </a:cubicBezTo>
                    <a:cubicBezTo>
                      <a:pt x="14037" y="12436"/>
                      <a:pt x="14222" y="12448"/>
                      <a:pt x="14391" y="12448"/>
                    </a:cubicBezTo>
                    <a:cubicBezTo>
                      <a:pt x="14682" y="12448"/>
                      <a:pt x="14923" y="12413"/>
                      <a:pt x="15114" y="12318"/>
                    </a:cubicBezTo>
                    <a:cubicBezTo>
                      <a:pt x="15790" y="11942"/>
                      <a:pt x="16141" y="10438"/>
                      <a:pt x="16066" y="8633"/>
                    </a:cubicBezTo>
                    <a:cubicBezTo>
                      <a:pt x="15991" y="6553"/>
                      <a:pt x="15389" y="4047"/>
                      <a:pt x="14136" y="2518"/>
                    </a:cubicBezTo>
                    <a:cubicBezTo>
                      <a:pt x="12876" y="999"/>
                      <a:pt x="12261" y="1"/>
                      <a:pt x="11110" y="1"/>
                    </a:cubicBezTo>
                    <a:close/>
                  </a:path>
                </a:pathLst>
              </a:custGeom>
              <a:solidFill>
                <a:srgbClr val="5328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79" name="Google Shape;12879;g24384d3dfa2_2_2336"/>
              <p:cNvSpPr/>
              <p:nvPr/>
            </p:nvSpPr>
            <p:spPr>
              <a:xfrm>
                <a:off x="2829100" y="814275"/>
                <a:ext cx="201775" cy="311200"/>
              </a:xfrm>
              <a:custGeom>
                <a:avLst/>
                <a:gdLst/>
                <a:ahLst/>
                <a:cxnLst/>
                <a:rect l="l" t="t" r="r" b="b"/>
                <a:pathLst>
                  <a:path w="8071" h="12448" extrusionOk="0">
                    <a:moveTo>
                      <a:pt x="2588" y="1"/>
                    </a:moveTo>
                    <a:cubicBezTo>
                      <a:pt x="1954" y="1"/>
                      <a:pt x="1157" y="304"/>
                      <a:pt x="0" y="989"/>
                    </a:cubicBezTo>
                    <a:cubicBezTo>
                      <a:pt x="126" y="989"/>
                      <a:pt x="2857" y="1115"/>
                      <a:pt x="4537" y="5175"/>
                    </a:cubicBezTo>
                    <a:cubicBezTo>
                      <a:pt x="5689" y="8007"/>
                      <a:pt x="5539" y="10864"/>
                      <a:pt x="5314" y="12418"/>
                    </a:cubicBezTo>
                    <a:cubicBezTo>
                      <a:pt x="5515" y="12436"/>
                      <a:pt x="5700" y="12448"/>
                      <a:pt x="5869" y="12448"/>
                    </a:cubicBezTo>
                    <a:cubicBezTo>
                      <a:pt x="6160" y="12448"/>
                      <a:pt x="6401" y="12413"/>
                      <a:pt x="6592" y="12318"/>
                    </a:cubicBezTo>
                    <a:cubicBezTo>
                      <a:pt x="8070" y="11516"/>
                      <a:pt x="7920" y="5350"/>
                      <a:pt x="5614" y="2518"/>
                    </a:cubicBezTo>
                    <a:cubicBezTo>
                      <a:pt x="4354" y="999"/>
                      <a:pt x="3739" y="1"/>
                      <a:pt x="2588" y="1"/>
                    </a:cubicBezTo>
                    <a:close/>
                  </a:path>
                </a:pathLst>
              </a:custGeom>
              <a:solidFill>
                <a:srgbClr val="6337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0" name="Google Shape;12880;g24384d3dfa2_2_2336"/>
              <p:cNvSpPr/>
              <p:nvPr/>
            </p:nvSpPr>
            <p:spPr>
              <a:xfrm>
                <a:off x="2616050" y="945500"/>
                <a:ext cx="403550" cy="222475"/>
              </a:xfrm>
              <a:custGeom>
                <a:avLst/>
                <a:gdLst/>
                <a:ahLst/>
                <a:cxnLst/>
                <a:rect l="l" t="t" r="r" b="b"/>
                <a:pathLst>
                  <a:path w="16142" h="8899" extrusionOk="0">
                    <a:moveTo>
                      <a:pt x="2733" y="1"/>
                    </a:moveTo>
                    <a:lnTo>
                      <a:pt x="2733" y="1"/>
                    </a:lnTo>
                    <a:cubicBezTo>
                      <a:pt x="527" y="1931"/>
                      <a:pt x="1" y="2958"/>
                      <a:pt x="1" y="2958"/>
                    </a:cubicBezTo>
                    <a:cubicBezTo>
                      <a:pt x="4186" y="3785"/>
                      <a:pt x="4412" y="8898"/>
                      <a:pt x="4412" y="8898"/>
                    </a:cubicBezTo>
                    <a:cubicBezTo>
                      <a:pt x="6435" y="7188"/>
                      <a:pt x="8428" y="6757"/>
                      <a:pt x="10157" y="6757"/>
                    </a:cubicBezTo>
                    <a:cubicBezTo>
                      <a:pt x="11620" y="6757"/>
                      <a:pt x="12893" y="7065"/>
                      <a:pt x="13836" y="7169"/>
                    </a:cubicBezTo>
                    <a:cubicBezTo>
                      <a:pt x="14037" y="7187"/>
                      <a:pt x="14222" y="7199"/>
                      <a:pt x="14391" y="7199"/>
                    </a:cubicBezTo>
                    <a:cubicBezTo>
                      <a:pt x="14682" y="7199"/>
                      <a:pt x="14923" y="7164"/>
                      <a:pt x="15114" y="7069"/>
                    </a:cubicBezTo>
                    <a:cubicBezTo>
                      <a:pt x="15790" y="6693"/>
                      <a:pt x="16141" y="5189"/>
                      <a:pt x="16066" y="3384"/>
                    </a:cubicBezTo>
                    <a:lnTo>
                      <a:pt x="16066" y="3384"/>
                    </a:lnTo>
                    <a:cubicBezTo>
                      <a:pt x="15620" y="4171"/>
                      <a:pt x="14921" y="4885"/>
                      <a:pt x="13939" y="4885"/>
                    </a:cubicBezTo>
                    <a:cubicBezTo>
                      <a:pt x="13763" y="4885"/>
                      <a:pt x="13578" y="4862"/>
                      <a:pt x="13384" y="4813"/>
                    </a:cubicBezTo>
                    <a:cubicBezTo>
                      <a:pt x="12882" y="4679"/>
                      <a:pt x="12308" y="4640"/>
                      <a:pt x="11689" y="4640"/>
                    </a:cubicBezTo>
                    <a:cubicBezTo>
                      <a:pt x="10856" y="4640"/>
                      <a:pt x="9942" y="4710"/>
                      <a:pt x="9017" y="4710"/>
                    </a:cubicBezTo>
                    <a:cubicBezTo>
                      <a:pt x="7170" y="4710"/>
                      <a:pt x="5278" y="4431"/>
                      <a:pt x="3886" y="2758"/>
                    </a:cubicBezTo>
                    <a:cubicBezTo>
                      <a:pt x="2733" y="1379"/>
                      <a:pt x="2557" y="527"/>
                      <a:pt x="2733" y="1"/>
                    </a:cubicBezTo>
                    <a:close/>
                  </a:path>
                </a:pathLst>
              </a:custGeom>
              <a:solidFill>
                <a:srgbClr val="380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1" name="Google Shape;12881;g24384d3dfa2_2_2336"/>
              <p:cNvSpPr/>
              <p:nvPr/>
            </p:nvSpPr>
            <p:spPr>
              <a:xfrm>
                <a:off x="2570325" y="1007275"/>
                <a:ext cx="176075" cy="205800"/>
              </a:xfrm>
              <a:custGeom>
                <a:avLst/>
                <a:gdLst/>
                <a:ahLst/>
                <a:cxnLst/>
                <a:rect l="l" t="t" r="r" b="b"/>
                <a:pathLst>
                  <a:path w="7043" h="8232" extrusionOk="0">
                    <a:moveTo>
                      <a:pt x="1368" y="1"/>
                    </a:moveTo>
                    <a:cubicBezTo>
                      <a:pt x="1148" y="1"/>
                      <a:pt x="961" y="33"/>
                      <a:pt x="802" y="86"/>
                    </a:cubicBezTo>
                    <a:cubicBezTo>
                      <a:pt x="75" y="337"/>
                      <a:pt x="0" y="1089"/>
                      <a:pt x="0" y="1089"/>
                    </a:cubicBezTo>
                    <a:cubicBezTo>
                      <a:pt x="3685" y="4046"/>
                      <a:pt x="5163" y="8232"/>
                      <a:pt x="5163" y="8232"/>
                    </a:cubicBezTo>
                    <a:cubicBezTo>
                      <a:pt x="6091" y="8157"/>
                      <a:pt x="6592" y="7555"/>
                      <a:pt x="6742" y="6678"/>
                    </a:cubicBezTo>
                    <a:cubicBezTo>
                      <a:pt x="7043" y="4848"/>
                      <a:pt x="5715" y="1841"/>
                      <a:pt x="3484" y="663"/>
                    </a:cubicBezTo>
                    <a:cubicBezTo>
                      <a:pt x="2557" y="173"/>
                      <a:pt x="1875" y="1"/>
                      <a:pt x="1368" y="1"/>
                    </a:cubicBez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2" name="Google Shape;12882;g24384d3dfa2_2_2336"/>
              <p:cNvSpPr/>
              <p:nvPr/>
            </p:nvSpPr>
            <p:spPr>
              <a:xfrm>
                <a:off x="2570325" y="1009425"/>
                <a:ext cx="168575" cy="203650"/>
              </a:xfrm>
              <a:custGeom>
                <a:avLst/>
                <a:gdLst/>
                <a:ahLst/>
                <a:cxnLst/>
                <a:rect l="l" t="t" r="r" b="b"/>
                <a:pathLst>
                  <a:path w="6743" h="8146" extrusionOk="0">
                    <a:moveTo>
                      <a:pt x="802" y="0"/>
                    </a:moveTo>
                    <a:cubicBezTo>
                      <a:pt x="75" y="251"/>
                      <a:pt x="0" y="1003"/>
                      <a:pt x="0" y="1003"/>
                    </a:cubicBezTo>
                    <a:cubicBezTo>
                      <a:pt x="3685" y="3960"/>
                      <a:pt x="5163" y="8146"/>
                      <a:pt x="5163" y="8146"/>
                    </a:cubicBezTo>
                    <a:cubicBezTo>
                      <a:pt x="6091" y="8071"/>
                      <a:pt x="6592" y="7469"/>
                      <a:pt x="6742" y="6592"/>
                    </a:cubicBezTo>
                    <a:lnTo>
                      <a:pt x="6742" y="6592"/>
                    </a:lnTo>
                    <a:cubicBezTo>
                      <a:pt x="6535" y="6700"/>
                      <a:pt x="6334" y="6769"/>
                      <a:pt x="6151" y="6769"/>
                    </a:cubicBezTo>
                    <a:cubicBezTo>
                      <a:pt x="5826" y="6769"/>
                      <a:pt x="5558" y="6550"/>
                      <a:pt x="5414" y="5940"/>
                    </a:cubicBezTo>
                    <a:cubicBezTo>
                      <a:pt x="4963" y="3910"/>
                      <a:pt x="3735" y="2406"/>
                      <a:pt x="1755" y="1103"/>
                    </a:cubicBezTo>
                    <a:cubicBezTo>
                      <a:pt x="1003" y="602"/>
                      <a:pt x="802" y="251"/>
                      <a:pt x="802" y="0"/>
                    </a:cubicBezTo>
                    <a:close/>
                  </a:path>
                </a:pathLst>
              </a:custGeom>
              <a:solidFill>
                <a:srgbClr val="EBF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3" name="Google Shape;12883;g24384d3dfa2_2_2336"/>
              <p:cNvSpPr/>
              <p:nvPr/>
            </p:nvSpPr>
            <p:spPr>
              <a:xfrm>
                <a:off x="1670450" y="939775"/>
                <a:ext cx="1200650" cy="1203000"/>
              </a:xfrm>
              <a:custGeom>
                <a:avLst/>
                <a:gdLst/>
                <a:ahLst/>
                <a:cxnLst/>
                <a:rect l="l" t="t" r="r" b="b"/>
                <a:pathLst>
                  <a:path w="48026" h="48120" extrusionOk="0">
                    <a:moveTo>
                      <a:pt x="23555" y="0"/>
                    </a:moveTo>
                    <a:cubicBezTo>
                      <a:pt x="23416" y="0"/>
                      <a:pt x="23277" y="2"/>
                      <a:pt x="23138" y="4"/>
                    </a:cubicBezTo>
                    <a:cubicBezTo>
                      <a:pt x="21534" y="29"/>
                      <a:pt x="20030" y="155"/>
                      <a:pt x="18652" y="380"/>
                    </a:cubicBezTo>
                    <a:cubicBezTo>
                      <a:pt x="18627" y="380"/>
                      <a:pt x="18602" y="380"/>
                      <a:pt x="18602" y="405"/>
                    </a:cubicBezTo>
                    <a:cubicBezTo>
                      <a:pt x="882" y="3313"/>
                      <a:pt x="2336" y="21233"/>
                      <a:pt x="2712" y="28651"/>
                    </a:cubicBezTo>
                    <a:cubicBezTo>
                      <a:pt x="3113" y="36671"/>
                      <a:pt x="2737" y="37122"/>
                      <a:pt x="1308" y="40255"/>
                    </a:cubicBezTo>
                    <a:cubicBezTo>
                      <a:pt x="0" y="43124"/>
                      <a:pt x="2747" y="45067"/>
                      <a:pt x="4548" y="45067"/>
                    </a:cubicBezTo>
                    <a:cubicBezTo>
                      <a:pt x="4714" y="45067"/>
                      <a:pt x="4872" y="45051"/>
                      <a:pt x="5018" y="45017"/>
                    </a:cubicBezTo>
                    <a:cubicBezTo>
                      <a:pt x="6439" y="44667"/>
                      <a:pt x="8521" y="42251"/>
                      <a:pt x="8758" y="42251"/>
                    </a:cubicBezTo>
                    <a:cubicBezTo>
                      <a:pt x="8809" y="42251"/>
                      <a:pt x="8774" y="42364"/>
                      <a:pt x="8627" y="42636"/>
                    </a:cubicBezTo>
                    <a:cubicBezTo>
                      <a:pt x="7800" y="44165"/>
                      <a:pt x="7850" y="45619"/>
                      <a:pt x="10331" y="46621"/>
                    </a:cubicBezTo>
                    <a:cubicBezTo>
                      <a:pt x="10983" y="46878"/>
                      <a:pt x="11552" y="46988"/>
                      <a:pt x="12064" y="46988"/>
                    </a:cubicBezTo>
                    <a:cubicBezTo>
                      <a:pt x="13501" y="46988"/>
                      <a:pt x="14492" y="46123"/>
                      <a:pt x="15619" y="45218"/>
                    </a:cubicBezTo>
                    <a:cubicBezTo>
                      <a:pt x="16454" y="44547"/>
                      <a:pt x="16871" y="44003"/>
                      <a:pt x="16978" y="44003"/>
                    </a:cubicBezTo>
                    <a:cubicBezTo>
                      <a:pt x="17068" y="44003"/>
                      <a:pt x="16945" y="44378"/>
                      <a:pt x="16672" y="45368"/>
                    </a:cubicBezTo>
                    <a:cubicBezTo>
                      <a:pt x="16225" y="46941"/>
                      <a:pt x="17691" y="48119"/>
                      <a:pt x="19615" y="48119"/>
                    </a:cubicBezTo>
                    <a:cubicBezTo>
                      <a:pt x="20388" y="48119"/>
                      <a:pt x="21234" y="47929"/>
                      <a:pt x="22060" y="47498"/>
                    </a:cubicBezTo>
                    <a:cubicBezTo>
                      <a:pt x="23138" y="46947"/>
                      <a:pt x="23890" y="45869"/>
                      <a:pt x="24441" y="44892"/>
                    </a:cubicBezTo>
                    <a:cubicBezTo>
                      <a:pt x="25083" y="43697"/>
                      <a:pt x="25421" y="42616"/>
                      <a:pt x="25643" y="42616"/>
                    </a:cubicBezTo>
                    <a:cubicBezTo>
                      <a:pt x="25734" y="42616"/>
                      <a:pt x="25805" y="42793"/>
                      <a:pt x="25870" y="43213"/>
                    </a:cubicBezTo>
                    <a:cubicBezTo>
                      <a:pt x="26209" y="45183"/>
                      <a:pt x="26673" y="47100"/>
                      <a:pt x="30278" y="47100"/>
                    </a:cubicBezTo>
                    <a:cubicBezTo>
                      <a:pt x="30936" y="47100"/>
                      <a:pt x="31700" y="47036"/>
                      <a:pt x="32587" y="46897"/>
                    </a:cubicBezTo>
                    <a:cubicBezTo>
                      <a:pt x="38326" y="46020"/>
                      <a:pt x="35795" y="42185"/>
                      <a:pt x="36396" y="41358"/>
                    </a:cubicBezTo>
                    <a:cubicBezTo>
                      <a:pt x="36435" y="41312"/>
                      <a:pt x="36487" y="41290"/>
                      <a:pt x="36551" y="41290"/>
                    </a:cubicBezTo>
                    <a:cubicBezTo>
                      <a:pt x="36907" y="41290"/>
                      <a:pt x="37643" y="41940"/>
                      <a:pt x="38577" y="42661"/>
                    </a:cubicBezTo>
                    <a:cubicBezTo>
                      <a:pt x="39685" y="43513"/>
                      <a:pt x="41092" y="44446"/>
                      <a:pt x="42481" y="44446"/>
                    </a:cubicBezTo>
                    <a:cubicBezTo>
                      <a:pt x="43259" y="44446"/>
                      <a:pt x="44031" y="44153"/>
                      <a:pt x="44742" y="43388"/>
                    </a:cubicBezTo>
                    <a:cubicBezTo>
                      <a:pt x="48025" y="39904"/>
                      <a:pt x="42787" y="36396"/>
                      <a:pt x="42487" y="31057"/>
                    </a:cubicBezTo>
                    <a:cubicBezTo>
                      <a:pt x="42186" y="25719"/>
                      <a:pt x="42837" y="15468"/>
                      <a:pt x="40782" y="9704"/>
                    </a:cubicBezTo>
                    <a:cubicBezTo>
                      <a:pt x="38764" y="4042"/>
                      <a:pt x="31209" y="0"/>
                      <a:pt x="23555" y="0"/>
                    </a:cubicBezTo>
                    <a:close/>
                  </a:path>
                </a:pathLst>
              </a:custGeom>
              <a:solidFill>
                <a:srgbClr val="5328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4" name="Google Shape;12884;g24384d3dfa2_2_2336"/>
              <p:cNvSpPr/>
              <p:nvPr/>
            </p:nvSpPr>
            <p:spPr>
              <a:xfrm>
                <a:off x="1670450" y="949275"/>
                <a:ext cx="643000" cy="1193500"/>
              </a:xfrm>
              <a:custGeom>
                <a:avLst/>
                <a:gdLst/>
                <a:ahLst/>
                <a:cxnLst/>
                <a:rect l="l" t="t" r="r" b="b"/>
                <a:pathLst>
                  <a:path w="25720" h="47740" extrusionOk="0">
                    <a:moveTo>
                      <a:pt x="18652" y="0"/>
                    </a:moveTo>
                    <a:cubicBezTo>
                      <a:pt x="18627" y="0"/>
                      <a:pt x="18602" y="0"/>
                      <a:pt x="18602" y="25"/>
                    </a:cubicBezTo>
                    <a:cubicBezTo>
                      <a:pt x="882" y="2933"/>
                      <a:pt x="2336" y="20853"/>
                      <a:pt x="2712" y="28271"/>
                    </a:cubicBezTo>
                    <a:cubicBezTo>
                      <a:pt x="3113" y="36291"/>
                      <a:pt x="2737" y="36742"/>
                      <a:pt x="1308" y="39875"/>
                    </a:cubicBezTo>
                    <a:cubicBezTo>
                      <a:pt x="0" y="42744"/>
                      <a:pt x="2747" y="44687"/>
                      <a:pt x="4548" y="44687"/>
                    </a:cubicBezTo>
                    <a:cubicBezTo>
                      <a:pt x="4714" y="44687"/>
                      <a:pt x="4872" y="44671"/>
                      <a:pt x="5018" y="44637"/>
                    </a:cubicBezTo>
                    <a:cubicBezTo>
                      <a:pt x="6439" y="44287"/>
                      <a:pt x="8521" y="41871"/>
                      <a:pt x="8758" y="41871"/>
                    </a:cubicBezTo>
                    <a:cubicBezTo>
                      <a:pt x="8809" y="41871"/>
                      <a:pt x="8774" y="41984"/>
                      <a:pt x="8627" y="42256"/>
                    </a:cubicBezTo>
                    <a:cubicBezTo>
                      <a:pt x="7800" y="43785"/>
                      <a:pt x="7850" y="45239"/>
                      <a:pt x="10331" y="46241"/>
                    </a:cubicBezTo>
                    <a:cubicBezTo>
                      <a:pt x="10983" y="46498"/>
                      <a:pt x="11552" y="46608"/>
                      <a:pt x="12064" y="46608"/>
                    </a:cubicBezTo>
                    <a:cubicBezTo>
                      <a:pt x="13501" y="46608"/>
                      <a:pt x="14492" y="45743"/>
                      <a:pt x="15619" y="44838"/>
                    </a:cubicBezTo>
                    <a:cubicBezTo>
                      <a:pt x="16454" y="44167"/>
                      <a:pt x="16871" y="43623"/>
                      <a:pt x="16978" y="43623"/>
                    </a:cubicBezTo>
                    <a:cubicBezTo>
                      <a:pt x="17068" y="43623"/>
                      <a:pt x="16945" y="43998"/>
                      <a:pt x="16672" y="44988"/>
                    </a:cubicBezTo>
                    <a:cubicBezTo>
                      <a:pt x="16225" y="46561"/>
                      <a:pt x="17691" y="47739"/>
                      <a:pt x="19615" y="47739"/>
                    </a:cubicBezTo>
                    <a:cubicBezTo>
                      <a:pt x="20388" y="47739"/>
                      <a:pt x="21234" y="47549"/>
                      <a:pt x="22060" y="47118"/>
                    </a:cubicBezTo>
                    <a:cubicBezTo>
                      <a:pt x="23138" y="46567"/>
                      <a:pt x="23890" y="45489"/>
                      <a:pt x="24441" y="44512"/>
                    </a:cubicBezTo>
                    <a:cubicBezTo>
                      <a:pt x="25720" y="32958"/>
                      <a:pt x="12587" y="45740"/>
                      <a:pt x="9729" y="27569"/>
                    </a:cubicBezTo>
                    <a:cubicBezTo>
                      <a:pt x="6496" y="7068"/>
                      <a:pt x="18652" y="0"/>
                      <a:pt x="18652" y="0"/>
                    </a:cubicBezTo>
                    <a:close/>
                  </a:path>
                </a:pathLst>
              </a:custGeom>
              <a:solidFill>
                <a:srgbClr val="380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5" name="Google Shape;12885;g24384d3dfa2_2_2336"/>
              <p:cNvSpPr/>
              <p:nvPr/>
            </p:nvSpPr>
            <p:spPr>
              <a:xfrm>
                <a:off x="2136725" y="939775"/>
                <a:ext cx="734375" cy="1111175"/>
              </a:xfrm>
              <a:custGeom>
                <a:avLst/>
                <a:gdLst/>
                <a:ahLst/>
                <a:cxnLst/>
                <a:rect l="l" t="t" r="r" b="b"/>
                <a:pathLst>
                  <a:path w="29375" h="44447" extrusionOk="0">
                    <a:moveTo>
                      <a:pt x="4904" y="0"/>
                    </a:moveTo>
                    <a:cubicBezTo>
                      <a:pt x="4765" y="0"/>
                      <a:pt x="4626" y="2"/>
                      <a:pt x="4487" y="4"/>
                    </a:cubicBezTo>
                    <a:cubicBezTo>
                      <a:pt x="2883" y="29"/>
                      <a:pt x="1379" y="155"/>
                      <a:pt x="1" y="380"/>
                    </a:cubicBezTo>
                    <a:cubicBezTo>
                      <a:pt x="283" y="344"/>
                      <a:pt x="1161" y="237"/>
                      <a:pt x="2425" y="237"/>
                    </a:cubicBezTo>
                    <a:cubicBezTo>
                      <a:pt x="5534" y="237"/>
                      <a:pt x="10979" y="886"/>
                      <a:pt x="15665" y="4841"/>
                    </a:cubicBezTo>
                    <a:cubicBezTo>
                      <a:pt x="22683" y="10781"/>
                      <a:pt x="22081" y="14415"/>
                      <a:pt x="22056" y="26546"/>
                    </a:cubicBezTo>
                    <a:cubicBezTo>
                      <a:pt x="22031" y="38676"/>
                      <a:pt x="27269" y="38726"/>
                      <a:pt x="25715" y="41859"/>
                    </a:cubicBezTo>
                    <a:cubicBezTo>
                      <a:pt x="25206" y="42902"/>
                      <a:pt x="24188" y="43219"/>
                      <a:pt x="23088" y="43219"/>
                    </a:cubicBezTo>
                    <a:cubicBezTo>
                      <a:pt x="21967" y="43219"/>
                      <a:pt x="20761" y="42889"/>
                      <a:pt x="19926" y="42661"/>
                    </a:cubicBezTo>
                    <a:lnTo>
                      <a:pt x="19926" y="42661"/>
                    </a:lnTo>
                    <a:cubicBezTo>
                      <a:pt x="21034" y="43513"/>
                      <a:pt x="22441" y="44446"/>
                      <a:pt x="23830" y="44446"/>
                    </a:cubicBezTo>
                    <a:cubicBezTo>
                      <a:pt x="24608" y="44446"/>
                      <a:pt x="25380" y="44153"/>
                      <a:pt x="26091" y="43388"/>
                    </a:cubicBezTo>
                    <a:cubicBezTo>
                      <a:pt x="29374" y="39904"/>
                      <a:pt x="24136" y="36396"/>
                      <a:pt x="23836" y="31057"/>
                    </a:cubicBezTo>
                    <a:cubicBezTo>
                      <a:pt x="23535" y="25719"/>
                      <a:pt x="24186" y="15468"/>
                      <a:pt x="22131" y="9704"/>
                    </a:cubicBezTo>
                    <a:cubicBezTo>
                      <a:pt x="20113" y="4042"/>
                      <a:pt x="12558" y="0"/>
                      <a:pt x="4904" y="0"/>
                    </a:cubicBezTo>
                    <a:close/>
                  </a:path>
                </a:pathLst>
              </a:custGeom>
              <a:solidFill>
                <a:srgbClr val="6337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6" name="Google Shape;12886;g24384d3dfa2_2_2336"/>
              <p:cNvSpPr/>
              <p:nvPr/>
            </p:nvSpPr>
            <p:spPr>
              <a:xfrm>
                <a:off x="2601650" y="1514100"/>
                <a:ext cx="223075" cy="240275"/>
              </a:xfrm>
              <a:custGeom>
                <a:avLst/>
                <a:gdLst/>
                <a:ahLst/>
                <a:cxnLst/>
                <a:rect l="l" t="t" r="r" b="b"/>
                <a:pathLst>
                  <a:path w="8923" h="9611" extrusionOk="0">
                    <a:moveTo>
                      <a:pt x="5706" y="1"/>
                    </a:moveTo>
                    <a:cubicBezTo>
                      <a:pt x="5607" y="1"/>
                      <a:pt x="5510" y="5"/>
                      <a:pt x="5414" y="14"/>
                    </a:cubicBezTo>
                    <a:cubicBezTo>
                      <a:pt x="4437" y="89"/>
                      <a:pt x="3660" y="590"/>
                      <a:pt x="3660" y="590"/>
                    </a:cubicBezTo>
                    <a:cubicBezTo>
                      <a:pt x="3660" y="590"/>
                      <a:pt x="0" y="8159"/>
                      <a:pt x="627" y="8786"/>
                    </a:cubicBezTo>
                    <a:cubicBezTo>
                      <a:pt x="969" y="9142"/>
                      <a:pt x="1656" y="9610"/>
                      <a:pt x="2654" y="9610"/>
                    </a:cubicBezTo>
                    <a:cubicBezTo>
                      <a:pt x="3482" y="9610"/>
                      <a:pt x="4526" y="9287"/>
                      <a:pt x="5765" y="8310"/>
                    </a:cubicBezTo>
                    <a:cubicBezTo>
                      <a:pt x="7720" y="6806"/>
                      <a:pt x="8923" y="5152"/>
                      <a:pt x="8873" y="3448"/>
                    </a:cubicBezTo>
                    <a:cubicBezTo>
                      <a:pt x="8848" y="2746"/>
                      <a:pt x="8597" y="2019"/>
                      <a:pt x="8096" y="1292"/>
                    </a:cubicBezTo>
                    <a:cubicBezTo>
                      <a:pt x="7362" y="291"/>
                      <a:pt x="6489" y="1"/>
                      <a:pt x="5706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7" name="Google Shape;12887;g24384d3dfa2_2_2336"/>
              <p:cNvSpPr/>
              <p:nvPr/>
            </p:nvSpPr>
            <p:spPr>
              <a:xfrm>
                <a:off x="1653650" y="1501150"/>
                <a:ext cx="237500" cy="242350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694" extrusionOk="0">
                    <a:moveTo>
                      <a:pt x="3924" y="1"/>
                    </a:moveTo>
                    <a:cubicBezTo>
                      <a:pt x="3161" y="1"/>
                      <a:pt x="2307" y="286"/>
                      <a:pt x="1579" y="1234"/>
                    </a:cubicBezTo>
                    <a:cubicBezTo>
                      <a:pt x="1429" y="1434"/>
                      <a:pt x="1304" y="1660"/>
                      <a:pt x="1178" y="1860"/>
                    </a:cubicBezTo>
                    <a:cubicBezTo>
                      <a:pt x="0" y="4066"/>
                      <a:pt x="1254" y="6296"/>
                      <a:pt x="3710" y="8326"/>
                    </a:cubicBezTo>
                    <a:cubicBezTo>
                      <a:pt x="4965" y="9359"/>
                      <a:pt x="6028" y="9694"/>
                      <a:pt x="6871" y="9694"/>
                    </a:cubicBezTo>
                    <a:cubicBezTo>
                      <a:pt x="7828" y="9694"/>
                      <a:pt x="8501" y="9261"/>
                      <a:pt x="8848" y="8928"/>
                    </a:cubicBezTo>
                    <a:cubicBezTo>
                      <a:pt x="9499" y="8301"/>
                      <a:pt x="6015" y="657"/>
                      <a:pt x="6015" y="657"/>
                    </a:cubicBezTo>
                    <a:cubicBezTo>
                      <a:pt x="6015" y="657"/>
                      <a:pt x="5589" y="356"/>
                      <a:pt x="4938" y="156"/>
                    </a:cubicBezTo>
                    <a:cubicBezTo>
                      <a:pt x="4637" y="67"/>
                      <a:pt x="4291" y="1"/>
                      <a:pt x="3924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8" name="Google Shape;12888;g24384d3dfa2_2_2336"/>
              <p:cNvSpPr/>
              <p:nvPr/>
            </p:nvSpPr>
            <p:spPr>
              <a:xfrm>
                <a:off x="2605400" y="1595200"/>
                <a:ext cx="159375" cy="89725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589" extrusionOk="0">
                    <a:moveTo>
                      <a:pt x="4339" y="1"/>
                    </a:moveTo>
                    <a:cubicBezTo>
                      <a:pt x="3555" y="1"/>
                      <a:pt x="2858" y="655"/>
                      <a:pt x="2858" y="655"/>
                    </a:cubicBezTo>
                    <a:cubicBezTo>
                      <a:pt x="2858" y="655"/>
                      <a:pt x="1" y="1958"/>
                      <a:pt x="1880" y="3211"/>
                    </a:cubicBezTo>
                    <a:cubicBezTo>
                      <a:pt x="2269" y="3475"/>
                      <a:pt x="2698" y="3588"/>
                      <a:pt x="3125" y="3588"/>
                    </a:cubicBezTo>
                    <a:cubicBezTo>
                      <a:pt x="4765" y="3588"/>
                      <a:pt x="6375" y="1918"/>
                      <a:pt x="5540" y="705"/>
                    </a:cubicBezTo>
                    <a:cubicBezTo>
                      <a:pt x="5173" y="175"/>
                      <a:pt x="4744" y="1"/>
                      <a:pt x="4339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89" name="Google Shape;12889;g24384d3dfa2_2_2336"/>
              <p:cNvSpPr/>
              <p:nvPr/>
            </p:nvSpPr>
            <p:spPr>
              <a:xfrm>
                <a:off x="1729225" y="1583100"/>
                <a:ext cx="160050" cy="90350"/>
              </a:xfrm>
              <a:custGeom>
                <a:avLst/>
                <a:gdLst/>
                <a:ahLst/>
                <a:cxnLst/>
                <a:rect l="l" t="t" r="r" b="b"/>
                <a:pathLst>
                  <a:path w="6402" h="3614" extrusionOk="0">
                    <a:moveTo>
                      <a:pt x="2059" y="1"/>
                    </a:moveTo>
                    <a:cubicBezTo>
                      <a:pt x="1666" y="1"/>
                      <a:pt x="1251" y="167"/>
                      <a:pt x="887" y="662"/>
                    </a:cubicBezTo>
                    <a:cubicBezTo>
                      <a:pt x="1" y="1871"/>
                      <a:pt x="1624" y="3614"/>
                      <a:pt x="3297" y="3614"/>
                    </a:cubicBezTo>
                    <a:cubicBezTo>
                      <a:pt x="3706" y="3614"/>
                      <a:pt x="4117" y="3510"/>
                      <a:pt x="4496" y="3269"/>
                    </a:cubicBezTo>
                    <a:cubicBezTo>
                      <a:pt x="6401" y="2066"/>
                      <a:pt x="3569" y="688"/>
                      <a:pt x="3569" y="688"/>
                    </a:cubicBezTo>
                    <a:cubicBezTo>
                      <a:pt x="3569" y="688"/>
                      <a:pt x="2859" y="1"/>
                      <a:pt x="2059" y="1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0" name="Google Shape;12890;g24384d3dfa2_2_2336"/>
              <p:cNvSpPr/>
              <p:nvPr/>
            </p:nvSpPr>
            <p:spPr>
              <a:xfrm>
                <a:off x="2601650" y="1514425"/>
                <a:ext cx="223075" cy="239950"/>
              </a:xfrm>
              <a:custGeom>
                <a:avLst/>
                <a:gdLst/>
                <a:ahLst/>
                <a:cxnLst/>
                <a:rect l="l" t="t" r="r" b="b"/>
                <a:pathLst>
                  <a:path w="8923" h="9598" extrusionOk="0">
                    <a:moveTo>
                      <a:pt x="5414" y="1"/>
                    </a:moveTo>
                    <a:lnTo>
                      <a:pt x="5414" y="1"/>
                    </a:lnTo>
                    <a:cubicBezTo>
                      <a:pt x="4437" y="76"/>
                      <a:pt x="3660" y="577"/>
                      <a:pt x="3660" y="577"/>
                    </a:cubicBezTo>
                    <a:cubicBezTo>
                      <a:pt x="3660" y="577"/>
                      <a:pt x="0" y="8146"/>
                      <a:pt x="627" y="8773"/>
                    </a:cubicBezTo>
                    <a:cubicBezTo>
                      <a:pt x="969" y="9129"/>
                      <a:pt x="1656" y="9597"/>
                      <a:pt x="2654" y="9597"/>
                    </a:cubicBezTo>
                    <a:cubicBezTo>
                      <a:pt x="3482" y="9597"/>
                      <a:pt x="4526" y="9274"/>
                      <a:pt x="5765" y="8297"/>
                    </a:cubicBezTo>
                    <a:cubicBezTo>
                      <a:pt x="7720" y="6793"/>
                      <a:pt x="8923" y="5139"/>
                      <a:pt x="8873" y="3435"/>
                    </a:cubicBezTo>
                    <a:lnTo>
                      <a:pt x="8873" y="3435"/>
                    </a:lnTo>
                    <a:cubicBezTo>
                      <a:pt x="8279" y="6172"/>
                      <a:pt x="5831" y="7701"/>
                      <a:pt x="4524" y="7701"/>
                    </a:cubicBezTo>
                    <a:cubicBezTo>
                      <a:pt x="3677" y="7701"/>
                      <a:pt x="3310" y="7060"/>
                      <a:pt x="4236" y="5690"/>
                    </a:cubicBezTo>
                    <a:cubicBezTo>
                      <a:pt x="6116" y="2883"/>
                      <a:pt x="5740" y="828"/>
                      <a:pt x="5414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1" name="Google Shape;12891;g24384d3dfa2_2_2336"/>
              <p:cNvSpPr/>
              <p:nvPr/>
            </p:nvSpPr>
            <p:spPr>
              <a:xfrm>
                <a:off x="1653650" y="1505025"/>
                <a:ext cx="237500" cy="2384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539" extrusionOk="0">
                    <a:moveTo>
                      <a:pt x="4938" y="1"/>
                    </a:moveTo>
                    <a:cubicBezTo>
                      <a:pt x="4787" y="1029"/>
                      <a:pt x="4888" y="2683"/>
                      <a:pt x="5815" y="4988"/>
                    </a:cubicBezTo>
                    <a:cubicBezTo>
                      <a:pt x="6351" y="6332"/>
                      <a:pt x="6076" y="6894"/>
                      <a:pt x="5452" y="6894"/>
                    </a:cubicBezTo>
                    <a:cubicBezTo>
                      <a:pt x="4178" y="6894"/>
                      <a:pt x="1448" y="4548"/>
                      <a:pt x="1178" y="1705"/>
                    </a:cubicBezTo>
                    <a:lnTo>
                      <a:pt x="1178" y="1705"/>
                    </a:lnTo>
                    <a:cubicBezTo>
                      <a:pt x="0" y="3911"/>
                      <a:pt x="1254" y="6141"/>
                      <a:pt x="3710" y="8171"/>
                    </a:cubicBezTo>
                    <a:cubicBezTo>
                      <a:pt x="4965" y="9204"/>
                      <a:pt x="6028" y="9539"/>
                      <a:pt x="6871" y="9539"/>
                    </a:cubicBezTo>
                    <a:cubicBezTo>
                      <a:pt x="7828" y="9539"/>
                      <a:pt x="8501" y="9106"/>
                      <a:pt x="8848" y="8773"/>
                    </a:cubicBezTo>
                    <a:cubicBezTo>
                      <a:pt x="9499" y="8146"/>
                      <a:pt x="6015" y="502"/>
                      <a:pt x="6015" y="502"/>
                    </a:cubicBezTo>
                    <a:cubicBezTo>
                      <a:pt x="6015" y="502"/>
                      <a:pt x="5589" y="201"/>
                      <a:pt x="4938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2" name="Google Shape;12892;g24384d3dfa2_2_2336"/>
              <p:cNvSpPr/>
              <p:nvPr/>
            </p:nvSpPr>
            <p:spPr>
              <a:xfrm>
                <a:off x="1906775" y="2047450"/>
                <a:ext cx="666700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6668" h="19807" extrusionOk="0">
                    <a:moveTo>
                      <a:pt x="12218" y="0"/>
                    </a:moveTo>
                    <a:cubicBezTo>
                      <a:pt x="2293" y="0"/>
                      <a:pt x="1" y="14169"/>
                      <a:pt x="1" y="14169"/>
                    </a:cubicBezTo>
                    <a:cubicBezTo>
                      <a:pt x="1555" y="15622"/>
                      <a:pt x="3058" y="16725"/>
                      <a:pt x="4562" y="17577"/>
                    </a:cubicBezTo>
                    <a:cubicBezTo>
                      <a:pt x="7431" y="19192"/>
                      <a:pt x="10189" y="19807"/>
                      <a:pt x="12726" y="19807"/>
                    </a:cubicBezTo>
                    <a:cubicBezTo>
                      <a:pt x="18302" y="19807"/>
                      <a:pt x="22807" y="16839"/>
                      <a:pt x="25064" y="14996"/>
                    </a:cubicBezTo>
                    <a:cubicBezTo>
                      <a:pt x="26091" y="14144"/>
                      <a:pt x="26668" y="13542"/>
                      <a:pt x="26668" y="13542"/>
                    </a:cubicBezTo>
                    <a:cubicBezTo>
                      <a:pt x="25841" y="10760"/>
                      <a:pt x="24437" y="5798"/>
                      <a:pt x="20477" y="2715"/>
                    </a:cubicBezTo>
                    <a:cubicBezTo>
                      <a:pt x="19851" y="2239"/>
                      <a:pt x="19199" y="1788"/>
                      <a:pt x="18472" y="1437"/>
                    </a:cubicBezTo>
                    <a:cubicBezTo>
                      <a:pt x="16868" y="635"/>
                      <a:pt x="14938" y="84"/>
                      <a:pt x="12632" y="8"/>
                    </a:cubicBezTo>
                    <a:cubicBezTo>
                      <a:pt x="12493" y="3"/>
                      <a:pt x="12355" y="0"/>
                      <a:pt x="12218" y="0"/>
                    </a:cubicBezTo>
                    <a:close/>
                  </a:path>
                </a:pathLst>
              </a:custGeom>
              <a:solidFill>
                <a:srgbClr val="FF8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3" name="Google Shape;12893;g24384d3dfa2_2_2336"/>
              <p:cNvSpPr/>
              <p:nvPr/>
            </p:nvSpPr>
            <p:spPr>
              <a:xfrm>
                <a:off x="1906775" y="2047450"/>
                <a:ext cx="511950" cy="439450"/>
              </a:xfrm>
              <a:custGeom>
                <a:avLst/>
                <a:gdLst/>
                <a:ahLst/>
                <a:cxnLst/>
                <a:rect l="l" t="t" r="r" b="b"/>
                <a:pathLst>
                  <a:path w="20478" h="17578" extrusionOk="0">
                    <a:moveTo>
                      <a:pt x="12218" y="0"/>
                    </a:moveTo>
                    <a:cubicBezTo>
                      <a:pt x="2293" y="0"/>
                      <a:pt x="1" y="14169"/>
                      <a:pt x="1" y="14169"/>
                    </a:cubicBezTo>
                    <a:cubicBezTo>
                      <a:pt x="1555" y="15622"/>
                      <a:pt x="3058" y="16725"/>
                      <a:pt x="4562" y="17577"/>
                    </a:cubicBezTo>
                    <a:cubicBezTo>
                      <a:pt x="3810" y="12866"/>
                      <a:pt x="6141" y="6800"/>
                      <a:pt x="8873" y="6249"/>
                    </a:cubicBezTo>
                    <a:cubicBezTo>
                      <a:pt x="9157" y="6193"/>
                      <a:pt x="9422" y="6167"/>
                      <a:pt x="9667" y="6167"/>
                    </a:cubicBezTo>
                    <a:cubicBezTo>
                      <a:pt x="12280" y="6167"/>
                      <a:pt x="12785" y="9067"/>
                      <a:pt x="12808" y="9181"/>
                    </a:cubicBezTo>
                    <a:cubicBezTo>
                      <a:pt x="12858" y="9081"/>
                      <a:pt x="14863" y="5497"/>
                      <a:pt x="17845" y="4394"/>
                    </a:cubicBezTo>
                    <a:cubicBezTo>
                      <a:pt x="19149" y="3893"/>
                      <a:pt x="19976" y="3267"/>
                      <a:pt x="20477" y="2715"/>
                    </a:cubicBezTo>
                    <a:cubicBezTo>
                      <a:pt x="19876" y="2239"/>
                      <a:pt x="19199" y="1788"/>
                      <a:pt x="18472" y="1437"/>
                    </a:cubicBezTo>
                    <a:cubicBezTo>
                      <a:pt x="16868" y="635"/>
                      <a:pt x="14938" y="84"/>
                      <a:pt x="12632" y="8"/>
                    </a:cubicBezTo>
                    <a:cubicBezTo>
                      <a:pt x="12493" y="3"/>
                      <a:pt x="12355" y="0"/>
                      <a:pt x="12218" y="0"/>
                    </a:cubicBezTo>
                    <a:close/>
                  </a:path>
                </a:pathLst>
              </a:custGeom>
              <a:solidFill>
                <a:srgbClr val="FC72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4" name="Google Shape;12894;g24384d3dfa2_2_2336"/>
              <p:cNvSpPr/>
              <p:nvPr/>
            </p:nvSpPr>
            <p:spPr>
              <a:xfrm>
                <a:off x="2082375" y="1979900"/>
                <a:ext cx="318800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12752" h="7706" extrusionOk="0">
                    <a:moveTo>
                      <a:pt x="10076" y="1"/>
                    </a:moveTo>
                    <a:cubicBezTo>
                      <a:pt x="9535" y="1"/>
                      <a:pt x="9117" y="79"/>
                      <a:pt x="9117" y="79"/>
                    </a:cubicBezTo>
                    <a:lnTo>
                      <a:pt x="3478" y="505"/>
                    </a:lnTo>
                    <a:cubicBezTo>
                      <a:pt x="3478" y="505"/>
                      <a:pt x="3165" y="454"/>
                      <a:pt x="2731" y="454"/>
                    </a:cubicBezTo>
                    <a:cubicBezTo>
                      <a:pt x="1703" y="454"/>
                      <a:pt x="1" y="739"/>
                      <a:pt x="195" y="2660"/>
                    </a:cubicBezTo>
                    <a:cubicBezTo>
                      <a:pt x="363" y="4324"/>
                      <a:pt x="1525" y="4649"/>
                      <a:pt x="2408" y="4649"/>
                    </a:cubicBezTo>
                    <a:cubicBezTo>
                      <a:pt x="2976" y="4649"/>
                      <a:pt x="3428" y="4515"/>
                      <a:pt x="3428" y="4515"/>
                    </a:cubicBezTo>
                    <a:lnTo>
                      <a:pt x="3428" y="4515"/>
                    </a:lnTo>
                    <a:cubicBezTo>
                      <a:pt x="3428" y="4515"/>
                      <a:pt x="2801" y="7197"/>
                      <a:pt x="5258" y="7648"/>
                    </a:cubicBezTo>
                    <a:cubicBezTo>
                      <a:pt x="5459" y="7687"/>
                      <a:pt x="5644" y="7705"/>
                      <a:pt x="5813" y="7705"/>
                    </a:cubicBezTo>
                    <a:cubicBezTo>
                      <a:pt x="7685" y="7705"/>
                      <a:pt x="7664" y="5493"/>
                      <a:pt x="7664" y="5492"/>
                    </a:cubicBezTo>
                    <a:lnTo>
                      <a:pt x="7664" y="5492"/>
                    </a:lnTo>
                    <a:cubicBezTo>
                      <a:pt x="7664" y="5492"/>
                      <a:pt x="8566" y="6965"/>
                      <a:pt x="9830" y="6965"/>
                    </a:cubicBezTo>
                    <a:cubicBezTo>
                      <a:pt x="10156" y="6965"/>
                      <a:pt x="10507" y="6867"/>
                      <a:pt x="10872" y="6620"/>
                    </a:cubicBezTo>
                    <a:cubicBezTo>
                      <a:pt x="12651" y="5417"/>
                      <a:pt x="10546" y="3462"/>
                      <a:pt x="10546" y="3462"/>
                    </a:cubicBezTo>
                    <a:cubicBezTo>
                      <a:pt x="10546" y="3462"/>
                      <a:pt x="12751" y="3212"/>
                      <a:pt x="12426" y="1357"/>
                    </a:cubicBezTo>
                    <a:cubicBezTo>
                      <a:pt x="12207" y="215"/>
                      <a:pt x="10973" y="1"/>
                      <a:pt x="10076" y="1"/>
                    </a:cubicBezTo>
                    <a:close/>
                  </a:path>
                </a:pathLst>
              </a:custGeom>
              <a:solidFill>
                <a:srgbClr val="FFDC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5" name="Google Shape;12895;g24384d3dfa2_2_2336"/>
              <p:cNvSpPr/>
              <p:nvPr/>
            </p:nvSpPr>
            <p:spPr>
              <a:xfrm>
                <a:off x="2154900" y="1944900"/>
                <a:ext cx="156050" cy="14897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959" extrusionOk="0">
                    <a:moveTo>
                      <a:pt x="51" y="0"/>
                    </a:moveTo>
                    <a:lnTo>
                      <a:pt x="1" y="4536"/>
                    </a:lnTo>
                    <a:cubicBezTo>
                      <a:pt x="1" y="4536"/>
                      <a:pt x="1116" y="5959"/>
                      <a:pt x="2978" y="5959"/>
                    </a:cubicBezTo>
                    <a:cubicBezTo>
                      <a:pt x="3880" y="5959"/>
                      <a:pt x="4956" y="5626"/>
                      <a:pt x="6166" y="4637"/>
                    </a:cubicBezTo>
                    <a:lnTo>
                      <a:pt x="6216" y="1604"/>
                    </a:lnTo>
                    <a:lnTo>
                      <a:pt x="6241" y="376"/>
                    </a:lnTo>
                    <a:lnTo>
                      <a:pt x="6241" y="376"/>
                    </a:lnTo>
                    <a:cubicBezTo>
                      <a:pt x="6241" y="376"/>
                      <a:pt x="5806" y="385"/>
                      <a:pt x="5161" y="385"/>
                    </a:cubicBezTo>
                    <a:cubicBezTo>
                      <a:pt x="3628" y="385"/>
                      <a:pt x="915" y="335"/>
                      <a:pt x="51" y="0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6" name="Google Shape;12896;g24384d3dfa2_2_2336"/>
              <p:cNvSpPr/>
              <p:nvPr/>
            </p:nvSpPr>
            <p:spPr>
              <a:xfrm>
                <a:off x="2151775" y="1946775"/>
                <a:ext cx="156025" cy="149150"/>
              </a:xfrm>
              <a:custGeom>
                <a:avLst/>
                <a:gdLst/>
                <a:ahLst/>
                <a:cxnLst/>
                <a:rect l="l" t="t" r="r" b="b"/>
                <a:pathLst>
                  <a:path w="6241" h="5966" extrusionOk="0">
                    <a:moveTo>
                      <a:pt x="76" y="0"/>
                    </a:moveTo>
                    <a:lnTo>
                      <a:pt x="0" y="4562"/>
                    </a:lnTo>
                    <a:cubicBezTo>
                      <a:pt x="0" y="4562"/>
                      <a:pt x="1110" y="5965"/>
                      <a:pt x="2971" y="5965"/>
                    </a:cubicBezTo>
                    <a:cubicBezTo>
                      <a:pt x="3879" y="5965"/>
                      <a:pt x="4966" y="5631"/>
                      <a:pt x="6191" y="4637"/>
                    </a:cubicBezTo>
                    <a:lnTo>
                      <a:pt x="6191" y="4637"/>
                    </a:lnTo>
                    <a:cubicBezTo>
                      <a:pt x="5223" y="5221"/>
                      <a:pt x="4416" y="5453"/>
                      <a:pt x="3768" y="5453"/>
                    </a:cubicBezTo>
                    <a:cubicBezTo>
                      <a:pt x="1241" y="5453"/>
                      <a:pt x="1109" y="1930"/>
                      <a:pt x="3183" y="1930"/>
                    </a:cubicBezTo>
                    <a:cubicBezTo>
                      <a:pt x="4336" y="1930"/>
                      <a:pt x="5414" y="1780"/>
                      <a:pt x="6241" y="1604"/>
                    </a:cubicBezTo>
                    <a:lnTo>
                      <a:pt x="6241" y="376"/>
                    </a:lnTo>
                    <a:cubicBezTo>
                      <a:pt x="6241" y="376"/>
                      <a:pt x="5692" y="390"/>
                      <a:pt x="4915" y="390"/>
                    </a:cubicBezTo>
                    <a:cubicBezTo>
                      <a:pt x="3362" y="390"/>
                      <a:pt x="894" y="334"/>
                      <a:pt x="76" y="0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7" name="Google Shape;12897;g24384d3dfa2_2_2336"/>
              <p:cNvSpPr/>
              <p:nvPr/>
            </p:nvSpPr>
            <p:spPr>
              <a:xfrm>
                <a:off x="2365425" y="1130350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6" y="51"/>
                      <a:pt x="126" y="201"/>
                    </a:cubicBezTo>
                    <a:cubicBezTo>
                      <a:pt x="76" y="101"/>
                      <a:pt x="26" y="25"/>
                      <a:pt x="1" y="0"/>
                    </a:cubicBezTo>
                    <a:close/>
                  </a:path>
                </a:pathLst>
              </a:custGeom>
              <a:solidFill>
                <a:srgbClr val="FFBC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8" name="Google Shape;12898;g24384d3dfa2_2_2336"/>
              <p:cNvSpPr/>
              <p:nvPr/>
            </p:nvSpPr>
            <p:spPr>
              <a:xfrm>
                <a:off x="1770200" y="1135350"/>
                <a:ext cx="936725" cy="834175"/>
              </a:xfrm>
              <a:custGeom>
                <a:avLst/>
                <a:gdLst/>
                <a:ahLst/>
                <a:cxnLst/>
                <a:rect l="l" t="t" r="r" b="b"/>
                <a:pathLst>
                  <a:path w="37469" h="33367" extrusionOk="0">
                    <a:moveTo>
                      <a:pt x="23935" y="1"/>
                    </a:moveTo>
                    <a:cubicBezTo>
                      <a:pt x="24436" y="1179"/>
                      <a:pt x="24085" y="5991"/>
                      <a:pt x="23709" y="7194"/>
                    </a:cubicBezTo>
                    <a:cubicBezTo>
                      <a:pt x="23494" y="7839"/>
                      <a:pt x="21026" y="8178"/>
                      <a:pt x="18636" y="8178"/>
                    </a:cubicBezTo>
                    <a:cubicBezTo>
                      <a:pt x="16291" y="8178"/>
                      <a:pt x="14023" y="7852"/>
                      <a:pt x="14035" y="7169"/>
                    </a:cubicBezTo>
                    <a:cubicBezTo>
                      <a:pt x="14060" y="5815"/>
                      <a:pt x="14136" y="252"/>
                      <a:pt x="14136" y="101"/>
                    </a:cubicBezTo>
                    <a:lnTo>
                      <a:pt x="14136" y="101"/>
                    </a:lnTo>
                    <a:cubicBezTo>
                      <a:pt x="11702" y="6969"/>
                      <a:pt x="11477" y="7894"/>
                      <a:pt x="9021" y="7894"/>
                    </a:cubicBezTo>
                    <a:cubicBezTo>
                      <a:pt x="8771" y="7894"/>
                      <a:pt x="8497" y="7885"/>
                      <a:pt x="8196" y="7871"/>
                    </a:cubicBezTo>
                    <a:cubicBezTo>
                      <a:pt x="8010" y="7863"/>
                      <a:pt x="7825" y="7860"/>
                      <a:pt x="7641" y="7860"/>
                    </a:cubicBezTo>
                    <a:cubicBezTo>
                      <a:pt x="4630" y="7860"/>
                      <a:pt x="1980" y="8773"/>
                      <a:pt x="1980" y="8773"/>
                    </a:cubicBezTo>
                    <a:cubicBezTo>
                      <a:pt x="0" y="25339"/>
                      <a:pt x="7920" y="29274"/>
                      <a:pt x="13609" y="31906"/>
                    </a:cubicBezTo>
                    <a:cubicBezTo>
                      <a:pt x="15593" y="32830"/>
                      <a:pt x="17358" y="33366"/>
                      <a:pt x="19165" y="33366"/>
                    </a:cubicBezTo>
                    <a:cubicBezTo>
                      <a:pt x="21033" y="33366"/>
                      <a:pt x="22945" y="32792"/>
                      <a:pt x="25188" y="31480"/>
                    </a:cubicBezTo>
                    <a:cubicBezTo>
                      <a:pt x="27018" y="30402"/>
                      <a:pt x="29048" y="28823"/>
                      <a:pt x="31429" y="26668"/>
                    </a:cubicBezTo>
                    <a:cubicBezTo>
                      <a:pt x="37469" y="21254"/>
                      <a:pt x="37319" y="13986"/>
                      <a:pt x="36817" y="10527"/>
                    </a:cubicBezTo>
                    <a:cubicBezTo>
                      <a:pt x="36642" y="9299"/>
                      <a:pt x="36416" y="8547"/>
                      <a:pt x="36416" y="8547"/>
                    </a:cubicBezTo>
                    <a:cubicBezTo>
                      <a:pt x="36416" y="8547"/>
                      <a:pt x="34340" y="7268"/>
                      <a:pt x="30898" y="7268"/>
                    </a:cubicBezTo>
                    <a:cubicBezTo>
                      <a:pt x="30833" y="7268"/>
                      <a:pt x="30768" y="7268"/>
                      <a:pt x="30702" y="7269"/>
                    </a:cubicBezTo>
                    <a:cubicBezTo>
                      <a:pt x="30478" y="7274"/>
                      <a:pt x="30266" y="7276"/>
                      <a:pt x="30066" y="7276"/>
                    </a:cubicBezTo>
                    <a:cubicBezTo>
                      <a:pt x="27118" y="7276"/>
                      <a:pt x="26750" y="6743"/>
                      <a:pt x="26491" y="5264"/>
                    </a:cubicBezTo>
                    <a:cubicBezTo>
                      <a:pt x="26266" y="3886"/>
                      <a:pt x="24411" y="803"/>
                      <a:pt x="23935" y="1"/>
                    </a:cubicBezTo>
                    <a:close/>
                  </a:path>
                </a:pathLst>
              </a:custGeom>
              <a:solidFill>
                <a:srgbClr val="FFC3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99" name="Google Shape;12899;g24384d3dfa2_2_2336"/>
              <p:cNvSpPr/>
              <p:nvPr/>
            </p:nvSpPr>
            <p:spPr>
              <a:xfrm>
                <a:off x="2365425" y="1130350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26" y="51"/>
                      <a:pt x="126" y="201"/>
                    </a:cubicBezTo>
                    <a:cubicBezTo>
                      <a:pt x="76" y="101"/>
                      <a:pt x="26" y="25"/>
                      <a:pt x="1" y="0"/>
                    </a:cubicBezTo>
                    <a:close/>
                  </a:path>
                </a:pathLst>
              </a:custGeom>
              <a:solidFill>
                <a:srgbClr val="EE01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0" name="Google Shape;12900;g24384d3dfa2_2_2336"/>
              <p:cNvSpPr/>
              <p:nvPr/>
            </p:nvSpPr>
            <p:spPr>
              <a:xfrm>
                <a:off x="1770200" y="1135350"/>
                <a:ext cx="920450" cy="834175"/>
              </a:xfrm>
              <a:custGeom>
                <a:avLst/>
                <a:gdLst/>
                <a:ahLst/>
                <a:cxnLst/>
                <a:rect l="l" t="t" r="r" b="b"/>
                <a:pathLst>
                  <a:path w="36818" h="33367" extrusionOk="0">
                    <a:moveTo>
                      <a:pt x="23935" y="1"/>
                    </a:moveTo>
                    <a:cubicBezTo>
                      <a:pt x="24436" y="1179"/>
                      <a:pt x="24085" y="5991"/>
                      <a:pt x="23709" y="7194"/>
                    </a:cubicBezTo>
                    <a:cubicBezTo>
                      <a:pt x="23494" y="7839"/>
                      <a:pt x="21026" y="8178"/>
                      <a:pt x="18636" y="8178"/>
                    </a:cubicBezTo>
                    <a:cubicBezTo>
                      <a:pt x="16291" y="8178"/>
                      <a:pt x="14023" y="7852"/>
                      <a:pt x="14035" y="7169"/>
                    </a:cubicBezTo>
                    <a:cubicBezTo>
                      <a:pt x="14060" y="5815"/>
                      <a:pt x="14136" y="252"/>
                      <a:pt x="14136" y="101"/>
                    </a:cubicBezTo>
                    <a:lnTo>
                      <a:pt x="14136" y="101"/>
                    </a:lnTo>
                    <a:cubicBezTo>
                      <a:pt x="11702" y="6969"/>
                      <a:pt x="11477" y="7894"/>
                      <a:pt x="9021" y="7894"/>
                    </a:cubicBezTo>
                    <a:cubicBezTo>
                      <a:pt x="8771" y="7894"/>
                      <a:pt x="8497" y="7885"/>
                      <a:pt x="8196" y="7871"/>
                    </a:cubicBezTo>
                    <a:cubicBezTo>
                      <a:pt x="8010" y="7863"/>
                      <a:pt x="7825" y="7860"/>
                      <a:pt x="7641" y="7860"/>
                    </a:cubicBezTo>
                    <a:cubicBezTo>
                      <a:pt x="4630" y="7860"/>
                      <a:pt x="1980" y="8773"/>
                      <a:pt x="1980" y="8773"/>
                    </a:cubicBezTo>
                    <a:cubicBezTo>
                      <a:pt x="0" y="25339"/>
                      <a:pt x="7920" y="29274"/>
                      <a:pt x="13609" y="31906"/>
                    </a:cubicBezTo>
                    <a:cubicBezTo>
                      <a:pt x="15593" y="32830"/>
                      <a:pt x="17358" y="33366"/>
                      <a:pt x="19165" y="33366"/>
                    </a:cubicBezTo>
                    <a:cubicBezTo>
                      <a:pt x="21033" y="33366"/>
                      <a:pt x="22945" y="32792"/>
                      <a:pt x="25188" y="31480"/>
                    </a:cubicBezTo>
                    <a:lnTo>
                      <a:pt x="25188" y="31480"/>
                    </a:lnTo>
                    <a:cubicBezTo>
                      <a:pt x="24276" y="31658"/>
                      <a:pt x="23337" y="31762"/>
                      <a:pt x="22379" y="31762"/>
                    </a:cubicBezTo>
                    <a:cubicBezTo>
                      <a:pt x="20916" y="31762"/>
                      <a:pt x="19410" y="31519"/>
                      <a:pt x="17895" y="30928"/>
                    </a:cubicBezTo>
                    <a:cubicBezTo>
                      <a:pt x="8521" y="27294"/>
                      <a:pt x="8070" y="21279"/>
                      <a:pt x="7995" y="14161"/>
                    </a:cubicBezTo>
                    <a:cubicBezTo>
                      <a:pt x="7947" y="9636"/>
                      <a:pt x="9651" y="8833"/>
                      <a:pt x="11364" y="8833"/>
                    </a:cubicBezTo>
                    <a:cubicBezTo>
                      <a:pt x="12306" y="8833"/>
                      <a:pt x="13252" y="9076"/>
                      <a:pt x="13911" y="9076"/>
                    </a:cubicBezTo>
                    <a:cubicBezTo>
                      <a:pt x="13945" y="9076"/>
                      <a:pt x="13978" y="9075"/>
                      <a:pt x="14010" y="9074"/>
                    </a:cubicBezTo>
                    <a:cubicBezTo>
                      <a:pt x="14176" y="9067"/>
                      <a:pt x="14389" y="9064"/>
                      <a:pt x="14642" y="9064"/>
                    </a:cubicBezTo>
                    <a:cubicBezTo>
                      <a:pt x="15451" y="9064"/>
                      <a:pt x="16672" y="9091"/>
                      <a:pt x="18073" y="9091"/>
                    </a:cubicBezTo>
                    <a:cubicBezTo>
                      <a:pt x="20964" y="9091"/>
                      <a:pt x="24619" y="8976"/>
                      <a:pt x="26993" y="8272"/>
                    </a:cubicBezTo>
                    <a:cubicBezTo>
                      <a:pt x="27467" y="8128"/>
                      <a:pt x="27995" y="8064"/>
                      <a:pt x="28557" y="8064"/>
                    </a:cubicBezTo>
                    <a:cubicBezTo>
                      <a:pt x="31317" y="8064"/>
                      <a:pt x="34880" y="9590"/>
                      <a:pt x="36817" y="10527"/>
                    </a:cubicBezTo>
                    <a:cubicBezTo>
                      <a:pt x="36642" y="9299"/>
                      <a:pt x="36416" y="8547"/>
                      <a:pt x="36416" y="8547"/>
                    </a:cubicBezTo>
                    <a:cubicBezTo>
                      <a:pt x="36416" y="8547"/>
                      <a:pt x="34340" y="7268"/>
                      <a:pt x="30898" y="7268"/>
                    </a:cubicBezTo>
                    <a:cubicBezTo>
                      <a:pt x="30833" y="7268"/>
                      <a:pt x="30768" y="7268"/>
                      <a:pt x="30702" y="7269"/>
                    </a:cubicBezTo>
                    <a:cubicBezTo>
                      <a:pt x="30478" y="7274"/>
                      <a:pt x="30266" y="7276"/>
                      <a:pt x="30066" y="7276"/>
                    </a:cubicBezTo>
                    <a:cubicBezTo>
                      <a:pt x="27118" y="7276"/>
                      <a:pt x="26750" y="6743"/>
                      <a:pt x="26491" y="5264"/>
                    </a:cubicBezTo>
                    <a:cubicBezTo>
                      <a:pt x="26266" y="3886"/>
                      <a:pt x="24411" y="803"/>
                      <a:pt x="23935" y="1"/>
                    </a:cubicBezTo>
                    <a:close/>
                  </a:path>
                </a:pathLst>
              </a:custGeom>
              <a:solidFill>
                <a:srgbClr val="F99863">
                  <a:alpha val="57254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1" name="Google Shape;12901;g24384d3dfa2_2_2336"/>
              <p:cNvSpPr/>
              <p:nvPr/>
            </p:nvSpPr>
            <p:spPr>
              <a:xfrm>
                <a:off x="2422450" y="1633475"/>
                <a:ext cx="177350" cy="176100"/>
              </a:xfrm>
              <a:custGeom>
                <a:avLst/>
                <a:gdLst/>
                <a:ahLst/>
                <a:cxnLst/>
                <a:rect l="l" t="t" r="r" b="b"/>
                <a:pathLst>
                  <a:path w="7094" h="7044" extrusionOk="0">
                    <a:moveTo>
                      <a:pt x="3538" y="1"/>
                    </a:moveTo>
                    <a:cubicBezTo>
                      <a:pt x="1604" y="1"/>
                      <a:pt x="50" y="1545"/>
                      <a:pt x="26" y="3485"/>
                    </a:cubicBezTo>
                    <a:cubicBezTo>
                      <a:pt x="0" y="5439"/>
                      <a:pt x="1554" y="7018"/>
                      <a:pt x="3509" y="7043"/>
                    </a:cubicBezTo>
                    <a:cubicBezTo>
                      <a:pt x="3525" y="7044"/>
                      <a:pt x="3540" y="7044"/>
                      <a:pt x="3555" y="7044"/>
                    </a:cubicBezTo>
                    <a:cubicBezTo>
                      <a:pt x="5465" y="7044"/>
                      <a:pt x="7043" y="5499"/>
                      <a:pt x="7068" y="3585"/>
                    </a:cubicBezTo>
                    <a:cubicBezTo>
                      <a:pt x="7093" y="1630"/>
                      <a:pt x="5539" y="26"/>
                      <a:pt x="3584" y="1"/>
                    </a:cubicBezTo>
                    <a:cubicBezTo>
                      <a:pt x="3569" y="1"/>
                      <a:pt x="3553" y="1"/>
                      <a:pt x="3538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2" name="Google Shape;12902;g24384d3dfa2_2_2336"/>
              <p:cNvSpPr/>
              <p:nvPr/>
            </p:nvSpPr>
            <p:spPr>
              <a:xfrm>
                <a:off x="1872325" y="1625325"/>
                <a:ext cx="177975" cy="176125"/>
              </a:xfrm>
              <a:custGeom>
                <a:avLst/>
                <a:gdLst/>
                <a:ahLst/>
                <a:cxnLst/>
                <a:rect l="l" t="t" r="r" b="b"/>
                <a:pathLst>
                  <a:path w="7119" h="7045" extrusionOk="0">
                    <a:moveTo>
                      <a:pt x="3563" y="1"/>
                    </a:moveTo>
                    <a:cubicBezTo>
                      <a:pt x="1629" y="1"/>
                      <a:pt x="50" y="1545"/>
                      <a:pt x="25" y="3485"/>
                    </a:cubicBezTo>
                    <a:cubicBezTo>
                      <a:pt x="0" y="5440"/>
                      <a:pt x="1554" y="7019"/>
                      <a:pt x="3509" y="7044"/>
                    </a:cubicBezTo>
                    <a:cubicBezTo>
                      <a:pt x="3539" y="7044"/>
                      <a:pt x="3570" y="7045"/>
                      <a:pt x="3600" y="7045"/>
                    </a:cubicBezTo>
                    <a:cubicBezTo>
                      <a:pt x="5513" y="7045"/>
                      <a:pt x="7068" y="5485"/>
                      <a:pt x="7093" y="3585"/>
                    </a:cubicBezTo>
                    <a:cubicBezTo>
                      <a:pt x="7118" y="1630"/>
                      <a:pt x="5539" y="26"/>
                      <a:pt x="3609" y="1"/>
                    </a:cubicBezTo>
                    <a:cubicBezTo>
                      <a:pt x="3594" y="1"/>
                      <a:pt x="3578" y="1"/>
                      <a:pt x="3563" y="1"/>
                    </a:cubicBezTo>
                    <a:close/>
                  </a:path>
                </a:pathLst>
              </a:custGeom>
              <a:solidFill>
                <a:srgbClr val="FF7069">
                  <a:alpha val="64705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3" name="Google Shape;12903;g24384d3dfa2_2_2336"/>
              <p:cNvSpPr/>
              <p:nvPr/>
            </p:nvSpPr>
            <p:spPr>
              <a:xfrm>
                <a:off x="2406150" y="1476225"/>
                <a:ext cx="217450" cy="130975"/>
              </a:xfrm>
              <a:custGeom>
                <a:avLst/>
                <a:gdLst/>
                <a:ahLst/>
                <a:cxnLst/>
                <a:rect l="l" t="t" r="r" b="b"/>
                <a:pathLst>
                  <a:path w="8698" h="5239" fill="none" extrusionOk="0">
                    <a:moveTo>
                      <a:pt x="577" y="5138"/>
                    </a:moveTo>
                    <a:cubicBezTo>
                      <a:pt x="577" y="5138"/>
                      <a:pt x="1" y="276"/>
                      <a:pt x="4337" y="150"/>
                    </a:cubicBezTo>
                    <a:cubicBezTo>
                      <a:pt x="8698" y="0"/>
                      <a:pt x="8071" y="5238"/>
                      <a:pt x="8071" y="5238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4" name="Google Shape;12904;g24384d3dfa2_2_2336"/>
              <p:cNvSpPr/>
              <p:nvPr/>
            </p:nvSpPr>
            <p:spPr>
              <a:xfrm>
                <a:off x="1864800" y="1469325"/>
                <a:ext cx="216825" cy="130350"/>
              </a:xfrm>
              <a:custGeom>
                <a:avLst/>
                <a:gdLst/>
                <a:ahLst/>
                <a:cxnLst/>
                <a:rect l="l" t="t" r="r" b="b"/>
                <a:pathLst>
                  <a:path w="8673" h="5214" fill="none" extrusionOk="0">
                    <a:moveTo>
                      <a:pt x="577" y="5113"/>
                    </a:moveTo>
                    <a:cubicBezTo>
                      <a:pt x="577" y="5113"/>
                      <a:pt x="1" y="276"/>
                      <a:pt x="4336" y="151"/>
                    </a:cubicBezTo>
                    <a:cubicBezTo>
                      <a:pt x="8672" y="0"/>
                      <a:pt x="8071" y="5213"/>
                      <a:pt x="8071" y="5213"/>
                    </a:cubicBezTo>
                  </a:path>
                </a:pathLst>
              </a:custGeom>
              <a:noFill/>
              <a:ln w="13150" cap="rnd" cmpd="sng">
                <a:solidFill>
                  <a:srgbClr val="323232"/>
                </a:solidFill>
                <a:prstDash val="solid"/>
                <a:miter lim="250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5" name="Google Shape;12905;g24384d3dfa2_2_2336"/>
              <p:cNvSpPr/>
              <p:nvPr/>
            </p:nvSpPr>
            <p:spPr>
              <a:xfrm>
                <a:off x="2152975" y="1565175"/>
                <a:ext cx="164100" cy="82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3280" extrusionOk="0">
                    <a:moveTo>
                      <a:pt x="3873" y="0"/>
                    </a:moveTo>
                    <a:cubicBezTo>
                      <a:pt x="1" y="0"/>
                      <a:pt x="1207" y="2539"/>
                      <a:pt x="3962" y="3259"/>
                    </a:cubicBezTo>
                    <a:cubicBezTo>
                      <a:pt x="4017" y="3273"/>
                      <a:pt x="4077" y="3279"/>
                      <a:pt x="4140" y="3279"/>
                    </a:cubicBezTo>
                    <a:cubicBezTo>
                      <a:pt x="5002" y="3279"/>
                      <a:pt x="6564" y="2061"/>
                      <a:pt x="6494" y="1104"/>
                    </a:cubicBezTo>
                    <a:cubicBezTo>
                      <a:pt x="6444" y="502"/>
                      <a:pt x="5792" y="26"/>
                      <a:pt x="3987" y="1"/>
                    </a:cubicBezTo>
                    <a:cubicBezTo>
                      <a:pt x="3949" y="1"/>
                      <a:pt x="3911" y="0"/>
                      <a:pt x="3873" y="0"/>
                    </a:cubicBezTo>
                    <a:close/>
                  </a:path>
                </a:pathLst>
              </a:custGeom>
              <a:solidFill>
                <a:srgbClr val="FF70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6" name="Google Shape;12906;g24384d3dfa2_2_2336"/>
              <p:cNvSpPr/>
              <p:nvPr/>
            </p:nvSpPr>
            <p:spPr>
              <a:xfrm>
                <a:off x="2082850" y="1694625"/>
                <a:ext cx="345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379" extrusionOk="0">
                    <a:moveTo>
                      <a:pt x="10636" y="1"/>
                    </a:moveTo>
                    <a:cubicBezTo>
                      <a:pt x="9809" y="1"/>
                      <a:pt x="8892" y="212"/>
                      <a:pt x="8071" y="512"/>
                    </a:cubicBezTo>
                    <a:cubicBezTo>
                      <a:pt x="7841" y="601"/>
                      <a:pt x="7574" y="636"/>
                      <a:pt x="7281" y="636"/>
                    </a:cubicBezTo>
                    <a:cubicBezTo>
                      <a:pt x="6744" y="636"/>
                      <a:pt x="6122" y="517"/>
                      <a:pt x="5489" y="387"/>
                    </a:cubicBezTo>
                    <a:cubicBezTo>
                      <a:pt x="4988" y="262"/>
                      <a:pt x="4437" y="136"/>
                      <a:pt x="3935" y="86"/>
                    </a:cubicBezTo>
                    <a:cubicBezTo>
                      <a:pt x="3650" y="47"/>
                      <a:pt x="3369" y="22"/>
                      <a:pt x="3098" y="22"/>
                    </a:cubicBezTo>
                    <a:cubicBezTo>
                      <a:pt x="2514" y="22"/>
                      <a:pt x="1975" y="137"/>
                      <a:pt x="1529" y="462"/>
                    </a:cubicBezTo>
                    <a:cubicBezTo>
                      <a:pt x="1454" y="512"/>
                      <a:pt x="1379" y="587"/>
                      <a:pt x="1304" y="663"/>
                    </a:cubicBezTo>
                    <a:cubicBezTo>
                      <a:pt x="0" y="1991"/>
                      <a:pt x="1053" y="3971"/>
                      <a:pt x="3910" y="4898"/>
                    </a:cubicBezTo>
                    <a:cubicBezTo>
                      <a:pt x="4612" y="5124"/>
                      <a:pt x="5414" y="5274"/>
                      <a:pt x="6316" y="5349"/>
                    </a:cubicBezTo>
                    <a:cubicBezTo>
                      <a:pt x="6592" y="5370"/>
                      <a:pt x="6858" y="5379"/>
                      <a:pt x="7116" y="5379"/>
                    </a:cubicBezTo>
                    <a:cubicBezTo>
                      <a:pt x="7822" y="5379"/>
                      <a:pt x="8468" y="5309"/>
                      <a:pt x="9073" y="5199"/>
                    </a:cubicBezTo>
                    <a:cubicBezTo>
                      <a:pt x="12256" y="4547"/>
                      <a:pt x="13810" y="2342"/>
                      <a:pt x="12757" y="888"/>
                    </a:cubicBezTo>
                    <a:cubicBezTo>
                      <a:pt x="12707" y="788"/>
                      <a:pt x="12632" y="713"/>
                      <a:pt x="12557" y="638"/>
                    </a:cubicBezTo>
                    <a:cubicBezTo>
                      <a:pt x="12088" y="181"/>
                      <a:pt x="11400" y="1"/>
                      <a:pt x="10636" y="1"/>
                    </a:cubicBezTo>
                    <a:close/>
                  </a:path>
                </a:pathLst>
              </a:custGeom>
              <a:solidFill>
                <a:srgbClr val="480A0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7" name="Google Shape;12907;g24384d3dfa2_2_2336"/>
              <p:cNvSpPr/>
              <p:nvPr/>
            </p:nvSpPr>
            <p:spPr>
              <a:xfrm>
                <a:off x="2118550" y="1695150"/>
                <a:ext cx="65350" cy="54575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2183" extrusionOk="0">
                    <a:moveTo>
                      <a:pt x="1670" y="1"/>
                    </a:moveTo>
                    <a:cubicBezTo>
                      <a:pt x="1086" y="1"/>
                      <a:pt x="547" y="116"/>
                      <a:pt x="101" y="441"/>
                    </a:cubicBezTo>
                    <a:cubicBezTo>
                      <a:pt x="1" y="993"/>
                      <a:pt x="51" y="1795"/>
                      <a:pt x="978" y="2095"/>
                    </a:cubicBezTo>
                    <a:cubicBezTo>
                      <a:pt x="1165" y="2155"/>
                      <a:pt x="1332" y="2183"/>
                      <a:pt x="1481" y="2183"/>
                    </a:cubicBezTo>
                    <a:cubicBezTo>
                      <a:pt x="2339" y="2183"/>
                      <a:pt x="2614" y="1260"/>
                      <a:pt x="2507" y="65"/>
                    </a:cubicBezTo>
                    <a:cubicBezTo>
                      <a:pt x="2222" y="26"/>
                      <a:pt x="1941" y="1"/>
                      <a:pt x="1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8" name="Google Shape;12908;g24384d3dfa2_2_2336"/>
              <p:cNvSpPr/>
              <p:nvPr/>
            </p:nvSpPr>
            <p:spPr>
              <a:xfrm>
                <a:off x="2220075" y="1694625"/>
                <a:ext cx="176700" cy="60450"/>
              </a:xfrm>
              <a:custGeom>
                <a:avLst/>
                <a:gdLst/>
                <a:ahLst/>
                <a:cxnLst/>
                <a:rect l="l" t="t" r="r" b="b"/>
                <a:pathLst>
                  <a:path w="7068" h="2418" extrusionOk="0">
                    <a:moveTo>
                      <a:pt x="5147" y="1"/>
                    </a:moveTo>
                    <a:cubicBezTo>
                      <a:pt x="4320" y="1"/>
                      <a:pt x="3403" y="212"/>
                      <a:pt x="2582" y="512"/>
                    </a:cubicBezTo>
                    <a:cubicBezTo>
                      <a:pt x="2352" y="601"/>
                      <a:pt x="2085" y="636"/>
                      <a:pt x="1792" y="636"/>
                    </a:cubicBezTo>
                    <a:cubicBezTo>
                      <a:pt x="1255" y="636"/>
                      <a:pt x="633" y="517"/>
                      <a:pt x="0" y="387"/>
                    </a:cubicBezTo>
                    <a:lnTo>
                      <a:pt x="0" y="387"/>
                    </a:lnTo>
                    <a:cubicBezTo>
                      <a:pt x="25" y="1189"/>
                      <a:pt x="251" y="2267"/>
                      <a:pt x="1153" y="2267"/>
                    </a:cubicBezTo>
                    <a:cubicBezTo>
                      <a:pt x="4136" y="2217"/>
                      <a:pt x="6968" y="2417"/>
                      <a:pt x="7068" y="638"/>
                    </a:cubicBezTo>
                    <a:cubicBezTo>
                      <a:pt x="6599" y="181"/>
                      <a:pt x="5911" y="1"/>
                      <a:pt x="51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09" name="Google Shape;12909;g24384d3dfa2_2_2336"/>
              <p:cNvSpPr/>
              <p:nvPr/>
            </p:nvSpPr>
            <p:spPr>
              <a:xfrm>
                <a:off x="2180600" y="1796750"/>
                <a:ext cx="129100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1294" extrusionOk="0">
                    <a:moveTo>
                      <a:pt x="1342" y="0"/>
                    </a:moveTo>
                    <a:cubicBezTo>
                      <a:pt x="551" y="0"/>
                      <a:pt x="0" y="813"/>
                      <a:pt x="0" y="813"/>
                    </a:cubicBezTo>
                    <a:cubicBezTo>
                      <a:pt x="702" y="1039"/>
                      <a:pt x="1504" y="1189"/>
                      <a:pt x="2406" y="1264"/>
                    </a:cubicBezTo>
                    <a:cubicBezTo>
                      <a:pt x="2682" y="1285"/>
                      <a:pt x="2948" y="1294"/>
                      <a:pt x="3206" y="1294"/>
                    </a:cubicBezTo>
                    <a:cubicBezTo>
                      <a:pt x="3912" y="1294"/>
                      <a:pt x="4558" y="1224"/>
                      <a:pt x="5163" y="1114"/>
                    </a:cubicBezTo>
                    <a:cubicBezTo>
                      <a:pt x="4720" y="279"/>
                      <a:pt x="4179" y="34"/>
                      <a:pt x="3696" y="34"/>
                    </a:cubicBezTo>
                    <a:cubicBezTo>
                      <a:pt x="3005" y="34"/>
                      <a:pt x="2431" y="538"/>
                      <a:pt x="2431" y="538"/>
                    </a:cubicBezTo>
                    <a:cubicBezTo>
                      <a:pt x="2041" y="140"/>
                      <a:pt x="1671" y="0"/>
                      <a:pt x="1342" y="0"/>
                    </a:cubicBezTo>
                    <a:close/>
                  </a:path>
                </a:pathLst>
              </a:custGeom>
              <a:solidFill>
                <a:srgbClr val="FF88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0" name="Google Shape;12910;g24384d3dfa2_2_2336"/>
              <p:cNvSpPr/>
              <p:nvPr/>
            </p:nvSpPr>
            <p:spPr>
              <a:xfrm>
                <a:off x="1795250" y="1345250"/>
                <a:ext cx="392250" cy="389150"/>
              </a:xfrm>
              <a:custGeom>
                <a:avLst/>
                <a:gdLst/>
                <a:ahLst/>
                <a:cxnLst/>
                <a:rect l="l" t="t" r="r" b="b"/>
                <a:pathLst>
                  <a:path w="15690" h="15566" extrusionOk="0">
                    <a:moveTo>
                      <a:pt x="7820" y="702"/>
                    </a:moveTo>
                    <a:cubicBezTo>
                      <a:pt x="7854" y="702"/>
                      <a:pt x="7887" y="702"/>
                      <a:pt x="7920" y="703"/>
                    </a:cubicBezTo>
                    <a:cubicBezTo>
                      <a:pt x="11830" y="753"/>
                      <a:pt x="14963" y="3986"/>
                      <a:pt x="14913" y="7871"/>
                    </a:cubicBezTo>
                    <a:cubicBezTo>
                      <a:pt x="14888" y="9775"/>
                      <a:pt x="14136" y="11530"/>
                      <a:pt x="12783" y="12858"/>
                    </a:cubicBezTo>
                    <a:cubicBezTo>
                      <a:pt x="11453" y="14164"/>
                      <a:pt x="9711" y="14864"/>
                      <a:pt x="7844" y="14864"/>
                    </a:cubicBezTo>
                    <a:cubicBezTo>
                      <a:pt x="7811" y="14864"/>
                      <a:pt x="7778" y="14864"/>
                      <a:pt x="7745" y="14863"/>
                    </a:cubicBezTo>
                    <a:cubicBezTo>
                      <a:pt x="3835" y="14813"/>
                      <a:pt x="702" y="11605"/>
                      <a:pt x="752" y="7695"/>
                    </a:cubicBezTo>
                    <a:cubicBezTo>
                      <a:pt x="778" y="5540"/>
                      <a:pt x="1780" y="3635"/>
                      <a:pt x="3309" y="2357"/>
                    </a:cubicBezTo>
                    <a:cubicBezTo>
                      <a:pt x="4538" y="1325"/>
                      <a:pt x="6128" y="702"/>
                      <a:pt x="7820" y="702"/>
                    </a:cubicBezTo>
                    <a:close/>
                    <a:moveTo>
                      <a:pt x="7853" y="0"/>
                    </a:moveTo>
                    <a:cubicBezTo>
                      <a:pt x="3609" y="0"/>
                      <a:pt x="100" y="3416"/>
                      <a:pt x="51" y="7695"/>
                    </a:cubicBezTo>
                    <a:cubicBezTo>
                      <a:pt x="1" y="11981"/>
                      <a:pt x="3434" y="15515"/>
                      <a:pt x="7745" y="15565"/>
                    </a:cubicBezTo>
                    <a:cubicBezTo>
                      <a:pt x="7780" y="15565"/>
                      <a:pt x="7814" y="15566"/>
                      <a:pt x="7849" y="15566"/>
                    </a:cubicBezTo>
                    <a:cubicBezTo>
                      <a:pt x="9738" y="15566"/>
                      <a:pt x="11454" y="14893"/>
                      <a:pt x="12808" y="13760"/>
                    </a:cubicBezTo>
                    <a:cubicBezTo>
                      <a:pt x="14512" y="12357"/>
                      <a:pt x="15590" y="10252"/>
                      <a:pt x="15615" y="7896"/>
                    </a:cubicBezTo>
                    <a:cubicBezTo>
                      <a:pt x="15690" y="3585"/>
                      <a:pt x="12231" y="51"/>
                      <a:pt x="7946" y="1"/>
                    </a:cubicBezTo>
                    <a:cubicBezTo>
                      <a:pt x="7915" y="1"/>
                      <a:pt x="7884" y="0"/>
                      <a:pt x="7853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1" name="Google Shape;12911;g24384d3dfa2_2_2336"/>
              <p:cNvSpPr/>
              <p:nvPr/>
            </p:nvSpPr>
            <p:spPr>
              <a:xfrm>
                <a:off x="2319700" y="1352150"/>
                <a:ext cx="391625" cy="389150"/>
              </a:xfrm>
              <a:custGeom>
                <a:avLst/>
                <a:gdLst/>
                <a:ahLst/>
                <a:cxnLst/>
                <a:rect l="l" t="t" r="r" b="b"/>
                <a:pathLst>
                  <a:path w="15665" h="15566" extrusionOk="0">
                    <a:moveTo>
                      <a:pt x="7790" y="702"/>
                    </a:moveTo>
                    <a:cubicBezTo>
                      <a:pt x="7825" y="702"/>
                      <a:pt x="7860" y="702"/>
                      <a:pt x="7895" y="702"/>
                    </a:cubicBezTo>
                    <a:cubicBezTo>
                      <a:pt x="11805" y="753"/>
                      <a:pt x="14938" y="3986"/>
                      <a:pt x="14887" y="7870"/>
                    </a:cubicBezTo>
                    <a:cubicBezTo>
                      <a:pt x="14862" y="9775"/>
                      <a:pt x="14111" y="11530"/>
                      <a:pt x="12757" y="12858"/>
                    </a:cubicBezTo>
                    <a:cubicBezTo>
                      <a:pt x="11427" y="14163"/>
                      <a:pt x="9686" y="14864"/>
                      <a:pt x="7818" y="14864"/>
                    </a:cubicBezTo>
                    <a:cubicBezTo>
                      <a:pt x="7785" y="14864"/>
                      <a:pt x="7752" y="14863"/>
                      <a:pt x="7719" y="14863"/>
                    </a:cubicBezTo>
                    <a:cubicBezTo>
                      <a:pt x="5840" y="14838"/>
                      <a:pt x="4060" y="14086"/>
                      <a:pt x="2732" y="12733"/>
                    </a:cubicBezTo>
                    <a:cubicBezTo>
                      <a:pt x="1429" y="11379"/>
                      <a:pt x="702" y="9575"/>
                      <a:pt x="727" y="7695"/>
                    </a:cubicBezTo>
                    <a:cubicBezTo>
                      <a:pt x="752" y="5790"/>
                      <a:pt x="1529" y="4036"/>
                      <a:pt x="2882" y="2707"/>
                    </a:cubicBezTo>
                    <a:cubicBezTo>
                      <a:pt x="3008" y="2582"/>
                      <a:pt x="3158" y="2457"/>
                      <a:pt x="3283" y="2331"/>
                    </a:cubicBezTo>
                    <a:cubicBezTo>
                      <a:pt x="4559" y="1276"/>
                      <a:pt x="6148" y="702"/>
                      <a:pt x="7790" y="702"/>
                    </a:cubicBezTo>
                    <a:close/>
                    <a:moveTo>
                      <a:pt x="7822" y="0"/>
                    </a:moveTo>
                    <a:cubicBezTo>
                      <a:pt x="5778" y="0"/>
                      <a:pt x="3837" y="775"/>
                      <a:pt x="2381" y="2206"/>
                    </a:cubicBezTo>
                    <a:cubicBezTo>
                      <a:pt x="902" y="3660"/>
                      <a:pt x="50" y="5615"/>
                      <a:pt x="25" y="7695"/>
                    </a:cubicBezTo>
                    <a:cubicBezTo>
                      <a:pt x="0" y="9775"/>
                      <a:pt x="777" y="11730"/>
                      <a:pt x="2231" y="13209"/>
                    </a:cubicBezTo>
                    <a:cubicBezTo>
                      <a:pt x="3684" y="14713"/>
                      <a:pt x="5639" y="15540"/>
                      <a:pt x="7719" y="15565"/>
                    </a:cubicBezTo>
                    <a:cubicBezTo>
                      <a:pt x="7755" y="15565"/>
                      <a:pt x="7791" y="15565"/>
                      <a:pt x="7827" y="15565"/>
                    </a:cubicBezTo>
                    <a:cubicBezTo>
                      <a:pt x="9643" y="15565"/>
                      <a:pt x="11381" y="14940"/>
                      <a:pt x="12782" y="13785"/>
                    </a:cubicBezTo>
                    <a:cubicBezTo>
                      <a:pt x="12958" y="13635"/>
                      <a:pt x="13108" y="13509"/>
                      <a:pt x="13258" y="13359"/>
                    </a:cubicBezTo>
                    <a:cubicBezTo>
                      <a:pt x="14737" y="11905"/>
                      <a:pt x="15564" y="9976"/>
                      <a:pt x="15589" y="7895"/>
                    </a:cubicBezTo>
                    <a:cubicBezTo>
                      <a:pt x="15664" y="3585"/>
                      <a:pt x="12206" y="51"/>
                      <a:pt x="7920" y="1"/>
                    </a:cubicBezTo>
                    <a:cubicBezTo>
                      <a:pt x="7887" y="0"/>
                      <a:pt x="7855" y="0"/>
                      <a:pt x="7822" y="0"/>
                    </a:cubicBezTo>
                    <a:close/>
                  </a:path>
                </a:pathLst>
              </a:custGeom>
              <a:solidFill>
                <a:srgbClr val="C83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2" name="Google Shape;12912;g24384d3dfa2_2_2336"/>
              <p:cNvSpPr/>
              <p:nvPr/>
            </p:nvSpPr>
            <p:spPr>
              <a:xfrm>
                <a:off x="2169325" y="1480825"/>
                <a:ext cx="167300" cy="4302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1721" extrusionOk="0">
                    <a:moveTo>
                      <a:pt x="3254" y="1"/>
                    </a:moveTo>
                    <a:cubicBezTo>
                      <a:pt x="1313" y="1"/>
                      <a:pt x="33" y="1078"/>
                      <a:pt x="0" y="1094"/>
                    </a:cubicBezTo>
                    <a:lnTo>
                      <a:pt x="476" y="1621"/>
                    </a:lnTo>
                    <a:cubicBezTo>
                      <a:pt x="541" y="1572"/>
                      <a:pt x="1592" y="696"/>
                      <a:pt x="3222" y="696"/>
                    </a:cubicBezTo>
                    <a:cubicBezTo>
                      <a:pt x="4099" y="696"/>
                      <a:pt x="5143" y="949"/>
                      <a:pt x="6291" y="1721"/>
                    </a:cubicBezTo>
                    <a:lnTo>
                      <a:pt x="6692" y="1144"/>
                    </a:lnTo>
                    <a:cubicBezTo>
                      <a:pt x="5424" y="285"/>
                      <a:pt x="4252" y="1"/>
                      <a:pt x="3254" y="1"/>
                    </a:cubicBezTo>
                    <a:close/>
                  </a:path>
                </a:pathLst>
              </a:custGeom>
              <a:solidFill>
                <a:srgbClr val="C83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3" name="Google Shape;12913;g24384d3dfa2_2_2336"/>
              <p:cNvSpPr/>
              <p:nvPr/>
            </p:nvSpPr>
            <p:spPr>
              <a:xfrm>
                <a:off x="2423075" y="1654150"/>
                <a:ext cx="169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6" extrusionOk="0">
                    <a:moveTo>
                      <a:pt x="351" y="1"/>
                    </a:moveTo>
                    <a:cubicBezTo>
                      <a:pt x="151" y="1"/>
                      <a:pt x="1" y="151"/>
                      <a:pt x="1" y="327"/>
                    </a:cubicBezTo>
                    <a:cubicBezTo>
                      <a:pt x="1" y="502"/>
                      <a:pt x="151" y="653"/>
                      <a:pt x="326" y="653"/>
                    </a:cubicBezTo>
                    <a:cubicBezTo>
                      <a:pt x="341" y="654"/>
                      <a:pt x="355" y="655"/>
                      <a:pt x="370" y="655"/>
                    </a:cubicBezTo>
                    <a:cubicBezTo>
                      <a:pt x="548" y="655"/>
                      <a:pt x="677" y="513"/>
                      <a:pt x="677" y="327"/>
                    </a:cubicBezTo>
                    <a:cubicBezTo>
                      <a:pt x="677" y="151"/>
                      <a:pt x="527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4" name="Google Shape;12914;g24384d3dfa2_2_2336"/>
              <p:cNvSpPr/>
              <p:nvPr/>
            </p:nvSpPr>
            <p:spPr>
              <a:xfrm>
                <a:off x="2466300" y="1688000"/>
                <a:ext cx="1695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2" extrusionOk="0">
                    <a:moveTo>
                      <a:pt x="352" y="0"/>
                    </a:moveTo>
                    <a:cubicBezTo>
                      <a:pt x="176" y="0"/>
                      <a:pt x="26" y="151"/>
                      <a:pt x="1" y="326"/>
                    </a:cubicBezTo>
                    <a:cubicBezTo>
                      <a:pt x="1" y="502"/>
                      <a:pt x="151" y="652"/>
                      <a:pt x="327" y="652"/>
                    </a:cubicBezTo>
                    <a:cubicBezTo>
                      <a:pt x="527" y="652"/>
                      <a:pt x="678" y="527"/>
                      <a:pt x="678" y="326"/>
                    </a:cubicBezTo>
                    <a:cubicBezTo>
                      <a:pt x="678" y="151"/>
                      <a:pt x="527" y="0"/>
                      <a:pt x="352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5" name="Google Shape;12915;g24384d3dfa2_2_2336"/>
              <p:cNvSpPr/>
              <p:nvPr/>
            </p:nvSpPr>
            <p:spPr>
              <a:xfrm>
                <a:off x="2505150" y="1657925"/>
                <a:ext cx="169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77" extrusionOk="0">
                    <a:moveTo>
                      <a:pt x="327" y="0"/>
                    </a:moveTo>
                    <a:cubicBezTo>
                      <a:pt x="151" y="0"/>
                      <a:pt x="1" y="151"/>
                      <a:pt x="1" y="326"/>
                    </a:cubicBezTo>
                    <a:cubicBezTo>
                      <a:pt x="1" y="527"/>
                      <a:pt x="151" y="677"/>
                      <a:pt x="327" y="677"/>
                    </a:cubicBezTo>
                    <a:cubicBezTo>
                      <a:pt x="502" y="677"/>
                      <a:pt x="652" y="527"/>
                      <a:pt x="652" y="351"/>
                    </a:cubicBezTo>
                    <a:cubicBezTo>
                      <a:pt x="677" y="151"/>
                      <a:pt x="527" y="0"/>
                      <a:pt x="327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6" name="Google Shape;12916;g24384d3dfa2_2_2336"/>
              <p:cNvSpPr/>
              <p:nvPr/>
            </p:nvSpPr>
            <p:spPr>
              <a:xfrm>
                <a:off x="2554650" y="1680475"/>
                <a:ext cx="16950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78" extrusionOk="0">
                    <a:moveTo>
                      <a:pt x="352" y="1"/>
                    </a:moveTo>
                    <a:cubicBezTo>
                      <a:pt x="151" y="1"/>
                      <a:pt x="1" y="151"/>
                      <a:pt x="1" y="351"/>
                    </a:cubicBezTo>
                    <a:cubicBezTo>
                      <a:pt x="1" y="527"/>
                      <a:pt x="151" y="677"/>
                      <a:pt x="327" y="677"/>
                    </a:cubicBezTo>
                    <a:cubicBezTo>
                      <a:pt x="527" y="677"/>
                      <a:pt x="677" y="527"/>
                      <a:pt x="677" y="351"/>
                    </a:cubicBezTo>
                    <a:cubicBezTo>
                      <a:pt x="677" y="176"/>
                      <a:pt x="527" y="26"/>
                      <a:pt x="352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7" name="Google Shape;12917;g24384d3dfa2_2_2336"/>
              <p:cNvSpPr/>
              <p:nvPr/>
            </p:nvSpPr>
            <p:spPr>
              <a:xfrm>
                <a:off x="2599775" y="1643500"/>
                <a:ext cx="1692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653" extrusionOk="0">
                    <a:moveTo>
                      <a:pt x="326" y="1"/>
                    </a:moveTo>
                    <a:cubicBezTo>
                      <a:pt x="151" y="1"/>
                      <a:pt x="0" y="151"/>
                      <a:pt x="0" y="327"/>
                    </a:cubicBezTo>
                    <a:cubicBezTo>
                      <a:pt x="0" y="502"/>
                      <a:pt x="151" y="652"/>
                      <a:pt x="326" y="652"/>
                    </a:cubicBezTo>
                    <a:cubicBezTo>
                      <a:pt x="501" y="652"/>
                      <a:pt x="652" y="527"/>
                      <a:pt x="652" y="327"/>
                    </a:cubicBezTo>
                    <a:cubicBezTo>
                      <a:pt x="677" y="151"/>
                      <a:pt x="527" y="1"/>
                      <a:pt x="326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8" name="Google Shape;12918;g24384d3dfa2_2_2336"/>
              <p:cNvSpPr/>
              <p:nvPr/>
            </p:nvSpPr>
            <p:spPr>
              <a:xfrm>
                <a:off x="1955025" y="1659175"/>
                <a:ext cx="16950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5" extrusionOk="0">
                    <a:moveTo>
                      <a:pt x="351" y="0"/>
                    </a:moveTo>
                    <a:cubicBezTo>
                      <a:pt x="151" y="0"/>
                      <a:pt x="1" y="151"/>
                      <a:pt x="1" y="326"/>
                    </a:cubicBezTo>
                    <a:cubicBezTo>
                      <a:pt x="1" y="502"/>
                      <a:pt x="151" y="652"/>
                      <a:pt x="326" y="652"/>
                    </a:cubicBezTo>
                    <a:cubicBezTo>
                      <a:pt x="341" y="654"/>
                      <a:pt x="356" y="655"/>
                      <a:pt x="370" y="655"/>
                    </a:cubicBezTo>
                    <a:cubicBezTo>
                      <a:pt x="548" y="655"/>
                      <a:pt x="677" y="512"/>
                      <a:pt x="677" y="326"/>
                    </a:cubicBezTo>
                    <a:cubicBezTo>
                      <a:pt x="677" y="151"/>
                      <a:pt x="527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19" name="Google Shape;12919;g24384d3dfa2_2_2336"/>
              <p:cNvSpPr/>
              <p:nvPr/>
            </p:nvSpPr>
            <p:spPr>
              <a:xfrm>
                <a:off x="1988875" y="1689875"/>
                <a:ext cx="16925" cy="16950"/>
              </a:xfrm>
              <a:custGeom>
                <a:avLst/>
                <a:gdLst/>
                <a:ahLst/>
                <a:cxnLst/>
                <a:rect l="l" t="t" r="r" b="b"/>
                <a:pathLst>
                  <a:path w="677" h="678" extrusionOk="0">
                    <a:moveTo>
                      <a:pt x="351" y="0"/>
                    </a:moveTo>
                    <a:cubicBezTo>
                      <a:pt x="175" y="0"/>
                      <a:pt x="25" y="151"/>
                      <a:pt x="0" y="326"/>
                    </a:cubicBezTo>
                    <a:cubicBezTo>
                      <a:pt x="0" y="502"/>
                      <a:pt x="150" y="652"/>
                      <a:pt x="351" y="677"/>
                    </a:cubicBezTo>
                    <a:cubicBezTo>
                      <a:pt x="526" y="677"/>
                      <a:pt x="677" y="527"/>
                      <a:pt x="677" y="351"/>
                    </a:cubicBezTo>
                    <a:cubicBezTo>
                      <a:pt x="677" y="151"/>
                      <a:pt x="526" y="0"/>
                      <a:pt x="351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20" name="Google Shape;12920;g24384d3dfa2_2_2336"/>
              <p:cNvSpPr/>
              <p:nvPr/>
            </p:nvSpPr>
            <p:spPr>
              <a:xfrm>
                <a:off x="2035225" y="1657300"/>
                <a:ext cx="16325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53" h="677" extrusionOk="0">
                    <a:moveTo>
                      <a:pt x="326" y="0"/>
                    </a:moveTo>
                    <a:cubicBezTo>
                      <a:pt x="151" y="0"/>
                      <a:pt x="1" y="151"/>
                      <a:pt x="1" y="326"/>
                    </a:cubicBezTo>
                    <a:cubicBezTo>
                      <a:pt x="1" y="501"/>
                      <a:pt x="151" y="652"/>
                      <a:pt x="326" y="677"/>
                    </a:cubicBezTo>
                    <a:cubicBezTo>
                      <a:pt x="502" y="677"/>
                      <a:pt x="652" y="527"/>
                      <a:pt x="652" y="326"/>
                    </a:cubicBezTo>
                    <a:cubicBezTo>
                      <a:pt x="652" y="151"/>
                      <a:pt x="527" y="0"/>
                      <a:pt x="326" y="0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21" name="Google Shape;12921;g24384d3dfa2_2_2336"/>
              <p:cNvSpPr/>
              <p:nvPr/>
            </p:nvSpPr>
            <p:spPr>
              <a:xfrm>
                <a:off x="1869200" y="1634100"/>
                <a:ext cx="16925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653" extrusionOk="0">
                    <a:moveTo>
                      <a:pt x="351" y="1"/>
                    </a:moveTo>
                    <a:cubicBezTo>
                      <a:pt x="150" y="1"/>
                      <a:pt x="0" y="126"/>
                      <a:pt x="0" y="327"/>
                    </a:cubicBezTo>
                    <a:cubicBezTo>
                      <a:pt x="0" y="502"/>
                      <a:pt x="150" y="653"/>
                      <a:pt x="326" y="653"/>
                    </a:cubicBezTo>
                    <a:cubicBezTo>
                      <a:pt x="526" y="653"/>
                      <a:pt x="677" y="502"/>
                      <a:pt x="677" y="327"/>
                    </a:cubicBezTo>
                    <a:cubicBezTo>
                      <a:pt x="677" y="151"/>
                      <a:pt x="526" y="1"/>
                      <a:pt x="351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22" name="Google Shape;12922;g24384d3dfa2_2_2336"/>
              <p:cNvSpPr/>
              <p:nvPr/>
            </p:nvSpPr>
            <p:spPr>
              <a:xfrm>
                <a:off x="1895500" y="1680475"/>
                <a:ext cx="16950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653" extrusionOk="0">
                    <a:moveTo>
                      <a:pt x="352" y="1"/>
                    </a:moveTo>
                    <a:cubicBezTo>
                      <a:pt x="151" y="1"/>
                      <a:pt x="1" y="151"/>
                      <a:pt x="1" y="326"/>
                    </a:cubicBezTo>
                    <a:cubicBezTo>
                      <a:pt x="1" y="502"/>
                      <a:pt x="151" y="652"/>
                      <a:pt x="326" y="652"/>
                    </a:cubicBezTo>
                    <a:cubicBezTo>
                      <a:pt x="502" y="652"/>
                      <a:pt x="652" y="527"/>
                      <a:pt x="677" y="326"/>
                    </a:cubicBezTo>
                    <a:cubicBezTo>
                      <a:pt x="677" y="151"/>
                      <a:pt x="527" y="1"/>
                      <a:pt x="352" y="1"/>
                    </a:cubicBezTo>
                    <a:close/>
                  </a:path>
                </a:pathLst>
              </a:custGeom>
              <a:solidFill>
                <a:srgbClr val="D01C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23" name="Google Shape;12923;g24384d3dfa2_2_2336"/>
              <p:cNvSpPr/>
              <p:nvPr/>
            </p:nvSpPr>
            <p:spPr>
              <a:xfrm>
                <a:off x="2152975" y="1565175"/>
                <a:ext cx="164100" cy="82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3280" extrusionOk="0">
                    <a:moveTo>
                      <a:pt x="3873" y="0"/>
                    </a:moveTo>
                    <a:cubicBezTo>
                      <a:pt x="1" y="0"/>
                      <a:pt x="1207" y="2539"/>
                      <a:pt x="3962" y="3259"/>
                    </a:cubicBezTo>
                    <a:cubicBezTo>
                      <a:pt x="4017" y="3273"/>
                      <a:pt x="4077" y="3279"/>
                      <a:pt x="4140" y="3279"/>
                    </a:cubicBezTo>
                    <a:cubicBezTo>
                      <a:pt x="5002" y="3279"/>
                      <a:pt x="6564" y="2061"/>
                      <a:pt x="6494" y="1104"/>
                    </a:cubicBezTo>
                    <a:lnTo>
                      <a:pt x="6494" y="1104"/>
                    </a:lnTo>
                    <a:cubicBezTo>
                      <a:pt x="5706" y="1828"/>
                      <a:pt x="5087" y="2256"/>
                      <a:pt x="4480" y="2256"/>
                    </a:cubicBezTo>
                    <a:cubicBezTo>
                      <a:pt x="4122" y="2256"/>
                      <a:pt x="3768" y="2106"/>
                      <a:pt x="3386" y="1780"/>
                    </a:cubicBezTo>
                    <a:cubicBezTo>
                      <a:pt x="1932" y="552"/>
                      <a:pt x="3862" y="26"/>
                      <a:pt x="3987" y="1"/>
                    </a:cubicBezTo>
                    <a:cubicBezTo>
                      <a:pt x="3949" y="1"/>
                      <a:pt x="3911" y="0"/>
                      <a:pt x="3873" y="0"/>
                    </a:cubicBezTo>
                    <a:close/>
                  </a:path>
                </a:pathLst>
              </a:custGeom>
              <a:solidFill>
                <a:srgbClr val="FF7069">
                  <a:alpha val="85098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924" name="Google Shape;12924;g24384d3dfa2_2_2336"/>
          <p:cNvSpPr/>
          <p:nvPr/>
        </p:nvSpPr>
        <p:spPr>
          <a:xfrm>
            <a:off x="6325830" y="2974268"/>
            <a:ext cx="2690404" cy="2656277"/>
          </a:xfrm>
          <a:prstGeom prst="ellipse">
            <a:avLst/>
          </a:prstGeom>
          <a:solidFill>
            <a:srgbClr val="FFF2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925" name="Google Shape;12925;g24384d3dfa2_2_2336"/>
          <p:cNvGrpSpPr/>
          <p:nvPr/>
        </p:nvGrpSpPr>
        <p:grpSpPr>
          <a:xfrm>
            <a:off x="7556911" y="3129362"/>
            <a:ext cx="1233750" cy="2949700"/>
            <a:chOff x="803950" y="929975"/>
            <a:chExt cx="1670500" cy="3993900"/>
          </a:xfrm>
        </p:grpSpPr>
        <p:sp>
          <p:nvSpPr>
            <p:cNvPr id="12926" name="Google Shape;12926;g24384d3dfa2_2_2336"/>
            <p:cNvSpPr/>
            <p:nvPr/>
          </p:nvSpPr>
          <p:spPr>
            <a:xfrm>
              <a:off x="1727475" y="1327350"/>
              <a:ext cx="503875" cy="503075"/>
            </a:xfrm>
            <a:custGeom>
              <a:avLst/>
              <a:gdLst/>
              <a:ahLst/>
              <a:cxnLst/>
              <a:rect l="l" t="t" r="r" b="b"/>
              <a:pathLst>
                <a:path w="20155" h="20123" extrusionOk="0">
                  <a:moveTo>
                    <a:pt x="11828" y="1"/>
                  </a:moveTo>
                  <a:cubicBezTo>
                    <a:pt x="7853" y="1"/>
                    <a:pt x="1233" y="5843"/>
                    <a:pt x="1233" y="5843"/>
                  </a:cubicBezTo>
                  <a:lnTo>
                    <a:pt x="0" y="17827"/>
                  </a:lnTo>
                  <a:cubicBezTo>
                    <a:pt x="0" y="17827"/>
                    <a:pt x="7842" y="20123"/>
                    <a:pt x="13133" y="20123"/>
                  </a:cubicBezTo>
                  <a:cubicBezTo>
                    <a:pt x="15076" y="20123"/>
                    <a:pt x="16674" y="19814"/>
                    <a:pt x="17416" y="18968"/>
                  </a:cubicBezTo>
                  <a:cubicBezTo>
                    <a:pt x="20155" y="15841"/>
                    <a:pt x="16160" y="14700"/>
                    <a:pt x="16160" y="14700"/>
                  </a:cubicBezTo>
                  <a:cubicBezTo>
                    <a:pt x="16160" y="14700"/>
                    <a:pt x="19128" y="14220"/>
                    <a:pt x="18078" y="12303"/>
                  </a:cubicBezTo>
                  <a:cubicBezTo>
                    <a:pt x="17676" y="11578"/>
                    <a:pt x="17204" y="11355"/>
                    <a:pt x="16775" y="11355"/>
                  </a:cubicBezTo>
                  <a:cubicBezTo>
                    <a:pt x="16428" y="11355"/>
                    <a:pt x="16108" y="11501"/>
                    <a:pt x="15875" y="11647"/>
                  </a:cubicBezTo>
                  <a:lnTo>
                    <a:pt x="15875" y="11647"/>
                  </a:lnTo>
                  <a:cubicBezTo>
                    <a:pt x="16436" y="11164"/>
                    <a:pt x="17326" y="10162"/>
                    <a:pt x="16366" y="9267"/>
                  </a:cubicBezTo>
                  <a:cubicBezTo>
                    <a:pt x="15979" y="8913"/>
                    <a:pt x="15587" y="8787"/>
                    <a:pt x="15224" y="8787"/>
                  </a:cubicBezTo>
                  <a:cubicBezTo>
                    <a:pt x="14650" y="8787"/>
                    <a:pt x="14151" y="9102"/>
                    <a:pt x="13863" y="9330"/>
                  </a:cubicBezTo>
                  <a:lnTo>
                    <a:pt x="13863" y="9330"/>
                  </a:lnTo>
                  <a:cubicBezTo>
                    <a:pt x="15019" y="8240"/>
                    <a:pt x="15556" y="6967"/>
                    <a:pt x="13513" y="5455"/>
                  </a:cubicBezTo>
                  <a:cubicBezTo>
                    <a:pt x="12006" y="4360"/>
                    <a:pt x="13992" y="1004"/>
                    <a:pt x="13992" y="1004"/>
                  </a:cubicBezTo>
                  <a:cubicBezTo>
                    <a:pt x="13471" y="292"/>
                    <a:pt x="12716" y="1"/>
                    <a:pt x="11828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7" name="Google Shape;12927;g24384d3dfa2_2_2336"/>
            <p:cNvSpPr/>
            <p:nvPr/>
          </p:nvSpPr>
          <p:spPr>
            <a:xfrm>
              <a:off x="1304625" y="1318900"/>
              <a:ext cx="506175" cy="501075"/>
            </a:xfrm>
            <a:custGeom>
              <a:avLst/>
              <a:gdLst/>
              <a:ahLst/>
              <a:cxnLst/>
              <a:rect l="l" t="t" r="r" b="b"/>
              <a:pathLst>
                <a:path w="20247" h="20043" extrusionOk="0">
                  <a:moveTo>
                    <a:pt x="10167" y="1"/>
                  </a:moveTo>
                  <a:cubicBezTo>
                    <a:pt x="9510" y="1"/>
                    <a:pt x="8915" y="211"/>
                    <a:pt x="8423" y="703"/>
                  </a:cubicBezTo>
                  <a:cubicBezTo>
                    <a:pt x="8423" y="703"/>
                    <a:pt x="9861" y="4310"/>
                    <a:pt x="8195" y="5177"/>
                  </a:cubicBezTo>
                  <a:cubicBezTo>
                    <a:pt x="5939" y="6348"/>
                    <a:pt x="6263" y="7677"/>
                    <a:pt x="7242" y="8943"/>
                  </a:cubicBezTo>
                  <a:lnTo>
                    <a:pt x="7242" y="8943"/>
                  </a:lnTo>
                  <a:cubicBezTo>
                    <a:pt x="6959" y="8634"/>
                    <a:pt x="6423" y="8174"/>
                    <a:pt x="5747" y="8174"/>
                  </a:cubicBezTo>
                  <a:cubicBezTo>
                    <a:pt x="5453" y="8174"/>
                    <a:pt x="5132" y="8261"/>
                    <a:pt x="4794" y="8487"/>
                  </a:cubicBezTo>
                  <a:cubicBezTo>
                    <a:pt x="3703" y="9230"/>
                    <a:pt x="4407" y="10345"/>
                    <a:pt x="4879" y="10903"/>
                  </a:cubicBezTo>
                  <a:lnTo>
                    <a:pt x="4879" y="10903"/>
                  </a:lnTo>
                  <a:cubicBezTo>
                    <a:pt x="4640" y="10695"/>
                    <a:pt x="4286" y="10471"/>
                    <a:pt x="3872" y="10471"/>
                  </a:cubicBezTo>
                  <a:cubicBezTo>
                    <a:pt x="3493" y="10471"/>
                    <a:pt x="3063" y="10660"/>
                    <a:pt x="2625" y="11226"/>
                  </a:cubicBezTo>
                  <a:cubicBezTo>
                    <a:pt x="1279" y="12938"/>
                    <a:pt x="4132" y="13873"/>
                    <a:pt x="4132" y="13873"/>
                  </a:cubicBezTo>
                  <a:cubicBezTo>
                    <a:pt x="4132" y="13873"/>
                    <a:pt x="0" y="14376"/>
                    <a:pt x="2237" y="17914"/>
                  </a:cubicBezTo>
                  <a:cubicBezTo>
                    <a:pt x="3304" y="19601"/>
                    <a:pt x="7304" y="20042"/>
                    <a:pt x="11197" y="20042"/>
                  </a:cubicBezTo>
                  <a:cubicBezTo>
                    <a:pt x="15467" y="20042"/>
                    <a:pt x="19607" y="19511"/>
                    <a:pt x="19607" y="19511"/>
                  </a:cubicBezTo>
                  <a:lnTo>
                    <a:pt x="20247" y="7482"/>
                  </a:lnTo>
                  <a:cubicBezTo>
                    <a:pt x="20247" y="7482"/>
                    <a:pt x="14087" y="1"/>
                    <a:pt x="10167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8" name="Google Shape;12928;g24384d3dfa2_2_2336"/>
            <p:cNvSpPr/>
            <p:nvPr/>
          </p:nvSpPr>
          <p:spPr>
            <a:xfrm>
              <a:off x="1422750" y="1080825"/>
              <a:ext cx="201450" cy="320200"/>
            </a:xfrm>
            <a:custGeom>
              <a:avLst/>
              <a:gdLst/>
              <a:ahLst/>
              <a:cxnLst/>
              <a:rect l="l" t="t" r="r" b="b"/>
              <a:pathLst>
                <a:path w="8058" h="12808" extrusionOk="0">
                  <a:moveTo>
                    <a:pt x="2580" y="1"/>
                  </a:moveTo>
                  <a:cubicBezTo>
                    <a:pt x="2580" y="1"/>
                    <a:pt x="0" y="7579"/>
                    <a:pt x="3401" y="11847"/>
                  </a:cubicBezTo>
                  <a:cubicBezTo>
                    <a:pt x="3937" y="12523"/>
                    <a:pt x="4419" y="12807"/>
                    <a:pt x="4852" y="12807"/>
                  </a:cubicBezTo>
                  <a:cubicBezTo>
                    <a:pt x="7166" y="12807"/>
                    <a:pt x="8058" y="4657"/>
                    <a:pt x="8058" y="4657"/>
                  </a:cubicBezTo>
                  <a:lnTo>
                    <a:pt x="2580" y="1"/>
                  </a:lnTo>
                  <a:close/>
                </a:path>
              </a:pathLst>
            </a:custGeom>
            <a:solidFill>
              <a:srgbClr val="1422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9" name="Google Shape;12929;g24384d3dfa2_2_2336"/>
            <p:cNvSpPr/>
            <p:nvPr/>
          </p:nvSpPr>
          <p:spPr>
            <a:xfrm>
              <a:off x="1475825" y="1470000"/>
              <a:ext cx="498750" cy="424000"/>
            </a:xfrm>
            <a:custGeom>
              <a:avLst/>
              <a:gdLst/>
              <a:ahLst/>
              <a:cxnLst/>
              <a:rect l="l" t="t" r="r" b="b"/>
              <a:pathLst>
                <a:path w="19950" h="16960" extrusionOk="0">
                  <a:moveTo>
                    <a:pt x="17096" y="0"/>
                  </a:moveTo>
                  <a:lnTo>
                    <a:pt x="8582" y="46"/>
                  </a:lnTo>
                  <a:cubicBezTo>
                    <a:pt x="8582" y="46"/>
                    <a:pt x="7692" y="9062"/>
                    <a:pt x="6574" y="9108"/>
                  </a:cubicBezTo>
                  <a:cubicBezTo>
                    <a:pt x="6117" y="9130"/>
                    <a:pt x="1917" y="9747"/>
                    <a:pt x="0" y="10454"/>
                  </a:cubicBezTo>
                  <a:cubicBezTo>
                    <a:pt x="457" y="12646"/>
                    <a:pt x="4679" y="14860"/>
                    <a:pt x="5455" y="16960"/>
                  </a:cubicBezTo>
                  <a:cubicBezTo>
                    <a:pt x="11162" y="16937"/>
                    <a:pt x="16457" y="16024"/>
                    <a:pt x="19949" y="10888"/>
                  </a:cubicBezTo>
                  <a:cubicBezTo>
                    <a:pt x="17964" y="10317"/>
                    <a:pt x="15544" y="9541"/>
                    <a:pt x="15247" y="9153"/>
                  </a:cubicBezTo>
                  <a:cubicBezTo>
                    <a:pt x="14745" y="8491"/>
                    <a:pt x="17096" y="0"/>
                    <a:pt x="17096" y="0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0" name="Google Shape;12930;g24384d3dfa2_2_2336"/>
            <p:cNvSpPr/>
            <p:nvPr/>
          </p:nvSpPr>
          <p:spPr>
            <a:xfrm>
              <a:off x="1662400" y="1470000"/>
              <a:ext cx="240850" cy="196275"/>
            </a:xfrm>
            <a:custGeom>
              <a:avLst/>
              <a:gdLst/>
              <a:ahLst/>
              <a:cxnLst/>
              <a:rect l="l" t="t" r="r" b="b"/>
              <a:pathLst>
                <a:path w="9634" h="7851" extrusionOk="0">
                  <a:moveTo>
                    <a:pt x="9633" y="0"/>
                  </a:moveTo>
                  <a:lnTo>
                    <a:pt x="1119" y="46"/>
                  </a:lnTo>
                  <a:cubicBezTo>
                    <a:pt x="1119" y="46"/>
                    <a:pt x="754" y="5798"/>
                    <a:pt x="1" y="7738"/>
                  </a:cubicBezTo>
                  <a:cubicBezTo>
                    <a:pt x="974" y="7802"/>
                    <a:pt x="2016" y="7851"/>
                    <a:pt x="3080" y="7851"/>
                  </a:cubicBezTo>
                  <a:cubicBezTo>
                    <a:pt x="4685" y="7851"/>
                    <a:pt x="6338" y="7739"/>
                    <a:pt x="7876" y="7396"/>
                  </a:cubicBezTo>
                  <a:cubicBezTo>
                    <a:pt x="8332" y="4702"/>
                    <a:pt x="9633" y="0"/>
                    <a:pt x="9633" y="0"/>
                  </a:cubicBezTo>
                  <a:close/>
                </a:path>
              </a:pathLst>
            </a:custGeom>
            <a:solidFill>
              <a:srgbClr val="863F38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1" name="Google Shape;12931;g24384d3dfa2_2_2336"/>
            <p:cNvSpPr/>
            <p:nvPr/>
          </p:nvSpPr>
          <p:spPr>
            <a:xfrm>
              <a:off x="1476950" y="1022400"/>
              <a:ext cx="500375" cy="611075"/>
            </a:xfrm>
            <a:custGeom>
              <a:avLst/>
              <a:gdLst/>
              <a:ahLst/>
              <a:cxnLst/>
              <a:rect l="l" t="t" r="r" b="b"/>
              <a:pathLst>
                <a:path w="20015" h="24443" extrusionOk="0">
                  <a:moveTo>
                    <a:pt x="12082" y="1"/>
                  </a:moveTo>
                  <a:cubicBezTo>
                    <a:pt x="11621" y="1"/>
                    <a:pt x="11147" y="46"/>
                    <a:pt x="10660" y="146"/>
                  </a:cubicBezTo>
                  <a:cubicBezTo>
                    <a:pt x="3790" y="1584"/>
                    <a:pt x="2352" y="6606"/>
                    <a:pt x="1188" y="12289"/>
                  </a:cubicBezTo>
                  <a:cubicBezTo>
                    <a:pt x="1" y="17950"/>
                    <a:pt x="1690" y="23245"/>
                    <a:pt x="7077" y="24204"/>
                  </a:cubicBezTo>
                  <a:cubicBezTo>
                    <a:pt x="7821" y="24338"/>
                    <a:pt x="8656" y="24443"/>
                    <a:pt x="9533" y="24443"/>
                  </a:cubicBezTo>
                  <a:cubicBezTo>
                    <a:pt x="14174" y="24443"/>
                    <a:pt x="20015" y="21526"/>
                    <a:pt x="19996" y="4711"/>
                  </a:cubicBezTo>
                  <a:cubicBezTo>
                    <a:pt x="19996" y="4711"/>
                    <a:pt x="16761" y="1"/>
                    <a:pt x="12082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2" name="Google Shape;12932;g24384d3dfa2_2_2336"/>
            <p:cNvSpPr/>
            <p:nvPr/>
          </p:nvSpPr>
          <p:spPr>
            <a:xfrm>
              <a:off x="1883825" y="1289025"/>
              <a:ext cx="181775" cy="167700"/>
            </a:xfrm>
            <a:custGeom>
              <a:avLst/>
              <a:gdLst/>
              <a:ahLst/>
              <a:cxnLst/>
              <a:rect l="l" t="t" r="r" b="b"/>
              <a:pathLst>
                <a:path w="7271" h="6708" extrusionOk="0">
                  <a:moveTo>
                    <a:pt x="4010" y="1"/>
                  </a:moveTo>
                  <a:cubicBezTo>
                    <a:pt x="3488" y="1"/>
                    <a:pt x="3310" y="392"/>
                    <a:pt x="3310" y="392"/>
                  </a:cubicBezTo>
                  <a:cubicBezTo>
                    <a:pt x="3310" y="392"/>
                    <a:pt x="0" y="5961"/>
                    <a:pt x="2511" y="6646"/>
                  </a:cubicBezTo>
                  <a:cubicBezTo>
                    <a:pt x="2665" y="6688"/>
                    <a:pt x="2819" y="6708"/>
                    <a:pt x="2971" y="6708"/>
                  </a:cubicBezTo>
                  <a:cubicBezTo>
                    <a:pt x="5297" y="6708"/>
                    <a:pt x="7271" y="2054"/>
                    <a:pt x="5364" y="597"/>
                  </a:cubicBezTo>
                  <a:cubicBezTo>
                    <a:pt x="4764" y="143"/>
                    <a:pt x="4324" y="1"/>
                    <a:pt x="4010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3" name="Google Shape;12933;g24384d3dfa2_2_2336"/>
            <p:cNvSpPr/>
            <p:nvPr/>
          </p:nvSpPr>
          <p:spPr>
            <a:xfrm>
              <a:off x="1758275" y="965075"/>
              <a:ext cx="414875" cy="443325"/>
            </a:xfrm>
            <a:custGeom>
              <a:avLst/>
              <a:gdLst/>
              <a:ahLst/>
              <a:cxnLst/>
              <a:rect l="l" t="t" r="r" b="b"/>
              <a:pathLst>
                <a:path w="16595" h="17733" extrusionOk="0">
                  <a:moveTo>
                    <a:pt x="7006" y="0"/>
                  </a:moveTo>
                  <a:cubicBezTo>
                    <a:pt x="4870" y="0"/>
                    <a:pt x="3064" y="1115"/>
                    <a:pt x="2762" y="2964"/>
                  </a:cubicBezTo>
                  <a:cubicBezTo>
                    <a:pt x="2762" y="2964"/>
                    <a:pt x="1" y="9629"/>
                    <a:pt x="5753" y="13555"/>
                  </a:cubicBezTo>
                  <a:cubicBezTo>
                    <a:pt x="5753" y="13555"/>
                    <a:pt x="5113" y="17230"/>
                    <a:pt x="6734" y="17732"/>
                  </a:cubicBezTo>
                  <a:cubicBezTo>
                    <a:pt x="6734" y="17732"/>
                    <a:pt x="6323" y="14194"/>
                    <a:pt x="8332" y="13350"/>
                  </a:cubicBezTo>
                  <a:cubicBezTo>
                    <a:pt x="8566" y="13252"/>
                    <a:pt x="8793" y="13207"/>
                    <a:pt x="9009" y="13207"/>
                  </a:cubicBezTo>
                  <a:cubicBezTo>
                    <a:pt x="10662" y="13207"/>
                    <a:pt x="11675" y="15839"/>
                    <a:pt x="10706" y="17595"/>
                  </a:cubicBezTo>
                  <a:cubicBezTo>
                    <a:pt x="10706" y="17595"/>
                    <a:pt x="16595" y="13464"/>
                    <a:pt x="14335" y="6183"/>
                  </a:cubicBezTo>
                  <a:cubicBezTo>
                    <a:pt x="12968" y="1801"/>
                    <a:pt x="9721" y="0"/>
                    <a:pt x="7006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4" name="Google Shape;12934;g24384d3dfa2_2_2336"/>
            <p:cNvSpPr/>
            <p:nvPr/>
          </p:nvSpPr>
          <p:spPr>
            <a:xfrm>
              <a:off x="1468975" y="929975"/>
              <a:ext cx="501325" cy="339650"/>
            </a:xfrm>
            <a:custGeom>
              <a:avLst/>
              <a:gdLst/>
              <a:ahLst/>
              <a:cxnLst/>
              <a:rect l="l" t="t" r="r" b="b"/>
              <a:pathLst>
                <a:path w="20053" h="13586" extrusionOk="0">
                  <a:moveTo>
                    <a:pt x="10102" y="1"/>
                  </a:moveTo>
                  <a:cubicBezTo>
                    <a:pt x="9316" y="1"/>
                    <a:pt x="8446" y="105"/>
                    <a:pt x="7487" y="351"/>
                  </a:cubicBezTo>
                  <a:cubicBezTo>
                    <a:pt x="1004" y="1994"/>
                    <a:pt x="0" y="6126"/>
                    <a:pt x="137" y="11535"/>
                  </a:cubicBezTo>
                  <a:cubicBezTo>
                    <a:pt x="175" y="13042"/>
                    <a:pt x="428" y="13585"/>
                    <a:pt x="772" y="13585"/>
                  </a:cubicBezTo>
                  <a:cubicBezTo>
                    <a:pt x="1664" y="13585"/>
                    <a:pt x="3173" y="9938"/>
                    <a:pt x="3173" y="9938"/>
                  </a:cubicBezTo>
                  <a:cubicBezTo>
                    <a:pt x="3173" y="9938"/>
                    <a:pt x="5151" y="5754"/>
                    <a:pt x="9702" y="5754"/>
                  </a:cubicBezTo>
                  <a:cubicBezTo>
                    <a:pt x="11097" y="5754"/>
                    <a:pt x="12735" y="6147"/>
                    <a:pt x="14631" y="7176"/>
                  </a:cubicBezTo>
                  <a:cubicBezTo>
                    <a:pt x="16230" y="8047"/>
                    <a:pt x="17235" y="8391"/>
                    <a:pt x="17826" y="8391"/>
                  </a:cubicBezTo>
                  <a:cubicBezTo>
                    <a:pt x="20053" y="8391"/>
                    <a:pt x="16389" y="3501"/>
                    <a:pt x="16389" y="3501"/>
                  </a:cubicBezTo>
                  <a:cubicBezTo>
                    <a:pt x="16389" y="3501"/>
                    <a:pt x="14647" y="1"/>
                    <a:pt x="10102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5" name="Google Shape;12935;g24384d3dfa2_2_2336"/>
            <p:cNvSpPr/>
            <p:nvPr/>
          </p:nvSpPr>
          <p:spPr>
            <a:xfrm>
              <a:off x="2043600" y="1342750"/>
              <a:ext cx="59375" cy="42825"/>
            </a:xfrm>
            <a:custGeom>
              <a:avLst/>
              <a:gdLst/>
              <a:ahLst/>
              <a:cxnLst/>
              <a:rect l="l" t="t" r="r" b="b"/>
              <a:pathLst>
                <a:path w="2375" h="1713" extrusionOk="0">
                  <a:moveTo>
                    <a:pt x="2374" y="0"/>
                  </a:moveTo>
                  <a:lnTo>
                    <a:pt x="0" y="388"/>
                  </a:lnTo>
                  <a:lnTo>
                    <a:pt x="92" y="1712"/>
                  </a:lnTo>
                  <a:lnTo>
                    <a:pt x="2374" y="1324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6" name="Google Shape;12936;g24384d3dfa2_2_2336"/>
            <p:cNvSpPr/>
            <p:nvPr/>
          </p:nvSpPr>
          <p:spPr>
            <a:xfrm>
              <a:off x="1725175" y="1217625"/>
              <a:ext cx="153525" cy="38975"/>
            </a:xfrm>
            <a:custGeom>
              <a:avLst/>
              <a:gdLst/>
              <a:ahLst/>
              <a:cxnLst/>
              <a:rect l="l" t="t" r="r" b="b"/>
              <a:pathLst>
                <a:path w="6141" h="1559" extrusionOk="0">
                  <a:moveTo>
                    <a:pt x="3190" y="0"/>
                  </a:moveTo>
                  <a:cubicBezTo>
                    <a:pt x="3147" y="0"/>
                    <a:pt x="3103" y="2"/>
                    <a:pt x="3059" y="7"/>
                  </a:cubicBezTo>
                  <a:lnTo>
                    <a:pt x="2717" y="7"/>
                  </a:lnTo>
                  <a:cubicBezTo>
                    <a:pt x="2603" y="29"/>
                    <a:pt x="2489" y="52"/>
                    <a:pt x="2375" y="75"/>
                  </a:cubicBezTo>
                  <a:cubicBezTo>
                    <a:pt x="2146" y="98"/>
                    <a:pt x="1941" y="189"/>
                    <a:pt x="1758" y="235"/>
                  </a:cubicBezTo>
                  <a:cubicBezTo>
                    <a:pt x="1553" y="326"/>
                    <a:pt x="1370" y="395"/>
                    <a:pt x="1210" y="486"/>
                  </a:cubicBezTo>
                  <a:cubicBezTo>
                    <a:pt x="1028" y="577"/>
                    <a:pt x="891" y="691"/>
                    <a:pt x="754" y="783"/>
                  </a:cubicBezTo>
                  <a:cubicBezTo>
                    <a:pt x="617" y="874"/>
                    <a:pt x="503" y="988"/>
                    <a:pt x="412" y="1079"/>
                  </a:cubicBezTo>
                  <a:cubicBezTo>
                    <a:pt x="320" y="1171"/>
                    <a:pt x="229" y="1239"/>
                    <a:pt x="161" y="1330"/>
                  </a:cubicBezTo>
                  <a:cubicBezTo>
                    <a:pt x="46" y="1467"/>
                    <a:pt x="1" y="1559"/>
                    <a:pt x="1" y="1559"/>
                  </a:cubicBezTo>
                  <a:cubicBezTo>
                    <a:pt x="1" y="1559"/>
                    <a:pt x="92" y="1513"/>
                    <a:pt x="252" y="1445"/>
                  </a:cubicBezTo>
                  <a:cubicBezTo>
                    <a:pt x="434" y="1376"/>
                    <a:pt x="663" y="1285"/>
                    <a:pt x="959" y="1171"/>
                  </a:cubicBezTo>
                  <a:cubicBezTo>
                    <a:pt x="1096" y="1125"/>
                    <a:pt x="1256" y="1079"/>
                    <a:pt x="1416" y="1034"/>
                  </a:cubicBezTo>
                  <a:cubicBezTo>
                    <a:pt x="1576" y="965"/>
                    <a:pt x="1758" y="942"/>
                    <a:pt x="1941" y="897"/>
                  </a:cubicBezTo>
                  <a:cubicBezTo>
                    <a:pt x="2124" y="874"/>
                    <a:pt x="2306" y="828"/>
                    <a:pt x="2489" y="806"/>
                  </a:cubicBezTo>
                  <a:lnTo>
                    <a:pt x="2785" y="783"/>
                  </a:lnTo>
                  <a:lnTo>
                    <a:pt x="3059" y="783"/>
                  </a:lnTo>
                  <a:cubicBezTo>
                    <a:pt x="3120" y="775"/>
                    <a:pt x="3184" y="773"/>
                    <a:pt x="3248" y="773"/>
                  </a:cubicBezTo>
                  <a:cubicBezTo>
                    <a:pt x="3376" y="773"/>
                    <a:pt x="3508" y="783"/>
                    <a:pt x="3630" y="783"/>
                  </a:cubicBezTo>
                  <a:cubicBezTo>
                    <a:pt x="3813" y="806"/>
                    <a:pt x="3995" y="851"/>
                    <a:pt x="4178" y="874"/>
                  </a:cubicBezTo>
                  <a:cubicBezTo>
                    <a:pt x="4360" y="897"/>
                    <a:pt x="4520" y="965"/>
                    <a:pt x="4680" y="1011"/>
                  </a:cubicBezTo>
                  <a:cubicBezTo>
                    <a:pt x="4863" y="1034"/>
                    <a:pt x="4999" y="1102"/>
                    <a:pt x="5159" y="1148"/>
                  </a:cubicBezTo>
                  <a:cubicBezTo>
                    <a:pt x="5296" y="1216"/>
                    <a:pt x="5433" y="1239"/>
                    <a:pt x="5547" y="1308"/>
                  </a:cubicBezTo>
                  <a:cubicBezTo>
                    <a:pt x="5661" y="1353"/>
                    <a:pt x="5753" y="1399"/>
                    <a:pt x="5844" y="1422"/>
                  </a:cubicBezTo>
                  <a:cubicBezTo>
                    <a:pt x="6027" y="1490"/>
                    <a:pt x="6141" y="1536"/>
                    <a:pt x="6141" y="1536"/>
                  </a:cubicBezTo>
                  <a:cubicBezTo>
                    <a:pt x="6141" y="1536"/>
                    <a:pt x="6072" y="1445"/>
                    <a:pt x="5935" y="1308"/>
                  </a:cubicBezTo>
                  <a:cubicBezTo>
                    <a:pt x="5867" y="1239"/>
                    <a:pt x="5798" y="1148"/>
                    <a:pt x="5707" y="1057"/>
                  </a:cubicBezTo>
                  <a:cubicBezTo>
                    <a:pt x="5616" y="942"/>
                    <a:pt x="5502" y="851"/>
                    <a:pt x="5365" y="760"/>
                  </a:cubicBezTo>
                  <a:cubicBezTo>
                    <a:pt x="5228" y="669"/>
                    <a:pt x="5091" y="532"/>
                    <a:pt x="4908" y="463"/>
                  </a:cubicBezTo>
                  <a:cubicBezTo>
                    <a:pt x="4748" y="395"/>
                    <a:pt x="4566" y="281"/>
                    <a:pt x="4360" y="212"/>
                  </a:cubicBezTo>
                  <a:cubicBezTo>
                    <a:pt x="4155" y="166"/>
                    <a:pt x="3950" y="75"/>
                    <a:pt x="3721" y="52"/>
                  </a:cubicBezTo>
                  <a:cubicBezTo>
                    <a:pt x="3555" y="34"/>
                    <a:pt x="3374" y="0"/>
                    <a:pt x="319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7" name="Google Shape;12937;g24384d3dfa2_2_2336"/>
            <p:cNvSpPr/>
            <p:nvPr/>
          </p:nvSpPr>
          <p:spPr>
            <a:xfrm>
              <a:off x="1534600" y="1212075"/>
              <a:ext cx="115275" cy="43400"/>
            </a:xfrm>
            <a:custGeom>
              <a:avLst/>
              <a:gdLst/>
              <a:ahLst/>
              <a:cxnLst/>
              <a:rect l="l" t="t" r="r" b="b"/>
              <a:pathLst>
                <a:path w="4611" h="1736" extrusionOk="0">
                  <a:moveTo>
                    <a:pt x="2123" y="0"/>
                  </a:moveTo>
                  <a:cubicBezTo>
                    <a:pt x="2032" y="0"/>
                    <a:pt x="1940" y="23"/>
                    <a:pt x="1849" y="23"/>
                  </a:cubicBezTo>
                  <a:cubicBezTo>
                    <a:pt x="1758" y="46"/>
                    <a:pt x="1666" y="69"/>
                    <a:pt x="1575" y="92"/>
                  </a:cubicBezTo>
                  <a:cubicBezTo>
                    <a:pt x="1484" y="114"/>
                    <a:pt x="1415" y="137"/>
                    <a:pt x="1324" y="183"/>
                  </a:cubicBezTo>
                  <a:cubicBezTo>
                    <a:pt x="1164" y="251"/>
                    <a:pt x="1004" y="320"/>
                    <a:pt x="890" y="411"/>
                  </a:cubicBezTo>
                  <a:cubicBezTo>
                    <a:pt x="753" y="480"/>
                    <a:pt x="639" y="594"/>
                    <a:pt x="525" y="685"/>
                  </a:cubicBezTo>
                  <a:cubicBezTo>
                    <a:pt x="342" y="845"/>
                    <a:pt x="206" y="1028"/>
                    <a:pt x="114" y="1164"/>
                  </a:cubicBezTo>
                  <a:cubicBezTo>
                    <a:pt x="23" y="1301"/>
                    <a:pt x="0" y="1370"/>
                    <a:pt x="0" y="1370"/>
                  </a:cubicBezTo>
                  <a:cubicBezTo>
                    <a:pt x="0" y="1370"/>
                    <a:pt x="69" y="1347"/>
                    <a:pt x="206" y="1279"/>
                  </a:cubicBezTo>
                  <a:cubicBezTo>
                    <a:pt x="342" y="1210"/>
                    <a:pt x="548" y="1142"/>
                    <a:pt x="776" y="1050"/>
                  </a:cubicBezTo>
                  <a:cubicBezTo>
                    <a:pt x="890" y="1005"/>
                    <a:pt x="1004" y="959"/>
                    <a:pt x="1141" y="936"/>
                  </a:cubicBezTo>
                  <a:cubicBezTo>
                    <a:pt x="1255" y="891"/>
                    <a:pt x="1392" y="868"/>
                    <a:pt x="1529" y="822"/>
                  </a:cubicBezTo>
                  <a:cubicBezTo>
                    <a:pt x="1666" y="822"/>
                    <a:pt x="1803" y="776"/>
                    <a:pt x="1940" y="776"/>
                  </a:cubicBezTo>
                  <a:lnTo>
                    <a:pt x="2351" y="776"/>
                  </a:lnTo>
                  <a:cubicBezTo>
                    <a:pt x="2511" y="776"/>
                    <a:pt x="2648" y="822"/>
                    <a:pt x="2785" y="845"/>
                  </a:cubicBezTo>
                  <a:cubicBezTo>
                    <a:pt x="2922" y="868"/>
                    <a:pt x="3036" y="936"/>
                    <a:pt x="3173" y="959"/>
                  </a:cubicBezTo>
                  <a:cubicBezTo>
                    <a:pt x="3310" y="1028"/>
                    <a:pt x="3424" y="1073"/>
                    <a:pt x="3538" y="1119"/>
                  </a:cubicBezTo>
                  <a:cubicBezTo>
                    <a:pt x="3675" y="1187"/>
                    <a:pt x="3766" y="1256"/>
                    <a:pt x="3880" y="1301"/>
                  </a:cubicBezTo>
                  <a:cubicBezTo>
                    <a:pt x="3995" y="1370"/>
                    <a:pt x="4086" y="1416"/>
                    <a:pt x="4177" y="1484"/>
                  </a:cubicBezTo>
                  <a:cubicBezTo>
                    <a:pt x="4246" y="1530"/>
                    <a:pt x="4337" y="1575"/>
                    <a:pt x="4405" y="1621"/>
                  </a:cubicBezTo>
                  <a:cubicBezTo>
                    <a:pt x="4520" y="1689"/>
                    <a:pt x="4611" y="1735"/>
                    <a:pt x="4611" y="1735"/>
                  </a:cubicBezTo>
                  <a:cubicBezTo>
                    <a:pt x="4611" y="1735"/>
                    <a:pt x="4588" y="1644"/>
                    <a:pt x="4520" y="1507"/>
                  </a:cubicBezTo>
                  <a:cubicBezTo>
                    <a:pt x="4474" y="1438"/>
                    <a:pt x="4428" y="1370"/>
                    <a:pt x="4383" y="1256"/>
                  </a:cubicBezTo>
                  <a:cubicBezTo>
                    <a:pt x="4337" y="1164"/>
                    <a:pt x="4268" y="1073"/>
                    <a:pt x="4177" y="959"/>
                  </a:cubicBezTo>
                  <a:cubicBezTo>
                    <a:pt x="4086" y="868"/>
                    <a:pt x="3995" y="754"/>
                    <a:pt x="3880" y="639"/>
                  </a:cubicBezTo>
                  <a:cubicBezTo>
                    <a:pt x="3766" y="548"/>
                    <a:pt x="3629" y="434"/>
                    <a:pt x="3492" y="343"/>
                  </a:cubicBezTo>
                  <a:cubicBezTo>
                    <a:pt x="3333" y="274"/>
                    <a:pt x="3173" y="183"/>
                    <a:pt x="2990" y="114"/>
                  </a:cubicBezTo>
                  <a:cubicBezTo>
                    <a:pt x="2808" y="69"/>
                    <a:pt x="2625" y="0"/>
                    <a:pt x="242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8" name="Google Shape;12938;g24384d3dfa2_2_2336"/>
            <p:cNvSpPr/>
            <p:nvPr/>
          </p:nvSpPr>
          <p:spPr>
            <a:xfrm>
              <a:off x="1607625" y="1290250"/>
              <a:ext cx="57100" cy="145525"/>
            </a:xfrm>
            <a:custGeom>
              <a:avLst/>
              <a:gdLst/>
              <a:ahLst/>
              <a:cxnLst/>
              <a:rect l="l" t="t" r="r" b="b"/>
              <a:pathLst>
                <a:path w="2284" h="5821" extrusionOk="0">
                  <a:moveTo>
                    <a:pt x="2283" y="0"/>
                  </a:moveTo>
                  <a:cubicBezTo>
                    <a:pt x="2055" y="366"/>
                    <a:pt x="1850" y="731"/>
                    <a:pt x="1644" y="1073"/>
                  </a:cubicBezTo>
                  <a:cubicBezTo>
                    <a:pt x="1553" y="1256"/>
                    <a:pt x="1462" y="1438"/>
                    <a:pt x="1370" y="1621"/>
                  </a:cubicBezTo>
                  <a:cubicBezTo>
                    <a:pt x="1256" y="1804"/>
                    <a:pt x="1188" y="1986"/>
                    <a:pt x="1096" y="2169"/>
                  </a:cubicBezTo>
                  <a:cubicBezTo>
                    <a:pt x="1005" y="2351"/>
                    <a:pt x="914" y="2534"/>
                    <a:pt x="822" y="2717"/>
                  </a:cubicBezTo>
                  <a:cubicBezTo>
                    <a:pt x="731" y="2899"/>
                    <a:pt x="663" y="3105"/>
                    <a:pt x="571" y="3287"/>
                  </a:cubicBezTo>
                  <a:cubicBezTo>
                    <a:pt x="412" y="3652"/>
                    <a:pt x="252" y="4018"/>
                    <a:pt x="92" y="4406"/>
                  </a:cubicBezTo>
                  <a:lnTo>
                    <a:pt x="1" y="4657"/>
                  </a:lnTo>
                  <a:lnTo>
                    <a:pt x="183" y="4771"/>
                  </a:lnTo>
                  <a:cubicBezTo>
                    <a:pt x="480" y="4976"/>
                    <a:pt x="777" y="5159"/>
                    <a:pt x="1096" y="5319"/>
                  </a:cubicBezTo>
                  <a:cubicBezTo>
                    <a:pt x="1416" y="5501"/>
                    <a:pt x="1735" y="5661"/>
                    <a:pt x="2055" y="5821"/>
                  </a:cubicBezTo>
                  <a:cubicBezTo>
                    <a:pt x="1827" y="5524"/>
                    <a:pt x="1576" y="5273"/>
                    <a:pt x="1325" y="5022"/>
                  </a:cubicBezTo>
                  <a:cubicBezTo>
                    <a:pt x="1137" y="4834"/>
                    <a:pt x="936" y="4659"/>
                    <a:pt x="742" y="4478"/>
                  </a:cubicBezTo>
                  <a:lnTo>
                    <a:pt x="742" y="4478"/>
                  </a:lnTo>
                  <a:cubicBezTo>
                    <a:pt x="812" y="4362"/>
                    <a:pt x="879" y="4247"/>
                    <a:pt x="937" y="4132"/>
                  </a:cubicBezTo>
                  <a:cubicBezTo>
                    <a:pt x="1051" y="3972"/>
                    <a:pt x="1142" y="3767"/>
                    <a:pt x="1233" y="3584"/>
                  </a:cubicBezTo>
                  <a:cubicBezTo>
                    <a:pt x="1416" y="3219"/>
                    <a:pt x="1576" y="2831"/>
                    <a:pt x="1713" y="2443"/>
                  </a:cubicBezTo>
                  <a:cubicBezTo>
                    <a:pt x="1872" y="2055"/>
                    <a:pt x="1987" y="1667"/>
                    <a:pt x="2078" y="1256"/>
                  </a:cubicBezTo>
                  <a:cubicBezTo>
                    <a:pt x="2192" y="845"/>
                    <a:pt x="2260" y="434"/>
                    <a:pt x="228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9" name="Google Shape;12939;g24384d3dfa2_2_2336"/>
            <p:cNvSpPr/>
            <p:nvPr/>
          </p:nvSpPr>
          <p:spPr>
            <a:xfrm>
              <a:off x="1960850" y="1321300"/>
              <a:ext cx="54225" cy="109350"/>
            </a:xfrm>
            <a:custGeom>
              <a:avLst/>
              <a:gdLst/>
              <a:ahLst/>
              <a:cxnLst/>
              <a:rect l="l" t="t" r="r" b="b"/>
              <a:pathLst>
                <a:path w="2169" h="4374" extrusionOk="0">
                  <a:moveTo>
                    <a:pt x="1133" y="0"/>
                  </a:moveTo>
                  <a:cubicBezTo>
                    <a:pt x="1040" y="0"/>
                    <a:pt x="940" y="16"/>
                    <a:pt x="868" y="59"/>
                  </a:cubicBezTo>
                  <a:cubicBezTo>
                    <a:pt x="754" y="128"/>
                    <a:pt x="663" y="242"/>
                    <a:pt x="594" y="333"/>
                  </a:cubicBezTo>
                  <a:cubicBezTo>
                    <a:pt x="457" y="539"/>
                    <a:pt x="389" y="744"/>
                    <a:pt x="343" y="950"/>
                  </a:cubicBezTo>
                  <a:cubicBezTo>
                    <a:pt x="275" y="1155"/>
                    <a:pt x="229" y="1338"/>
                    <a:pt x="206" y="1543"/>
                  </a:cubicBezTo>
                  <a:cubicBezTo>
                    <a:pt x="160" y="1954"/>
                    <a:pt x="138" y="2365"/>
                    <a:pt x="160" y="2776"/>
                  </a:cubicBezTo>
                  <a:lnTo>
                    <a:pt x="160" y="2867"/>
                  </a:lnTo>
                  <a:lnTo>
                    <a:pt x="252" y="2935"/>
                  </a:lnTo>
                  <a:lnTo>
                    <a:pt x="343" y="2981"/>
                  </a:lnTo>
                  <a:cubicBezTo>
                    <a:pt x="366" y="3004"/>
                    <a:pt x="411" y="3027"/>
                    <a:pt x="434" y="3050"/>
                  </a:cubicBezTo>
                  <a:lnTo>
                    <a:pt x="503" y="3118"/>
                  </a:lnTo>
                  <a:cubicBezTo>
                    <a:pt x="526" y="3141"/>
                    <a:pt x="548" y="3187"/>
                    <a:pt x="548" y="3209"/>
                  </a:cubicBezTo>
                  <a:cubicBezTo>
                    <a:pt x="571" y="3232"/>
                    <a:pt x="594" y="3255"/>
                    <a:pt x="594" y="3301"/>
                  </a:cubicBezTo>
                  <a:cubicBezTo>
                    <a:pt x="617" y="3323"/>
                    <a:pt x="617" y="3346"/>
                    <a:pt x="617" y="3392"/>
                  </a:cubicBezTo>
                  <a:cubicBezTo>
                    <a:pt x="640" y="3460"/>
                    <a:pt x="617" y="3529"/>
                    <a:pt x="594" y="3597"/>
                  </a:cubicBezTo>
                  <a:cubicBezTo>
                    <a:pt x="548" y="3734"/>
                    <a:pt x="480" y="3871"/>
                    <a:pt x="366" y="4008"/>
                  </a:cubicBezTo>
                  <a:cubicBezTo>
                    <a:pt x="252" y="4145"/>
                    <a:pt x="138" y="4259"/>
                    <a:pt x="1" y="4373"/>
                  </a:cubicBezTo>
                  <a:cubicBezTo>
                    <a:pt x="160" y="4305"/>
                    <a:pt x="320" y="4214"/>
                    <a:pt x="457" y="4100"/>
                  </a:cubicBezTo>
                  <a:cubicBezTo>
                    <a:pt x="594" y="3985"/>
                    <a:pt x="731" y="3848"/>
                    <a:pt x="799" y="3666"/>
                  </a:cubicBezTo>
                  <a:cubicBezTo>
                    <a:pt x="845" y="3597"/>
                    <a:pt x="891" y="3483"/>
                    <a:pt x="891" y="3392"/>
                  </a:cubicBezTo>
                  <a:cubicBezTo>
                    <a:pt x="891" y="3323"/>
                    <a:pt x="891" y="3278"/>
                    <a:pt x="868" y="3232"/>
                  </a:cubicBezTo>
                  <a:cubicBezTo>
                    <a:pt x="868" y="3164"/>
                    <a:pt x="845" y="3118"/>
                    <a:pt x="822" y="3072"/>
                  </a:cubicBezTo>
                  <a:cubicBezTo>
                    <a:pt x="799" y="3027"/>
                    <a:pt x="777" y="2981"/>
                    <a:pt x="754" y="2935"/>
                  </a:cubicBezTo>
                  <a:lnTo>
                    <a:pt x="663" y="2821"/>
                  </a:lnTo>
                  <a:cubicBezTo>
                    <a:pt x="617" y="2776"/>
                    <a:pt x="594" y="2753"/>
                    <a:pt x="548" y="2730"/>
                  </a:cubicBezTo>
                  <a:lnTo>
                    <a:pt x="526" y="2712"/>
                  </a:lnTo>
                  <a:lnTo>
                    <a:pt x="526" y="2712"/>
                  </a:lnTo>
                  <a:cubicBezTo>
                    <a:pt x="531" y="2345"/>
                    <a:pt x="574" y="1978"/>
                    <a:pt x="617" y="1612"/>
                  </a:cubicBezTo>
                  <a:cubicBezTo>
                    <a:pt x="663" y="1224"/>
                    <a:pt x="754" y="836"/>
                    <a:pt x="914" y="539"/>
                  </a:cubicBezTo>
                  <a:cubicBezTo>
                    <a:pt x="1005" y="379"/>
                    <a:pt x="1073" y="333"/>
                    <a:pt x="1210" y="333"/>
                  </a:cubicBezTo>
                  <a:cubicBezTo>
                    <a:pt x="1256" y="356"/>
                    <a:pt x="1370" y="402"/>
                    <a:pt x="1461" y="425"/>
                  </a:cubicBezTo>
                  <a:cubicBezTo>
                    <a:pt x="1530" y="470"/>
                    <a:pt x="1598" y="516"/>
                    <a:pt x="1667" y="562"/>
                  </a:cubicBezTo>
                  <a:cubicBezTo>
                    <a:pt x="1735" y="630"/>
                    <a:pt x="1804" y="699"/>
                    <a:pt x="1872" y="767"/>
                  </a:cubicBezTo>
                  <a:cubicBezTo>
                    <a:pt x="1918" y="836"/>
                    <a:pt x="1964" y="904"/>
                    <a:pt x="1986" y="995"/>
                  </a:cubicBezTo>
                  <a:cubicBezTo>
                    <a:pt x="2055" y="1178"/>
                    <a:pt x="2078" y="1383"/>
                    <a:pt x="2078" y="1589"/>
                  </a:cubicBezTo>
                  <a:cubicBezTo>
                    <a:pt x="2146" y="1383"/>
                    <a:pt x="2169" y="1178"/>
                    <a:pt x="2146" y="972"/>
                  </a:cubicBezTo>
                  <a:cubicBezTo>
                    <a:pt x="2123" y="858"/>
                    <a:pt x="2078" y="767"/>
                    <a:pt x="2032" y="653"/>
                  </a:cubicBezTo>
                  <a:cubicBezTo>
                    <a:pt x="1986" y="562"/>
                    <a:pt x="1918" y="470"/>
                    <a:pt x="1849" y="379"/>
                  </a:cubicBezTo>
                  <a:cubicBezTo>
                    <a:pt x="1781" y="311"/>
                    <a:pt x="1690" y="219"/>
                    <a:pt x="1598" y="174"/>
                  </a:cubicBezTo>
                  <a:cubicBezTo>
                    <a:pt x="1484" y="105"/>
                    <a:pt x="1416" y="59"/>
                    <a:pt x="1279" y="14"/>
                  </a:cubicBezTo>
                  <a:cubicBezTo>
                    <a:pt x="1237" y="5"/>
                    <a:pt x="1186" y="0"/>
                    <a:pt x="113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0" name="Google Shape;12940;g24384d3dfa2_2_2336"/>
            <p:cNvSpPr/>
            <p:nvPr/>
          </p:nvSpPr>
          <p:spPr>
            <a:xfrm>
              <a:off x="1737725" y="1299950"/>
              <a:ext cx="79350" cy="65650"/>
            </a:xfrm>
            <a:custGeom>
              <a:avLst/>
              <a:gdLst/>
              <a:ahLst/>
              <a:cxnLst/>
              <a:rect l="l" t="t" r="r" b="b"/>
              <a:pathLst>
                <a:path w="3174" h="2626" extrusionOk="0">
                  <a:moveTo>
                    <a:pt x="1713" y="0"/>
                  </a:moveTo>
                  <a:cubicBezTo>
                    <a:pt x="1576" y="0"/>
                    <a:pt x="1507" y="23"/>
                    <a:pt x="1393" y="46"/>
                  </a:cubicBezTo>
                  <a:cubicBezTo>
                    <a:pt x="1256" y="69"/>
                    <a:pt x="1165" y="92"/>
                    <a:pt x="1074" y="160"/>
                  </a:cubicBezTo>
                  <a:cubicBezTo>
                    <a:pt x="868" y="252"/>
                    <a:pt x="708" y="411"/>
                    <a:pt x="594" y="548"/>
                  </a:cubicBezTo>
                  <a:cubicBezTo>
                    <a:pt x="343" y="868"/>
                    <a:pt x="229" y="1210"/>
                    <a:pt x="138" y="1507"/>
                  </a:cubicBezTo>
                  <a:cubicBezTo>
                    <a:pt x="69" y="1781"/>
                    <a:pt x="47" y="2032"/>
                    <a:pt x="24" y="2192"/>
                  </a:cubicBezTo>
                  <a:cubicBezTo>
                    <a:pt x="1" y="2374"/>
                    <a:pt x="24" y="2466"/>
                    <a:pt x="24" y="2466"/>
                  </a:cubicBezTo>
                  <a:cubicBezTo>
                    <a:pt x="24" y="2466"/>
                    <a:pt x="47" y="2374"/>
                    <a:pt x="115" y="2215"/>
                  </a:cubicBezTo>
                  <a:cubicBezTo>
                    <a:pt x="161" y="2055"/>
                    <a:pt x="252" y="1849"/>
                    <a:pt x="366" y="1575"/>
                  </a:cubicBezTo>
                  <a:cubicBezTo>
                    <a:pt x="503" y="1324"/>
                    <a:pt x="663" y="1050"/>
                    <a:pt x="868" y="799"/>
                  </a:cubicBezTo>
                  <a:cubicBezTo>
                    <a:pt x="982" y="685"/>
                    <a:pt x="1119" y="594"/>
                    <a:pt x="1256" y="525"/>
                  </a:cubicBezTo>
                  <a:cubicBezTo>
                    <a:pt x="1325" y="480"/>
                    <a:pt x="1416" y="457"/>
                    <a:pt x="1462" y="457"/>
                  </a:cubicBezTo>
                  <a:cubicBezTo>
                    <a:pt x="1535" y="457"/>
                    <a:pt x="1622" y="428"/>
                    <a:pt x="1690" y="428"/>
                  </a:cubicBezTo>
                  <a:cubicBezTo>
                    <a:pt x="1706" y="428"/>
                    <a:pt x="1722" y="430"/>
                    <a:pt x="1736" y="434"/>
                  </a:cubicBezTo>
                  <a:cubicBezTo>
                    <a:pt x="1754" y="431"/>
                    <a:pt x="1773" y="430"/>
                    <a:pt x="1792" y="430"/>
                  </a:cubicBezTo>
                  <a:cubicBezTo>
                    <a:pt x="1915" y="430"/>
                    <a:pt x="2048" y="489"/>
                    <a:pt x="2146" y="548"/>
                  </a:cubicBezTo>
                  <a:cubicBezTo>
                    <a:pt x="2283" y="617"/>
                    <a:pt x="2398" y="731"/>
                    <a:pt x="2489" y="868"/>
                  </a:cubicBezTo>
                  <a:cubicBezTo>
                    <a:pt x="2580" y="982"/>
                    <a:pt x="2671" y="1142"/>
                    <a:pt x="2740" y="1279"/>
                  </a:cubicBezTo>
                  <a:cubicBezTo>
                    <a:pt x="2786" y="1416"/>
                    <a:pt x="2854" y="1553"/>
                    <a:pt x="2900" y="1690"/>
                  </a:cubicBezTo>
                  <a:cubicBezTo>
                    <a:pt x="2968" y="1963"/>
                    <a:pt x="3037" y="2192"/>
                    <a:pt x="3059" y="2351"/>
                  </a:cubicBezTo>
                  <a:cubicBezTo>
                    <a:pt x="3082" y="2534"/>
                    <a:pt x="3082" y="2625"/>
                    <a:pt x="3082" y="2625"/>
                  </a:cubicBezTo>
                  <a:cubicBezTo>
                    <a:pt x="3082" y="2625"/>
                    <a:pt x="3105" y="2534"/>
                    <a:pt x="3128" y="2351"/>
                  </a:cubicBezTo>
                  <a:cubicBezTo>
                    <a:pt x="3151" y="2192"/>
                    <a:pt x="3174" y="1941"/>
                    <a:pt x="3128" y="1644"/>
                  </a:cubicBezTo>
                  <a:cubicBezTo>
                    <a:pt x="3082" y="1347"/>
                    <a:pt x="3014" y="1005"/>
                    <a:pt x="2808" y="640"/>
                  </a:cubicBezTo>
                  <a:cubicBezTo>
                    <a:pt x="2694" y="480"/>
                    <a:pt x="2557" y="320"/>
                    <a:pt x="2375" y="183"/>
                  </a:cubicBezTo>
                  <a:cubicBezTo>
                    <a:pt x="2169" y="69"/>
                    <a:pt x="1964" y="0"/>
                    <a:pt x="1713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1" name="Google Shape;12941;g24384d3dfa2_2_2336"/>
            <p:cNvSpPr/>
            <p:nvPr/>
          </p:nvSpPr>
          <p:spPr>
            <a:xfrm>
              <a:off x="1542575" y="1288525"/>
              <a:ext cx="78775" cy="65650"/>
            </a:xfrm>
            <a:custGeom>
              <a:avLst/>
              <a:gdLst/>
              <a:ahLst/>
              <a:cxnLst/>
              <a:rect l="l" t="t" r="r" b="b"/>
              <a:pathLst>
                <a:path w="3151" h="2626" extrusionOk="0">
                  <a:moveTo>
                    <a:pt x="1690" y="1"/>
                  </a:moveTo>
                  <a:cubicBezTo>
                    <a:pt x="1553" y="1"/>
                    <a:pt x="1484" y="24"/>
                    <a:pt x="1393" y="24"/>
                  </a:cubicBezTo>
                  <a:cubicBezTo>
                    <a:pt x="1256" y="69"/>
                    <a:pt x="1165" y="92"/>
                    <a:pt x="1051" y="161"/>
                  </a:cubicBezTo>
                  <a:cubicBezTo>
                    <a:pt x="845" y="252"/>
                    <a:pt x="685" y="412"/>
                    <a:pt x="571" y="549"/>
                  </a:cubicBezTo>
                  <a:cubicBezTo>
                    <a:pt x="320" y="868"/>
                    <a:pt x="206" y="1211"/>
                    <a:pt x="115" y="1507"/>
                  </a:cubicBezTo>
                  <a:cubicBezTo>
                    <a:pt x="46" y="1781"/>
                    <a:pt x="23" y="2032"/>
                    <a:pt x="1" y="2192"/>
                  </a:cubicBezTo>
                  <a:cubicBezTo>
                    <a:pt x="1" y="2375"/>
                    <a:pt x="1" y="2466"/>
                    <a:pt x="1" y="2466"/>
                  </a:cubicBezTo>
                  <a:cubicBezTo>
                    <a:pt x="1" y="2466"/>
                    <a:pt x="23" y="2375"/>
                    <a:pt x="92" y="2215"/>
                  </a:cubicBezTo>
                  <a:cubicBezTo>
                    <a:pt x="138" y="2055"/>
                    <a:pt x="229" y="1827"/>
                    <a:pt x="343" y="1576"/>
                  </a:cubicBezTo>
                  <a:cubicBezTo>
                    <a:pt x="480" y="1325"/>
                    <a:pt x="640" y="1028"/>
                    <a:pt x="845" y="800"/>
                  </a:cubicBezTo>
                  <a:cubicBezTo>
                    <a:pt x="959" y="686"/>
                    <a:pt x="1096" y="594"/>
                    <a:pt x="1233" y="526"/>
                  </a:cubicBezTo>
                  <a:cubicBezTo>
                    <a:pt x="1302" y="480"/>
                    <a:pt x="1393" y="457"/>
                    <a:pt x="1439" y="457"/>
                  </a:cubicBezTo>
                  <a:cubicBezTo>
                    <a:pt x="1503" y="441"/>
                    <a:pt x="1579" y="425"/>
                    <a:pt x="1642" y="425"/>
                  </a:cubicBezTo>
                  <a:cubicBezTo>
                    <a:pt x="1669" y="425"/>
                    <a:pt x="1692" y="428"/>
                    <a:pt x="1713" y="435"/>
                  </a:cubicBezTo>
                  <a:cubicBezTo>
                    <a:pt x="1731" y="432"/>
                    <a:pt x="1750" y="430"/>
                    <a:pt x="1769" y="430"/>
                  </a:cubicBezTo>
                  <a:cubicBezTo>
                    <a:pt x="1891" y="430"/>
                    <a:pt x="2025" y="489"/>
                    <a:pt x="2123" y="549"/>
                  </a:cubicBezTo>
                  <a:cubicBezTo>
                    <a:pt x="2260" y="617"/>
                    <a:pt x="2374" y="731"/>
                    <a:pt x="2466" y="868"/>
                  </a:cubicBezTo>
                  <a:cubicBezTo>
                    <a:pt x="2557" y="982"/>
                    <a:pt x="2648" y="1119"/>
                    <a:pt x="2717" y="1279"/>
                  </a:cubicBezTo>
                  <a:cubicBezTo>
                    <a:pt x="2785" y="1416"/>
                    <a:pt x="2831" y="1553"/>
                    <a:pt x="2877" y="1690"/>
                  </a:cubicBezTo>
                  <a:cubicBezTo>
                    <a:pt x="2945" y="1964"/>
                    <a:pt x="3014" y="2192"/>
                    <a:pt x="3036" y="2352"/>
                  </a:cubicBezTo>
                  <a:cubicBezTo>
                    <a:pt x="3059" y="2535"/>
                    <a:pt x="3059" y="2626"/>
                    <a:pt x="3059" y="2626"/>
                  </a:cubicBezTo>
                  <a:cubicBezTo>
                    <a:pt x="3059" y="2626"/>
                    <a:pt x="3082" y="2535"/>
                    <a:pt x="3105" y="2352"/>
                  </a:cubicBezTo>
                  <a:cubicBezTo>
                    <a:pt x="3128" y="2192"/>
                    <a:pt x="3151" y="1941"/>
                    <a:pt x="3105" y="1644"/>
                  </a:cubicBezTo>
                  <a:cubicBezTo>
                    <a:pt x="3082" y="1348"/>
                    <a:pt x="2991" y="982"/>
                    <a:pt x="2785" y="640"/>
                  </a:cubicBezTo>
                  <a:cubicBezTo>
                    <a:pt x="2671" y="480"/>
                    <a:pt x="2534" y="321"/>
                    <a:pt x="2352" y="184"/>
                  </a:cubicBezTo>
                  <a:cubicBezTo>
                    <a:pt x="2146" y="69"/>
                    <a:pt x="1941" y="1"/>
                    <a:pt x="1690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2" name="Google Shape;12942;g24384d3dfa2_2_2336"/>
            <p:cNvSpPr/>
            <p:nvPr/>
          </p:nvSpPr>
          <p:spPr>
            <a:xfrm>
              <a:off x="1591075" y="1468850"/>
              <a:ext cx="176350" cy="36975"/>
            </a:xfrm>
            <a:custGeom>
              <a:avLst/>
              <a:gdLst/>
              <a:ahLst/>
              <a:cxnLst/>
              <a:rect l="l" t="t" r="r" b="b"/>
              <a:pathLst>
                <a:path w="7054" h="1479" extrusionOk="0">
                  <a:moveTo>
                    <a:pt x="1" y="1"/>
                  </a:moveTo>
                  <a:lnTo>
                    <a:pt x="1" y="1"/>
                  </a:lnTo>
                  <a:cubicBezTo>
                    <a:pt x="1222" y="1117"/>
                    <a:pt x="2457" y="1479"/>
                    <a:pt x="3545" y="1479"/>
                  </a:cubicBezTo>
                  <a:cubicBezTo>
                    <a:pt x="5549" y="1479"/>
                    <a:pt x="7054" y="252"/>
                    <a:pt x="7054" y="2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3" name="Google Shape;12943;g24384d3dfa2_2_2336"/>
            <p:cNvSpPr/>
            <p:nvPr/>
          </p:nvSpPr>
          <p:spPr>
            <a:xfrm>
              <a:off x="836975" y="4167375"/>
              <a:ext cx="517325" cy="731725"/>
            </a:xfrm>
            <a:custGeom>
              <a:avLst/>
              <a:gdLst/>
              <a:ahLst/>
              <a:cxnLst/>
              <a:rect l="l" t="t" r="r" b="b"/>
              <a:pathLst>
                <a:path w="20693" h="29269" extrusionOk="0">
                  <a:moveTo>
                    <a:pt x="20692" y="0"/>
                  </a:moveTo>
                  <a:lnTo>
                    <a:pt x="11562" y="7031"/>
                  </a:lnTo>
                  <a:lnTo>
                    <a:pt x="10238" y="23784"/>
                  </a:lnTo>
                  <a:cubicBezTo>
                    <a:pt x="1148" y="27981"/>
                    <a:pt x="0" y="29268"/>
                    <a:pt x="1907" y="29268"/>
                  </a:cubicBezTo>
                  <a:cubicBezTo>
                    <a:pt x="4750" y="29268"/>
                    <a:pt x="14379" y="26408"/>
                    <a:pt x="14598" y="26067"/>
                  </a:cubicBezTo>
                  <a:cubicBezTo>
                    <a:pt x="14986" y="25496"/>
                    <a:pt x="20692" y="1"/>
                    <a:pt x="20692" y="0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4" name="Google Shape;12944;g24384d3dfa2_2_2336"/>
            <p:cNvSpPr/>
            <p:nvPr/>
          </p:nvSpPr>
          <p:spPr>
            <a:xfrm>
              <a:off x="1099200" y="4167375"/>
              <a:ext cx="255100" cy="527900"/>
            </a:xfrm>
            <a:custGeom>
              <a:avLst/>
              <a:gdLst/>
              <a:ahLst/>
              <a:cxnLst/>
              <a:rect l="l" t="t" r="r" b="b"/>
              <a:pathLst>
                <a:path w="10204" h="21116" extrusionOk="0">
                  <a:moveTo>
                    <a:pt x="10203" y="0"/>
                  </a:moveTo>
                  <a:lnTo>
                    <a:pt x="1073" y="7031"/>
                  </a:lnTo>
                  <a:lnTo>
                    <a:pt x="0" y="20589"/>
                  </a:lnTo>
                  <a:cubicBezTo>
                    <a:pt x="1214" y="20977"/>
                    <a:pt x="2590" y="21115"/>
                    <a:pt x="3953" y="21115"/>
                  </a:cubicBezTo>
                  <a:cubicBezTo>
                    <a:pt x="4435" y="21115"/>
                    <a:pt x="4916" y="21098"/>
                    <a:pt x="5387" y="21068"/>
                  </a:cubicBezTo>
                  <a:cubicBezTo>
                    <a:pt x="7168" y="13513"/>
                    <a:pt x="10203" y="1"/>
                    <a:pt x="10203" y="0"/>
                  </a:cubicBezTo>
                  <a:close/>
                </a:path>
              </a:pathLst>
            </a:custGeom>
            <a:solidFill>
              <a:srgbClr val="863F38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5" name="Google Shape;12945;g24384d3dfa2_2_2336"/>
            <p:cNvSpPr/>
            <p:nvPr/>
          </p:nvSpPr>
          <p:spPr>
            <a:xfrm>
              <a:off x="803950" y="4787075"/>
              <a:ext cx="408250" cy="119925"/>
            </a:xfrm>
            <a:custGeom>
              <a:avLst/>
              <a:gdLst/>
              <a:ahLst/>
              <a:cxnLst/>
              <a:rect l="l" t="t" r="r" b="b"/>
              <a:pathLst>
                <a:path w="16330" h="4797" extrusionOk="0">
                  <a:moveTo>
                    <a:pt x="16330" y="1"/>
                  </a:moveTo>
                  <a:cubicBezTo>
                    <a:pt x="16330" y="1"/>
                    <a:pt x="11788" y="1849"/>
                    <a:pt x="8820" y="2169"/>
                  </a:cubicBezTo>
                  <a:cubicBezTo>
                    <a:pt x="8533" y="2202"/>
                    <a:pt x="8289" y="2217"/>
                    <a:pt x="8083" y="2217"/>
                  </a:cubicBezTo>
                  <a:cubicBezTo>
                    <a:pt x="6156" y="2217"/>
                    <a:pt x="7496" y="914"/>
                    <a:pt x="7496" y="914"/>
                  </a:cubicBezTo>
                  <a:lnTo>
                    <a:pt x="7496" y="914"/>
                  </a:lnTo>
                  <a:cubicBezTo>
                    <a:pt x="4635" y="2186"/>
                    <a:pt x="1" y="4796"/>
                    <a:pt x="2792" y="4796"/>
                  </a:cubicBezTo>
                  <a:cubicBezTo>
                    <a:pt x="3007" y="4796"/>
                    <a:pt x="3265" y="4781"/>
                    <a:pt x="3570" y="4748"/>
                  </a:cubicBezTo>
                  <a:cubicBezTo>
                    <a:pt x="7862" y="4292"/>
                    <a:pt x="15987" y="1416"/>
                    <a:pt x="15987" y="1416"/>
                  </a:cubicBezTo>
                  <a:lnTo>
                    <a:pt x="16330" y="1"/>
                  </a:ln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6" name="Google Shape;12946;g24384d3dfa2_2_2336"/>
            <p:cNvSpPr/>
            <p:nvPr/>
          </p:nvSpPr>
          <p:spPr>
            <a:xfrm>
              <a:off x="850150" y="4812175"/>
              <a:ext cx="355775" cy="94750"/>
            </a:xfrm>
            <a:custGeom>
              <a:avLst/>
              <a:gdLst/>
              <a:ahLst/>
              <a:cxnLst/>
              <a:rect l="l" t="t" r="r" b="b"/>
              <a:pathLst>
                <a:path w="14231" h="3790" extrusionOk="0">
                  <a:moveTo>
                    <a:pt x="14231" y="1"/>
                  </a:moveTo>
                  <a:lnTo>
                    <a:pt x="14231" y="1"/>
                  </a:lnTo>
                  <a:cubicBezTo>
                    <a:pt x="13226" y="343"/>
                    <a:pt x="5740" y="2968"/>
                    <a:pt x="1654" y="3402"/>
                  </a:cubicBezTo>
                  <a:cubicBezTo>
                    <a:pt x="1352" y="3435"/>
                    <a:pt x="1094" y="3450"/>
                    <a:pt x="877" y="3450"/>
                  </a:cubicBezTo>
                  <a:cubicBezTo>
                    <a:pt x="504" y="3450"/>
                    <a:pt x="255" y="3406"/>
                    <a:pt x="125" y="3333"/>
                  </a:cubicBezTo>
                  <a:lnTo>
                    <a:pt x="125" y="3333"/>
                  </a:lnTo>
                  <a:cubicBezTo>
                    <a:pt x="1" y="3616"/>
                    <a:pt x="220" y="3790"/>
                    <a:pt x="951" y="3790"/>
                  </a:cubicBezTo>
                  <a:cubicBezTo>
                    <a:pt x="1163" y="3790"/>
                    <a:pt x="1419" y="3775"/>
                    <a:pt x="1722" y="3744"/>
                  </a:cubicBezTo>
                  <a:cubicBezTo>
                    <a:pt x="6014" y="3288"/>
                    <a:pt x="14139" y="412"/>
                    <a:pt x="14139" y="412"/>
                  </a:cubicBezTo>
                  <a:lnTo>
                    <a:pt x="14231" y="1"/>
                  </a:ln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7" name="Google Shape;12947;g24384d3dfa2_2_2336"/>
            <p:cNvSpPr/>
            <p:nvPr/>
          </p:nvSpPr>
          <p:spPr>
            <a:xfrm>
              <a:off x="1751425" y="4162225"/>
              <a:ext cx="480700" cy="752925"/>
            </a:xfrm>
            <a:custGeom>
              <a:avLst/>
              <a:gdLst/>
              <a:ahLst/>
              <a:cxnLst/>
              <a:rect l="l" t="t" r="r" b="b"/>
              <a:pathLst>
                <a:path w="19228" h="30117" extrusionOk="0">
                  <a:moveTo>
                    <a:pt x="1" y="1"/>
                  </a:moveTo>
                  <a:cubicBezTo>
                    <a:pt x="1" y="1"/>
                    <a:pt x="4497" y="25725"/>
                    <a:pt x="4863" y="26318"/>
                  </a:cubicBezTo>
                  <a:cubicBezTo>
                    <a:pt x="5072" y="26681"/>
                    <a:pt x="14942" y="30116"/>
                    <a:pt x="17559" y="30116"/>
                  </a:cubicBezTo>
                  <a:cubicBezTo>
                    <a:pt x="19227" y="30116"/>
                    <a:pt x="17947" y="28720"/>
                    <a:pt x="9336" y="24241"/>
                  </a:cubicBezTo>
                  <a:lnTo>
                    <a:pt x="8788" y="7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8" name="Google Shape;12948;g24384d3dfa2_2_2336"/>
            <p:cNvSpPr/>
            <p:nvPr/>
          </p:nvSpPr>
          <p:spPr>
            <a:xfrm>
              <a:off x="1751425" y="4162225"/>
              <a:ext cx="230575" cy="535125"/>
            </a:xfrm>
            <a:custGeom>
              <a:avLst/>
              <a:gdLst/>
              <a:ahLst/>
              <a:cxnLst/>
              <a:rect l="l" t="t" r="r" b="b"/>
              <a:pathLst>
                <a:path w="9223" h="21405" extrusionOk="0">
                  <a:moveTo>
                    <a:pt x="1" y="1"/>
                  </a:moveTo>
                  <a:cubicBezTo>
                    <a:pt x="1" y="1"/>
                    <a:pt x="2375" y="13628"/>
                    <a:pt x="3813" y="21274"/>
                  </a:cubicBezTo>
                  <a:cubicBezTo>
                    <a:pt x="4580" y="21352"/>
                    <a:pt x="5371" y="21405"/>
                    <a:pt x="6156" y="21405"/>
                  </a:cubicBezTo>
                  <a:cubicBezTo>
                    <a:pt x="7217" y="21405"/>
                    <a:pt x="8265" y="21308"/>
                    <a:pt x="9222" y="21046"/>
                  </a:cubicBezTo>
                  <a:lnTo>
                    <a:pt x="8788" y="7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3F38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9" name="Google Shape;12949;g24384d3dfa2_2_2336"/>
            <p:cNvSpPr/>
            <p:nvPr/>
          </p:nvSpPr>
          <p:spPr>
            <a:xfrm>
              <a:off x="1864425" y="4788225"/>
              <a:ext cx="397300" cy="135650"/>
            </a:xfrm>
            <a:custGeom>
              <a:avLst/>
              <a:gdLst/>
              <a:ahLst/>
              <a:cxnLst/>
              <a:rect l="l" t="t" r="r" b="b"/>
              <a:pathLst>
                <a:path w="15892" h="5426" extrusionOk="0">
                  <a:moveTo>
                    <a:pt x="0" y="0"/>
                  </a:moveTo>
                  <a:lnTo>
                    <a:pt x="274" y="1415"/>
                  </a:lnTo>
                  <a:cubicBezTo>
                    <a:pt x="274" y="1415"/>
                    <a:pt x="8240" y="4679"/>
                    <a:pt x="12508" y="5341"/>
                  </a:cubicBezTo>
                  <a:cubicBezTo>
                    <a:pt x="12893" y="5399"/>
                    <a:pt x="13203" y="5426"/>
                    <a:pt x="13445" y="5426"/>
                  </a:cubicBezTo>
                  <a:cubicBezTo>
                    <a:pt x="15891" y="5426"/>
                    <a:pt x="11506" y="2695"/>
                    <a:pt x="8765" y="1324"/>
                  </a:cubicBezTo>
                  <a:lnTo>
                    <a:pt x="8765" y="1324"/>
                  </a:lnTo>
                  <a:cubicBezTo>
                    <a:pt x="8765" y="1324"/>
                    <a:pt x="9969" y="2598"/>
                    <a:pt x="8304" y="2598"/>
                  </a:cubicBezTo>
                  <a:cubicBezTo>
                    <a:pt x="8065" y="2598"/>
                    <a:pt x="7766" y="2571"/>
                    <a:pt x="7396" y="2511"/>
                  </a:cubicBezTo>
                  <a:cubicBezTo>
                    <a:pt x="4451" y="203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0" name="Google Shape;12950;g24384d3dfa2_2_2336"/>
            <p:cNvSpPr/>
            <p:nvPr/>
          </p:nvSpPr>
          <p:spPr>
            <a:xfrm>
              <a:off x="1868975" y="4813325"/>
              <a:ext cx="351150" cy="110350"/>
            </a:xfrm>
            <a:custGeom>
              <a:avLst/>
              <a:gdLst/>
              <a:ahLst/>
              <a:cxnLst/>
              <a:rect l="l" t="t" r="r" b="b"/>
              <a:pathLst>
                <a:path w="14046" h="4414" extrusionOk="0">
                  <a:moveTo>
                    <a:pt x="1" y="1"/>
                  </a:moveTo>
                  <a:lnTo>
                    <a:pt x="92" y="411"/>
                  </a:lnTo>
                  <a:cubicBezTo>
                    <a:pt x="92" y="411"/>
                    <a:pt x="8058" y="3675"/>
                    <a:pt x="12326" y="4337"/>
                  </a:cubicBezTo>
                  <a:cubicBezTo>
                    <a:pt x="12701" y="4389"/>
                    <a:pt x="13004" y="4413"/>
                    <a:pt x="13243" y="4413"/>
                  </a:cubicBezTo>
                  <a:cubicBezTo>
                    <a:pt x="13850" y="4413"/>
                    <a:pt x="14045" y="4257"/>
                    <a:pt x="13947" y="3995"/>
                  </a:cubicBezTo>
                  <a:lnTo>
                    <a:pt x="13947" y="3995"/>
                  </a:lnTo>
                  <a:cubicBezTo>
                    <a:pt x="13833" y="4052"/>
                    <a:pt x="13656" y="4081"/>
                    <a:pt x="13405" y="4081"/>
                  </a:cubicBezTo>
                  <a:cubicBezTo>
                    <a:pt x="13154" y="4081"/>
                    <a:pt x="12829" y="4052"/>
                    <a:pt x="12418" y="3995"/>
                  </a:cubicBezTo>
                  <a:cubicBezTo>
                    <a:pt x="8355" y="3356"/>
                    <a:pt x="1005" y="411"/>
                    <a:pt x="1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1" name="Google Shape;12951;g24384d3dfa2_2_2336"/>
            <p:cNvSpPr/>
            <p:nvPr/>
          </p:nvSpPr>
          <p:spPr>
            <a:xfrm>
              <a:off x="1077525" y="2542775"/>
              <a:ext cx="1058525" cy="2136050"/>
            </a:xfrm>
            <a:custGeom>
              <a:avLst/>
              <a:gdLst/>
              <a:ahLst/>
              <a:cxnLst/>
              <a:rect l="l" t="t" r="r" b="b"/>
              <a:pathLst>
                <a:path w="42341" h="85442" extrusionOk="0">
                  <a:moveTo>
                    <a:pt x="11709" y="1"/>
                  </a:moveTo>
                  <a:cubicBezTo>
                    <a:pt x="1552" y="23328"/>
                    <a:pt x="0" y="78451"/>
                    <a:pt x="137" y="83633"/>
                  </a:cubicBezTo>
                  <a:cubicBezTo>
                    <a:pt x="137" y="83633"/>
                    <a:pt x="3293" y="84722"/>
                    <a:pt x="5559" y="84722"/>
                  </a:cubicBezTo>
                  <a:cubicBezTo>
                    <a:pt x="6370" y="84722"/>
                    <a:pt x="7067" y="84582"/>
                    <a:pt x="7464" y="84203"/>
                  </a:cubicBezTo>
                  <a:cubicBezTo>
                    <a:pt x="8080" y="79661"/>
                    <a:pt x="20748" y="25542"/>
                    <a:pt x="21091" y="23077"/>
                  </a:cubicBezTo>
                  <a:lnTo>
                    <a:pt x="26820" y="67061"/>
                  </a:lnTo>
                  <a:cubicBezTo>
                    <a:pt x="26820" y="67061"/>
                    <a:pt x="28418" y="83199"/>
                    <a:pt x="28691" y="84705"/>
                  </a:cubicBezTo>
                  <a:cubicBezTo>
                    <a:pt x="30583" y="85269"/>
                    <a:pt x="32296" y="85442"/>
                    <a:pt x="33685" y="85442"/>
                  </a:cubicBezTo>
                  <a:cubicBezTo>
                    <a:pt x="35900" y="85442"/>
                    <a:pt x="37297" y="85002"/>
                    <a:pt x="37297" y="85002"/>
                  </a:cubicBezTo>
                  <a:cubicBezTo>
                    <a:pt x="37297" y="85002"/>
                    <a:pt x="39853" y="42068"/>
                    <a:pt x="41291" y="26980"/>
                  </a:cubicBezTo>
                  <a:cubicBezTo>
                    <a:pt x="42341" y="16161"/>
                    <a:pt x="39625" y="5958"/>
                    <a:pt x="38004" y="1051"/>
                  </a:cubicBezTo>
                  <a:cubicBezTo>
                    <a:pt x="37251" y="1256"/>
                    <a:pt x="36475" y="1462"/>
                    <a:pt x="35676" y="1621"/>
                  </a:cubicBezTo>
                  <a:cubicBezTo>
                    <a:pt x="32138" y="2329"/>
                    <a:pt x="28623" y="2329"/>
                    <a:pt x="25039" y="2420"/>
                  </a:cubicBezTo>
                  <a:cubicBezTo>
                    <a:pt x="24822" y="2424"/>
                    <a:pt x="24607" y="2426"/>
                    <a:pt x="24395" y="2426"/>
                  </a:cubicBezTo>
                  <a:cubicBezTo>
                    <a:pt x="19777" y="2426"/>
                    <a:pt x="16380" y="1485"/>
                    <a:pt x="11709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2" name="Google Shape;12952;g24384d3dfa2_2_2336"/>
            <p:cNvSpPr/>
            <p:nvPr/>
          </p:nvSpPr>
          <p:spPr>
            <a:xfrm>
              <a:off x="1342850" y="2542775"/>
              <a:ext cx="719025" cy="161600"/>
            </a:xfrm>
            <a:custGeom>
              <a:avLst/>
              <a:gdLst/>
              <a:ahLst/>
              <a:cxnLst/>
              <a:rect l="l" t="t" r="r" b="b"/>
              <a:pathLst>
                <a:path w="28761" h="6464" extrusionOk="0">
                  <a:moveTo>
                    <a:pt x="1096" y="1"/>
                  </a:moveTo>
                  <a:cubicBezTo>
                    <a:pt x="708" y="845"/>
                    <a:pt x="366" y="1758"/>
                    <a:pt x="1" y="2694"/>
                  </a:cubicBezTo>
                  <a:cubicBezTo>
                    <a:pt x="5811" y="5456"/>
                    <a:pt x="12454" y="6464"/>
                    <a:pt x="18835" y="6464"/>
                  </a:cubicBezTo>
                  <a:cubicBezTo>
                    <a:pt x="19047" y="6464"/>
                    <a:pt x="19259" y="6463"/>
                    <a:pt x="19471" y="6460"/>
                  </a:cubicBezTo>
                  <a:cubicBezTo>
                    <a:pt x="22575" y="6415"/>
                    <a:pt x="25679" y="6187"/>
                    <a:pt x="28761" y="5753"/>
                  </a:cubicBezTo>
                  <a:cubicBezTo>
                    <a:pt x="28281" y="3881"/>
                    <a:pt x="27802" y="2283"/>
                    <a:pt x="27391" y="1051"/>
                  </a:cubicBezTo>
                  <a:cubicBezTo>
                    <a:pt x="26638" y="1256"/>
                    <a:pt x="25862" y="1462"/>
                    <a:pt x="25063" y="1621"/>
                  </a:cubicBezTo>
                  <a:cubicBezTo>
                    <a:pt x="21525" y="2329"/>
                    <a:pt x="18010" y="2329"/>
                    <a:pt x="14426" y="2420"/>
                  </a:cubicBezTo>
                  <a:cubicBezTo>
                    <a:pt x="14209" y="2424"/>
                    <a:pt x="13994" y="2426"/>
                    <a:pt x="13782" y="2426"/>
                  </a:cubicBezTo>
                  <a:cubicBezTo>
                    <a:pt x="9164" y="2426"/>
                    <a:pt x="5767" y="1485"/>
                    <a:pt x="1096" y="1"/>
                  </a:cubicBezTo>
                  <a:close/>
                </a:path>
              </a:pathLst>
            </a:custGeom>
            <a:solidFill>
              <a:srgbClr val="403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3" name="Google Shape;12953;g24384d3dfa2_2_2336"/>
            <p:cNvSpPr/>
            <p:nvPr/>
          </p:nvSpPr>
          <p:spPr>
            <a:xfrm>
              <a:off x="1078075" y="2868050"/>
              <a:ext cx="525575" cy="1792775"/>
            </a:xfrm>
            <a:custGeom>
              <a:avLst/>
              <a:gdLst/>
              <a:ahLst/>
              <a:cxnLst/>
              <a:rect l="l" t="t" r="r" b="b"/>
              <a:pathLst>
                <a:path w="21023" h="71711" extrusionOk="0">
                  <a:moveTo>
                    <a:pt x="7533" y="0"/>
                  </a:moveTo>
                  <a:cubicBezTo>
                    <a:pt x="1074" y="26774"/>
                    <a:pt x="1" y="66262"/>
                    <a:pt x="115" y="70622"/>
                  </a:cubicBezTo>
                  <a:cubicBezTo>
                    <a:pt x="115" y="70622"/>
                    <a:pt x="3271" y="71711"/>
                    <a:pt x="5537" y="71711"/>
                  </a:cubicBezTo>
                  <a:cubicBezTo>
                    <a:pt x="6348" y="71711"/>
                    <a:pt x="7045" y="71571"/>
                    <a:pt x="7442" y="71192"/>
                  </a:cubicBezTo>
                  <a:cubicBezTo>
                    <a:pt x="8035" y="66764"/>
                    <a:pt x="20110" y="15202"/>
                    <a:pt x="21023" y="10340"/>
                  </a:cubicBezTo>
                  <a:cubicBezTo>
                    <a:pt x="21023" y="10180"/>
                    <a:pt x="21000" y="10021"/>
                    <a:pt x="21000" y="9884"/>
                  </a:cubicBezTo>
                  <a:cubicBezTo>
                    <a:pt x="18330" y="8468"/>
                    <a:pt x="14700" y="6848"/>
                    <a:pt x="12349" y="4771"/>
                  </a:cubicBezTo>
                  <a:cubicBezTo>
                    <a:pt x="10318" y="2990"/>
                    <a:pt x="9177" y="2123"/>
                    <a:pt x="7533" y="0"/>
                  </a:cubicBezTo>
                  <a:close/>
                </a:path>
              </a:pathLst>
            </a:custGeom>
            <a:solidFill>
              <a:srgbClr val="403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4" name="Google Shape;12954;g24384d3dfa2_2_2336"/>
            <p:cNvSpPr/>
            <p:nvPr/>
          </p:nvSpPr>
          <p:spPr>
            <a:xfrm>
              <a:off x="1316050" y="1692550"/>
              <a:ext cx="780075" cy="939700"/>
            </a:xfrm>
            <a:custGeom>
              <a:avLst/>
              <a:gdLst/>
              <a:ahLst/>
              <a:cxnLst/>
              <a:rect l="l" t="t" r="r" b="b"/>
              <a:pathLst>
                <a:path w="31203" h="37588" extrusionOk="0">
                  <a:moveTo>
                    <a:pt x="10888" y="0"/>
                  </a:moveTo>
                  <a:lnTo>
                    <a:pt x="6049" y="571"/>
                  </a:lnTo>
                  <a:cubicBezTo>
                    <a:pt x="6049" y="571"/>
                    <a:pt x="4634" y="2602"/>
                    <a:pt x="3972" y="7350"/>
                  </a:cubicBezTo>
                  <a:cubicBezTo>
                    <a:pt x="3880" y="7966"/>
                    <a:pt x="3812" y="8879"/>
                    <a:pt x="3766" y="9975"/>
                  </a:cubicBezTo>
                  <a:lnTo>
                    <a:pt x="3378" y="9861"/>
                  </a:lnTo>
                  <a:lnTo>
                    <a:pt x="3378" y="9861"/>
                  </a:lnTo>
                  <a:cubicBezTo>
                    <a:pt x="3378" y="9861"/>
                    <a:pt x="0" y="13079"/>
                    <a:pt x="3629" y="18146"/>
                  </a:cubicBezTo>
                  <a:cubicBezTo>
                    <a:pt x="3652" y="25610"/>
                    <a:pt x="2762" y="34535"/>
                    <a:pt x="2762" y="34535"/>
                  </a:cubicBezTo>
                  <a:cubicBezTo>
                    <a:pt x="2762" y="34535"/>
                    <a:pt x="14118" y="37587"/>
                    <a:pt x="21416" y="37587"/>
                  </a:cubicBezTo>
                  <a:cubicBezTo>
                    <a:pt x="24660" y="37587"/>
                    <a:pt x="27102" y="36984"/>
                    <a:pt x="27390" y="35242"/>
                  </a:cubicBezTo>
                  <a:cubicBezTo>
                    <a:pt x="28303" y="29605"/>
                    <a:pt x="25382" y="23510"/>
                    <a:pt x="25382" y="23510"/>
                  </a:cubicBezTo>
                  <a:cubicBezTo>
                    <a:pt x="30997" y="16868"/>
                    <a:pt x="31202" y="10797"/>
                    <a:pt x="31202" y="10797"/>
                  </a:cubicBezTo>
                  <a:lnTo>
                    <a:pt x="26843" y="1301"/>
                  </a:lnTo>
                  <a:lnTo>
                    <a:pt x="22666" y="480"/>
                  </a:lnTo>
                  <a:cubicBezTo>
                    <a:pt x="22666" y="480"/>
                    <a:pt x="21283" y="4569"/>
                    <a:pt x="16127" y="4569"/>
                  </a:cubicBezTo>
                  <a:cubicBezTo>
                    <a:pt x="15741" y="4569"/>
                    <a:pt x="15334" y="4546"/>
                    <a:pt x="14905" y="4497"/>
                  </a:cubicBezTo>
                  <a:cubicBezTo>
                    <a:pt x="9746" y="3903"/>
                    <a:pt x="10888" y="0"/>
                    <a:pt x="10888" y="0"/>
                  </a:cubicBezTo>
                  <a:close/>
                </a:path>
              </a:pathLst>
            </a:custGeom>
            <a:solidFill>
              <a:srgbClr val="FF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5" name="Google Shape;12955;g24384d3dfa2_2_2336"/>
            <p:cNvSpPr/>
            <p:nvPr/>
          </p:nvSpPr>
          <p:spPr>
            <a:xfrm>
              <a:off x="1335450" y="1921925"/>
              <a:ext cx="760675" cy="711100"/>
            </a:xfrm>
            <a:custGeom>
              <a:avLst/>
              <a:gdLst/>
              <a:ahLst/>
              <a:cxnLst/>
              <a:rect l="l" t="t" r="r" b="b"/>
              <a:pathLst>
                <a:path w="30427" h="28444" extrusionOk="0">
                  <a:moveTo>
                    <a:pt x="29673" y="1"/>
                  </a:moveTo>
                  <a:cubicBezTo>
                    <a:pt x="27847" y="1690"/>
                    <a:pt x="25268" y="2580"/>
                    <a:pt x="22917" y="3265"/>
                  </a:cubicBezTo>
                  <a:cubicBezTo>
                    <a:pt x="19978" y="4124"/>
                    <a:pt x="16885" y="4841"/>
                    <a:pt x="13801" y="4841"/>
                  </a:cubicBezTo>
                  <a:cubicBezTo>
                    <a:pt x="12789" y="4841"/>
                    <a:pt x="11778" y="4764"/>
                    <a:pt x="10774" y="4589"/>
                  </a:cubicBezTo>
                  <a:cubicBezTo>
                    <a:pt x="7852" y="4064"/>
                    <a:pt x="4908" y="2717"/>
                    <a:pt x="2237" y="1119"/>
                  </a:cubicBezTo>
                  <a:lnTo>
                    <a:pt x="2237" y="1119"/>
                  </a:lnTo>
                  <a:cubicBezTo>
                    <a:pt x="1484" y="2147"/>
                    <a:pt x="0" y="4977"/>
                    <a:pt x="2853" y="8971"/>
                  </a:cubicBezTo>
                  <a:cubicBezTo>
                    <a:pt x="2876" y="16435"/>
                    <a:pt x="2305" y="25497"/>
                    <a:pt x="2305" y="25497"/>
                  </a:cubicBezTo>
                  <a:cubicBezTo>
                    <a:pt x="2305" y="25497"/>
                    <a:pt x="13358" y="28443"/>
                    <a:pt x="20567" y="28443"/>
                  </a:cubicBezTo>
                  <a:cubicBezTo>
                    <a:pt x="23841" y="28443"/>
                    <a:pt x="26322" y="27836"/>
                    <a:pt x="26614" y="26067"/>
                  </a:cubicBezTo>
                  <a:cubicBezTo>
                    <a:pt x="27527" y="20430"/>
                    <a:pt x="24606" y="14335"/>
                    <a:pt x="24606" y="14335"/>
                  </a:cubicBezTo>
                  <a:cubicBezTo>
                    <a:pt x="30221" y="7693"/>
                    <a:pt x="30426" y="1622"/>
                    <a:pt x="30426" y="1622"/>
                  </a:cubicBezTo>
                  <a:lnTo>
                    <a:pt x="296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6" name="Google Shape;12956;g24384d3dfa2_2_2336"/>
            <p:cNvSpPr/>
            <p:nvPr/>
          </p:nvSpPr>
          <p:spPr>
            <a:xfrm>
              <a:off x="1652150" y="1706250"/>
              <a:ext cx="543250" cy="1172700"/>
            </a:xfrm>
            <a:custGeom>
              <a:avLst/>
              <a:gdLst/>
              <a:ahLst/>
              <a:cxnLst/>
              <a:rect l="l" t="t" r="r" b="b"/>
              <a:pathLst>
                <a:path w="21730" h="46908" extrusionOk="0">
                  <a:moveTo>
                    <a:pt x="10500" y="0"/>
                  </a:moveTo>
                  <a:cubicBezTo>
                    <a:pt x="10500" y="0"/>
                    <a:pt x="0" y="24218"/>
                    <a:pt x="1392" y="46792"/>
                  </a:cubicBezTo>
                  <a:cubicBezTo>
                    <a:pt x="1392" y="46792"/>
                    <a:pt x="2653" y="46907"/>
                    <a:pt x="4622" y="46907"/>
                  </a:cubicBezTo>
                  <a:cubicBezTo>
                    <a:pt x="8191" y="46907"/>
                    <a:pt x="14086" y="46528"/>
                    <a:pt x="19014" y="44395"/>
                  </a:cubicBezTo>
                  <a:lnTo>
                    <a:pt x="14540" y="22574"/>
                  </a:lnTo>
                  <a:cubicBezTo>
                    <a:pt x="14540" y="22574"/>
                    <a:pt x="17964" y="15110"/>
                    <a:pt x="18374" y="13672"/>
                  </a:cubicBezTo>
                  <a:cubicBezTo>
                    <a:pt x="19630" y="9244"/>
                    <a:pt x="21730" y="3218"/>
                    <a:pt x="18169" y="2031"/>
                  </a:cubicBezTo>
                  <a:cubicBezTo>
                    <a:pt x="14631" y="845"/>
                    <a:pt x="10500" y="0"/>
                    <a:pt x="10500" y="0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7" name="Google Shape;12957;g24384d3dfa2_2_2336"/>
            <p:cNvSpPr/>
            <p:nvPr/>
          </p:nvSpPr>
          <p:spPr>
            <a:xfrm>
              <a:off x="1884775" y="2258850"/>
              <a:ext cx="551450" cy="384475"/>
            </a:xfrm>
            <a:custGeom>
              <a:avLst/>
              <a:gdLst/>
              <a:ahLst/>
              <a:cxnLst/>
              <a:rect l="l" t="t" r="r" b="b"/>
              <a:pathLst>
                <a:path w="22058" h="15379" extrusionOk="0">
                  <a:moveTo>
                    <a:pt x="15781" y="1"/>
                  </a:moveTo>
                  <a:cubicBezTo>
                    <a:pt x="15334" y="1"/>
                    <a:pt x="15050" y="14"/>
                    <a:pt x="15050" y="14"/>
                  </a:cubicBezTo>
                  <a:lnTo>
                    <a:pt x="14342" y="516"/>
                  </a:lnTo>
                  <a:lnTo>
                    <a:pt x="8134" y="11449"/>
                  </a:lnTo>
                  <a:cubicBezTo>
                    <a:pt x="8134" y="11449"/>
                    <a:pt x="7772" y="9030"/>
                    <a:pt x="7161" y="9030"/>
                  </a:cubicBezTo>
                  <a:cubicBezTo>
                    <a:pt x="7158" y="9030"/>
                    <a:pt x="7155" y="9030"/>
                    <a:pt x="7152" y="9030"/>
                  </a:cubicBezTo>
                  <a:cubicBezTo>
                    <a:pt x="6707" y="9030"/>
                    <a:pt x="1511" y="10647"/>
                    <a:pt x="2957" y="10647"/>
                  </a:cubicBezTo>
                  <a:cubicBezTo>
                    <a:pt x="3439" y="10647"/>
                    <a:pt x="4658" y="10468"/>
                    <a:pt x="7038" y="9988"/>
                  </a:cubicBezTo>
                  <a:lnTo>
                    <a:pt x="7038" y="9988"/>
                  </a:lnTo>
                  <a:cubicBezTo>
                    <a:pt x="7038" y="9988"/>
                    <a:pt x="0" y="12271"/>
                    <a:pt x="1752" y="12271"/>
                  </a:cubicBezTo>
                  <a:cubicBezTo>
                    <a:pt x="2344" y="12271"/>
                    <a:pt x="3941" y="12010"/>
                    <a:pt x="7152" y="11312"/>
                  </a:cubicBezTo>
                  <a:lnTo>
                    <a:pt x="7152" y="11312"/>
                  </a:lnTo>
                  <a:cubicBezTo>
                    <a:pt x="7152" y="11312"/>
                    <a:pt x="956" y="13373"/>
                    <a:pt x="2537" y="13373"/>
                  </a:cubicBezTo>
                  <a:cubicBezTo>
                    <a:pt x="3048" y="13373"/>
                    <a:pt x="4368" y="13159"/>
                    <a:pt x="6970" y="12590"/>
                  </a:cubicBezTo>
                  <a:lnTo>
                    <a:pt x="6970" y="12590"/>
                  </a:lnTo>
                  <a:cubicBezTo>
                    <a:pt x="6969" y="12591"/>
                    <a:pt x="1875" y="14426"/>
                    <a:pt x="2722" y="14426"/>
                  </a:cubicBezTo>
                  <a:cubicBezTo>
                    <a:pt x="3040" y="14426"/>
                    <a:pt x="4193" y="14167"/>
                    <a:pt x="6764" y="13458"/>
                  </a:cubicBezTo>
                  <a:cubicBezTo>
                    <a:pt x="6764" y="13458"/>
                    <a:pt x="6841" y="15379"/>
                    <a:pt x="8440" y="15379"/>
                  </a:cubicBezTo>
                  <a:cubicBezTo>
                    <a:pt x="8584" y="15379"/>
                    <a:pt x="8740" y="15363"/>
                    <a:pt x="8910" y="15329"/>
                  </a:cubicBezTo>
                  <a:cubicBezTo>
                    <a:pt x="10941" y="14896"/>
                    <a:pt x="22057" y="3141"/>
                    <a:pt x="21258" y="1452"/>
                  </a:cubicBezTo>
                  <a:cubicBezTo>
                    <a:pt x="20642" y="150"/>
                    <a:pt x="17287" y="1"/>
                    <a:pt x="15781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8" name="Google Shape;12958;g24384d3dfa2_2_2336"/>
            <p:cNvSpPr/>
            <p:nvPr/>
          </p:nvSpPr>
          <p:spPr>
            <a:xfrm>
              <a:off x="1914625" y="1706250"/>
              <a:ext cx="559825" cy="907900"/>
            </a:xfrm>
            <a:custGeom>
              <a:avLst/>
              <a:gdLst/>
              <a:ahLst/>
              <a:cxnLst/>
              <a:rect l="l" t="t" r="r" b="b"/>
              <a:pathLst>
                <a:path w="22393" h="36316" extrusionOk="0">
                  <a:moveTo>
                    <a:pt x="1" y="0"/>
                  </a:moveTo>
                  <a:lnTo>
                    <a:pt x="6437" y="12234"/>
                  </a:lnTo>
                  <a:lnTo>
                    <a:pt x="12714" y="21228"/>
                  </a:lnTo>
                  <a:lnTo>
                    <a:pt x="6848" y="32275"/>
                  </a:lnTo>
                  <a:lnTo>
                    <a:pt x="10386" y="36315"/>
                  </a:lnTo>
                  <a:cubicBezTo>
                    <a:pt x="10386" y="36315"/>
                    <a:pt x="21365" y="25998"/>
                    <a:pt x="21867" y="23921"/>
                  </a:cubicBezTo>
                  <a:cubicBezTo>
                    <a:pt x="22392" y="21867"/>
                    <a:pt x="14860" y="5935"/>
                    <a:pt x="12167" y="3469"/>
                  </a:cubicBezTo>
                  <a:cubicBezTo>
                    <a:pt x="9450" y="100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9" name="Google Shape;12959;g24384d3dfa2_2_2336"/>
            <p:cNvSpPr/>
            <p:nvPr/>
          </p:nvSpPr>
          <p:spPr>
            <a:xfrm>
              <a:off x="1234425" y="1686825"/>
              <a:ext cx="336700" cy="1144150"/>
            </a:xfrm>
            <a:custGeom>
              <a:avLst/>
              <a:gdLst/>
              <a:ahLst/>
              <a:cxnLst/>
              <a:rect l="l" t="t" r="r" b="b"/>
              <a:pathLst>
                <a:path w="13468" h="45766" extrusionOk="0">
                  <a:moveTo>
                    <a:pt x="13468" y="1"/>
                  </a:moveTo>
                  <a:lnTo>
                    <a:pt x="8024" y="1013"/>
                  </a:lnTo>
                  <a:lnTo>
                    <a:pt x="8024" y="1013"/>
                  </a:lnTo>
                  <a:cubicBezTo>
                    <a:pt x="8022" y="985"/>
                    <a:pt x="8015" y="975"/>
                    <a:pt x="8004" y="975"/>
                  </a:cubicBezTo>
                  <a:cubicBezTo>
                    <a:pt x="7981" y="975"/>
                    <a:pt x="7944" y="1028"/>
                    <a:pt x="7944" y="1028"/>
                  </a:cubicBezTo>
                  <a:lnTo>
                    <a:pt x="8024" y="1013"/>
                  </a:lnTo>
                  <a:lnTo>
                    <a:pt x="8024" y="1013"/>
                  </a:lnTo>
                  <a:cubicBezTo>
                    <a:pt x="8035" y="1229"/>
                    <a:pt x="7670" y="2523"/>
                    <a:pt x="5137" y="8720"/>
                  </a:cubicBezTo>
                  <a:cubicBezTo>
                    <a:pt x="2124" y="16161"/>
                    <a:pt x="5821" y="19699"/>
                    <a:pt x="5821" y="19699"/>
                  </a:cubicBezTo>
                  <a:cubicBezTo>
                    <a:pt x="5365" y="26661"/>
                    <a:pt x="1" y="40539"/>
                    <a:pt x="1" y="40539"/>
                  </a:cubicBezTo>
                  <a:cubicBezTo>
                    <a:pt x="2147" y="44761"/>
                    <a:pt x="9702" y="45766"/>
                    <a:pt x="9702" y="45766"/>
                  </a:cubicBezTo>
                  <a:cubicBezTo>
                    <a:pt x="8789" y="26752"/>
                    <a:pt x="13468" y="1"/>
                    <a:pt x="13468" y="1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0" name="Google Shape;12960;g24384d3dfa2_2_2336"/>
            <p:cNvSpPr/>
            <p:nvPr/>
          </p:nvSpPr>
          <p:spPr>
            <a:xfrm>
              <a:off x="976500" y="2179725"/>
              <a:ext cx="505150" cy="410225"/>
            </a:xfrm>
            <a:custGeom>
              <a:avLst/>
              <a:gdLst/>
              <a:ahLst/>
              <a:cxnLst/>
              <a:rect l="l" t="t" r="r" b="b"/>
              <a:pathLst>
                <a:path w="20206" h="16409" extrusionOk="0">
                  <a:moveTo>
                    <a:pt x="4080" y="1"/>
                  </a:moveTo>
                  <a:cubicBezTo>
                    <a:pt x="2770" y="1"/>
                    <a:pt x="1463" y="195"/>
                    <a:pt x="1005" y="896"/>
                  </a:cubicBezTo>
                  <a:cubicBezTo>
                    <a:pt x="1" y="2471"/>
                    <a:pt x="9473" y="15596"/>
                    <a:pt x="11459" y="16280"/>
                  </a:cubicBezTo>
                  <a:cubicBezTo>
                    <a:pt x="11715" y="16370"/>
                    <a:pt x="11945" y="16409"/>
                    <a:pt x="12150" y="16409"/>
                  </a:cubicBezTo>
                  <a:cubicBezTo>
                    <a:pt x="13517" y="16409"/>
                    <a:pt x="13810" y="14683"/>
                    <a:pt x="13810" y="14683"/>
                  </a:cubicBezTo>
                  <a:cubicBezTo>
                    <a:pt x="16406" y="15790"/>
                    <a:pt x="17496" y="16183"/>
                    <a:pt x="17733" y="16183"/>
                  </a:cubicBezTo>
                  <a:cubicBezTo>
                    <a:pt x="18316" y="16183"/>
                    <a:pt x="13719" y="13793"/>
                    <a:pt x="13719" y="13792"/>
                  </a:cubicBezTo>
                  <a:lnTo>
                    <a:pt x="13719" y="13792"/>
                  </a:lnTo>
                  <a:cubicBezTo>
                    <a:pt x="16508" y="14809"/>
                    <a:pt x="17782" y="15179"/>
                    <a:pt x="18159" y="15179"/>
                  </a:cubicBezTo>
                  <a:cubicBezTo>
                    <a:pt x="19170" y="15179"/>
                    <a:pt x="13719" y="12514"/>
                    <a:pt x="13719" y="12514"/>
                  </a:cubicBezTo>
                  <a:lnTo>
                    <a:pt x="13719" y="12514"/>
                  </a:lnTo>
                  <a:cubicBezTo>
                    <a:pt x="17136" y="13745"/>
                    <a:pt x="18666" y="14188"/>
                    <a:pt x="19096" y="14188"/>
                  </a:cubicBezTo>
                  <a:cubicBezTo>
                    <a:pt x="20205" y="14188"/>
                    <a:pt x="13993" y="11236"/>
                    <a:pt x="13993" y="11236"/>
                  </a:cubicBezTo>
                  <a:lnTo>
                    <a:pt x="13993" y="11236"/>
                  </a:lnTo>
                  <a:cubicBezTo>
                    <a:pt x="16562" y="12109"/>
                    <a:pt x="17742" y="12425"/>
                    <a:pt x="18096" y="12425"/>
                  </a:cubicBezTo>
                  <a:cubicBezTo>
                    <a:pt x="19010" y="12425"/>
                    <a:pt x="14421" y="10320"/>
                    <a:pt x="13993" y="10255"/>
                  </a:cubicBezTo>
                  <a:cubicBezTo>
                    <a:pt x="13982" y="10253"/>
                    <a:pt x="13970" y="10252"/>
                    <a:pt x="13959" y="10252"/>
                  </a:cubicBezTo>
                  <a:cubicBezTo>
                    <a:pt x="13374" y="10252"/>
                    <a:pt x="12715" y="12514"/>
                    <a:pt x="12715" y="12514"/>
                  </a:cubicBezTo>
                  <a:lnTo>
                    <a:pt x="7990" y="873"/>
                  </a:lnTo>
                  <a:lnTo>
                    <a:pt x="7351" y="303"/>
                  </a:lnTo>
                  <a:cubicBezTo>
                    <a:pt x="7351" y="303"/>
                    <a:pt x="5713" y="1"/>
                    <a:pt x="4080" y="1"/>
                  </a:cubicBezTo>
                  <a:close/>
                </a:path>
              </a:pathLst>
            </a:custGeom>
            <a:solidFill>
              <a:srgbClr val="AA5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1" name="Google Shape;12961;g24384d3dfa2_2_2336"/>
            <p:cNvSpPr/>
            <p:nvPr/>
          </p:nvSpPr>
          <p:spPr>
            <a:xfrm>
              <a:off x="949700" y="1685350"/>
              <a:ext cx="621425" cy="864875"/>
            </a:xfrm>
            <a:custGeom>
              <a:avLst/>
              <a:gdLst/>
              <a:ahLst/>
              <a:cxnLst/>
              <a:rect l="l" t="t" r="r" b="b"/>
              <a:pathLst>
                <a:path w="24857" h="34595" extrusionOk="0">
                  <a:moveTo>
                    <a:pt x="22754" y="1"/>
                  </a:moveTo>
                  <a:cubicBezTo>
                    <a:pt x="20371" y="1"/>
                    <a:pt x="16554" y="217"/>
                    <a:pt x="14517" y="1475"/>
                  </a:cubicBezTo>
                  <a:cubicBezTo>
                    <a:pt x="10819" y="3735"/>
                    <a:pt x="0" y="18685"/>
                    <a:pt x="251" y="20808"/>
                  </a:cubicBezTo>
                  <a:cubicBezTo>
                    <a:pt x="479" y="22931"/>
                    <a:pt x="10020" y="34595"/>
                    <a:pt x="10020" y="34595"/>
                  </a:cubicBezTo>
                  <a:lnTo>
                    <a:pt x="14061" y="31057"/>
                  </a:lnTo>
                  <a:lnTo>
                    <a:pt x="9678" y="19325"/>
                  </a:lnTo>
                  <a:lnTo>
                    <a:pt x="17073" y="11244"/>
                  </a:lnTo>
                  <a:lnTo>
                    <a:pt x="24857" y="60"/>
                  </a:lnTo>
                  <a:cubicBezTo>
                    <a:pt x="24857" y="60"/>
                    <a:pt x="24002" y="1"/>
                    <a:pt x="22754" y="1"/>
                  </a:cubicBezTo>
                  <a:close/>
                </a:path>
              </a:pathLst>
            </a:custGeom>
            <a:solidFill>
              <a:srgbClr val="FF6A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62" name="Google Shape;12962;g24384d3dfa2_2_2336"/>
          <p:cNvGrpSpPr/>
          <p:nvPr/>
        </p:nvGrpSpPr>
        <p:grpSpPr>
          <a:xfrm flipH="1">
            <a:off x="5127824" y="3617340"/>
            <a:ext cx="2974267" cy="3005866"/>
            <a:chOff x="1834725" y="657925"/>
            <a:chExt cx="4486900" cy="4285125"/>
          </a:xfrm>
        </p:grpSpPr>
        <p:sp>
          <p:nvSpPr>
            <p:cNvPr id="12963" name="Google Shape;12963;g24384d3dfa2_2_2336"/>
            <p:cNvSpPr/>
            <p:nvPr/>
          </p:nvSpPr>
          <p:spPr>
            <a:xfrm>
              <a:off x="4510800" y="3239375"/>
              <a:ext cx="531350" cy="123925"/>
            </a:xfrm>
            <a:custGeom>
              <a:avLst/>
              <a:gdLst/>
              <a:ahLst/>
              <a:cxnLst/>
              <a:rect l="l" t="t" r="r" b="b"/>
              <a:pathLst>
                <a:path w="21254" h="4957" extrusionOk="0">
                  <a:moveTo>
                    <a:pt x="21254" y="1"/>
                  </a:moveTo>
                  <a:cubicBezTo>
                    <a:pt x="17422" y="199"/>
                    <a:pt x="13571" y="281"/>
                    <a:pt x="9734" y="281"/>
                  </a:cubicBezTo>
                  <a:cubicBezTo>
                    <a:pt x="9205" y="281"/>
                    <a:pt x="8675" y="280"/>
                    <a:pt x="8146" y="276"/>
                  </a:cubicBezTo>
                  <a:lnTo>
                    <a:pt x="8121" y="276"/>
                  </a:lnTo>
                  <a:cubicBezTo>
                    <a:pt x="5414" y="276"/>
                    <a:pt x="2708" y="201"/>
                    <a:pt x="1" y="101"/>
                  </a:cubicBezTo>
                  <a:lnTo>
                    <a:pt x="1" y="728"/>
                  </a:lnTo>
                  <a:lnTo>
                    <a:pt x="1" y="4763"/>
                  </a:lnTo>
                  <a:cubicBezTo>
                    <a:pt x="2848" y="4896"/>
                    <a:pt x="5695" y="4957"/>
                    <a:pt x="8542" y="4957"/>
                  </a:cubicBezTo>
                  <a:cubicBezTo>
                    <a:pt x="9455" y="4957"/>
                    <a:pt x="10367" y="4950"/>
                    <a:pt x="11279" y="4938"/>
                  </a:cubicBezTo>
                  <a:cubicBezTo>
                    <a:pt x="14612" y="4888"/>
                    <a:pt x="17921" y="4763"/>
                    <a:pt x="21229" y="4537"/>
                  </a:cubicBezTo>
                  <a:lnTo>
                    <a:pt x="21254" y="3685"/>
                  </a:lnTo>
                  <a:lnTo>
                    <a:pt x="21254" y="1"/>
                  </a:ln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4" name="Google Shape;12964;g24384d3dfa2_2_2336"/>
            <p:cNvSpPr/>
            <p:nvPr/>
          </p:nvSpPr>
          <p:spPr>
            <a:xfrm>
              <a:off x="4878600" y="4089625"/>
              <a:ext cx="806425" cy="852800"/>
            </a:xfrm>
            <a:custGeom>
              <a:avLst/>
              <a:gdLst/>
              <a:ahLst/>
              <a:cxnLst/>
              <a:rect l="l" t="t" r="r" b="b"/>
              <a:pathLst>
                <a:path w="32257" h="34112" extrusionOk="0">
                  <a:moveTo>
                    <a:pt x="25063" y="1"/>
                  </a:moveTo>
                  <a:cubicBezTo>
                    <a:pt x="25038" y="1"/>
                    <a:pt x="24988" y="1"/>
                    <a:pt x="24963" y="51"/>
                  </a:cubicBezTo>
                  <a:lnTo>
                    <a:pt x="23033" y="1881"/>
                  </a:lnTo>
                  <a:lnTo>
                    <a:pt x="22081" y="2808"/>
                  </a:lnTo>
                  <a:cubicBezTo>
                    <a:pt x="22056" y="2808"/>
                    <a:pt x="22031" y="2833"/>
                    <a:pt x="22031" y="2858"/>
                  </a:cubicBezTo>
                  <a:cubicBezTo>
                    <a:pt x="19725" y="5064"/>
                    <a:pt x="17419" y="7294"/>
                    <a:pt x="15113" y="9500"/>
                  </a:cubicBezTo>
                  <a:cubicBezTo>
                    <a:pt x="11454" y="13059"/>
                    <a:pt x="8246" y="16192"/>
                    <a:pt x="5339" y="19049"/>
                  </a:cubicBezTo>
                  <a:cubicBezTo>
                    <a:pt x="3534" y="20853"/>
                    <a:pt x="1755" y="22608"/>
                    <a:pt x="76" y="24312"/>
                  </a:cubicBezTo>
                  <a:cubicBezTo>
                    <a:pt x="26" y="24362"/>
                    <a:pt x="1" y="24412"/>
                    <a:pt x="26" y="24487"/>
                  </a:cubicBezTo>
                  <a:cubicBezTo>
                    <a:pt x="26" y="24487"/>
                    <a:pt x="26" y="24512"/>
                    <a:pt x="26" y="24512"/>
                  </a:cubicBezTo>
                  <a:cubicBezTo>
                    <a:pt x="502" y="25966"/>
                    <a:pt x="1404" y="27344"/>
                    <a:pt x="2833" y="28798"/>
                  </a:cubicBezTo>
                  <a:cubicBezTo>
                    <a:pt x="3434" y="29400"/>
                    <a:pt x="4136" y="30001"/>
                    <a:pt x="4888" y="30578"/>
                  </a:cubicBezTo>
                  <a:cubicBezTo>
                    <a:pt x="5565" y="31079"/>
                    <a:pt x="6291" y="31555"/>
                    <a:pt x="7043" y="32006"/>
                  </a:cubicBezTo>
                  <a:cubicBezTo>
                    <a:pt x="7444" y="32257"/>
                    <a:pt x="7895" y="32507"/>
                    <a:pt x="8472" y="32808"/>
                  </a:cubicBezTo>
                  <a:cubicBezTo>
                    <a:pt x="9073" y="33109"/>
                    <a:pt x="9625" y="33360"/>
                    <a:pt x="10151" y="33560"/>
                  </a:cubicBezTo>
                  <a:cubicBezTo>
                    <a:pt x="10828" y="33811"/>
                    <a:pt x="11404" y="33986"/>
                    <a:pt x="11956" y="34061"/>
                  </a:cubicBezTo>
                  <a:cubicBezTo>
                    <a:pt x="12181" y="34111"/>
                    <a:pt x="12407" y="34111"/>
                    <a:pt x="12607" y="34111"/>
                  </a:cubicBezTo>
                  <a:cubicBezTo>
                    <a:pt x="12958" y="34111"/>
                    <a:pt x="13284" y="34061"/>
                    <a:pt x="13585" y="33961"/>
                  </a:cubicBezTo>
                  <a:cubicBezTo>
                    <a:pt x="13685" y="33961"/>
                    <a:pt x="13735" y="33911"/>
                    <a:pt x="13760" y="33861"/>
                  </a:cubicBezTo>
                  <a:cubicBezTo>
                    <a:pt x="14712" y="32457"/>
                    <a:pt x="15715" y="31054"/>
                    <a:pt x="16692" y="29700"/>
                  </a:cubicBezTo>
                  <a:cubicBezTo>
                    <a:pt x="17018" y="29224"/>
                    <a:pt x="17344" y="28773"/>
                    <a:pt x="17670" y="28322"/>
                  </a:cubicBezTo>
                  <a:cubicBezTo>
                    <a:pt x="18798" y="26718"/>
                    <a:pt x="20026" y="24938"/>
                    <a:pt x="21530" y="22733"/>
                  </a:cubicBezTo>
                  <a:cubicBezTo>
                    <a:pt x="22958" y="20653"/>
                    <a:pt x="24387" y="18522"/>
                    <a:pt x="25790" y="16467"/>
                  </a:cubicBezTo>
                  <a:cubicBezTo>
                    <a:pt x="26893" y="14813"/>
                    <a:pt x="28021" y="13159"/>
                    <a:pt x="29149" y="11505"/>
                  </a:cubicBezTo>
                  <a:cubicBezTo>
                    <a:pt x="30251" y="9901"/>
                    <a:pt x="31254" y="8422"/>
                    <a:pt x="32231" y="7019"/>
                  </a:cubicBezTo>
                  <a:cubicBezTo>
                    <a:pt x="32256" y="6994"/>
                    <a:pt x="32256" y="6943"/>
                    <a:pt x="32256" y="6893"/>
                  </a:cubicBezTo>
                  <a:cubicBezTo>
                    <a:pt x="32231" y="6843"/>
                    <a:pt x="32206" y="6793"/>
                    <a:pt x="32156" y="6768"/>
                  </a:cubicBezTo>
                  <a:cubicBezTo>
                    <a:pt x="32131" y="6768"/>
                    <a:pt x="32106" y="6743"/>
                    <a:pt x="32081" y="6743"/>
                  </a:cubicBezTo>
                  <a:cubicBezTo>
                    <a:pt x="32006" y="6743"/>
                    <a:pt x="31956" y="6793"/>
                    <a:pt x="31931" y="6843"/>
                  </a:cubicBezTo>
                  <a:cubicBezTo>
                    <a:pt x="31354" y="7645"/>
                    <a:pt x="30803" y="8472"/>
                    <a:pt x="30226" y="9274"/>
                  </a:cubicBezTo>
                  <a:cubicBezTo>
                    <a:pt x="29976" y="8547"/>
                    <a:pt x="29449" y="7971"/>
                    <a:pt x="28898" y="7369"/>
                  </a:cubicBezTo>
                  <a:cubicBezTo>
                    <a:pt x="28246" y="6693"/>
                    <a:pt x="27595" y="6041"/>
                    <a:pt x="26918" y="5465"/>
                  </a:cubicBezTo>
                  <a:cubicBezTo>
                    <a:pt x="25464" y="4262"/>
                    <a:pt x="23986" y="3384"/>
                    <a:pt x="22507" y="2858"/>
                  </a:cubicBezTo>
                  <a:lnTo>
                    <a:pt x="23835" y="1580"/>
                  </a:lnTo>
                  <a:lnTo>
                    <a:pt x="25189" y="302"/>
                  </a:lnTo>
                  <a:cubicBezTo>
                    <a:pt x="25264" y="227"/>
                    <a:pt x="25264" y="126"/>
                    <a:pt x="25189" y="51"/>
                  </a:cubicBezTo>
                  <a:cubicBezTo>
                    <a:pt x="25164" y="26"/>
                    <a:pt x="25114" y="1"/>
                    <a:pt x="25063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5" name="Google Shape;12965;g24384d3dfa2_2_2336"/>
            <p:cNvSpPr/>
            <p:nvPr/>
          </p:nvSpPr>
          <p:spPr>
            <a:xfrm>
              <a:off x="5124225" y="4089000"/>
              <a:ext cx="560800" cy="854050"/>
            </a:xfrm>
            <a:custGeom>
              <a:avLst/>
              <a:gdLst/>
              <a:ahLst/>
              <a:cxnLst/>
              <a:rect l="l" t="t" r="r" b="b"/>
              <a:pathLst>
                <a:path w="22432" h="34162" extrusionOk="0">
                  <a:moveTo>
                    <a:pt x="15238" y="1"/>
                  </a:moveTo>
                  <a:cubicBezTo>
                    <a:pt x="15188" y="1"/>
                    <a:pt x="15163" y="26"/>
                    <a:pt x="15113" y="51"/>
                  </a:cubicBezTo>
                  <a:lnTo>
                    <a:pt x="13183" y="1906"/>
                  </a:lnTo>
                  <a:lnTo>
                    <a:pt x="12256" y="2808"/>
                  </a:lnTo>
                  <a:cubicBezTo>
                    <a:pt x="12231" y="2833"/>
                    <a:pt x="12206" y="2858"/>
                    <a:pt x="12206" y="2858"/>
                  </a:cubicBezTo>
                  <a:cubicBezTo>
                    <a:pt x="11930" y="3109"/>
                    <a:pt x="11679" y="3384"/>
                    <a:pt x="11404" y="3635"/>
                  </a:cubicBezTo>
                  <a:cubicBezTo>
                    <a:pt x="11429" y="3735"/>
                    <a:pt x="11454" y="3810"/>
                    <a:pt x="11479" y="3911"/>
                  </a:cubicBezTo>
                  <a:cubicBezTo>
                    <a:pt x="11479" y="3911"/>
                    <a:pt x="11479" y="3911"/>
                    <a:pt x="11479" y="3886"/>
                  </a:cubicBezTo>
                  <a:cubicBezTo>
                    <a:pt x="11579" y="4237"/>
                    <a:pt x="11705" y="4562"/>
                    <a:pt x="11880" y="4863"/>
                  </a:cubicBezTo>
                  <a:cubicBezTo>
                    <a:pt x="12030" y="5189"/>
                    <a:pt x="12181" y="5490"/>
                    <a:pt x="12381" y="5790"/>
                  </a:cubicBezTo>
                  <a:cubicBezTo>
                    <a:pt x="12632" y="6166"/>
                    <a:pt x="12908" y="6517"/>
                    <a:pt x="13208" y="6868"/>
                  </a:cubicBezTo>
                  <a:cubicBezTo>
                    <a:pt x="13484" y="7194"/>
                    <a:pt x="13810" y="7495"/>
                    <a:pt x="14136" y="7795"/>
                  </a:cubicBezTo>
                  <a:lnTo>
                    <a:pt x="14111" y="7795"/>
                  </a:lnTo>
                  <a:cubicBezTo>
                    <a:pt x="14963" y="8547"/>
                    <a:pt x="15915" y="9174"/>
                    <a:pt x="16918" y="9700"/>
                  </a:cubicBezTo>
                  <a:lnTo>
                    <a:pt x="16893" y="9700"/>
                  </a:lnTo>
                  <a:cubicBezTo>
                    <a:pt x="17319" y="9926"/>
                    <a:pt x="17770" y="10101"/>
                    <a:pt x="18246" y="10302"/>
                  </a:cubicBezTo>
                  <a:cubicBezTo>
                    <a:pt x="18271" y="10302"/>
                    <a:pt x="18296" y="10352"/>
                    <a:pt x="18296" y="10402"/>
                  </a:cubicBezTo>
                  <a:cubicBezTo>
                    <a:pt x="18271" y="10427"/>
                    <a:pt x="18246" y="10452"/>
                    <a:pt x="18221" y="10452"/>
                  </a:cubicBezTo>
                  <a:cubicBezTo>
                    <a:pt x="18221" y="10452"/>
                    <a:pt x="18221" y="10477"/>
                    <a:pt x="18221" y="10477"/>
                  </a:cubicBezTo>
                  <a:cubicBezTo>
                    <a:pt x="17218" y="11730"/>
                    <a:pt x="16241" y="12983"/>
                    <a:pt x="15263" y="14237"/>
                  </a:cubicBezTo>
                  <a:cubicBezTo>
                    <a:pt x="12507" y="17745"/>
                    <a:pt x="9750" y="21304"/>
                    <a:pt x="6968" y="24813"/>
                  </a:cubicBezTo>
                  <a:cubicBezTo>
                    <a:pt x="4662" y="27720"/>
                    <a:pt x="2356" y="30603"/>
                    <a:pt x="0" y="33460"/>
                  </a:cubicBezTo>
                  <a:cubicBezTo>
                    <a:pt x="100" y="33510"/>
                    <a:pt x="201" y="33535"/>
                    <a:pt x="301" y="33585"/>
                  </a:cubicBezTo>
                  <a:cubicBezTo>
                    <a:pt x="978" y="33861"/>
                    <a:pt x="1554" y="34011"/>
                    <a:pt x="2131" y="34086"/>
                  </a:cubicBezTo>
                  <a:cubicBezTo>
                    <a:pt x="2356" y="34136"/>
                    <a:pt x="2582" y="34162"/>
                    <a:pt x="2782" y="34162"/>
                  </a:cubicBezTo>
                  <a:cubicBezTo>
                    <a:pt x="3133" y="34162"/>
                    <a:pt x="3459" y="34086"/>
                    <a:pt x="3760" y="33986"/>
                  </a:cubicBezTo>
                  <a:cubicBezTo>
                    <a:pt x="3860" y="33986"/>
                    <a:pt x="3910" y="33961"/>
                    <a:pt x="3935" y="33911"/>
                  </a:cubicBezTo>
                  <a:cubicBezTo>
                    <a:pt x="4862" y="32532"/>
                    <a:pt x="5840" y="31179"/>
                    <a:pt x="6767" y="29876"/>
                  </a:cubicBezTo>
                  <a:lnTo>
                    <a:pt x="6867" y="29725"/>
                  </a:lnTo>
                  <a:cubicBezTo>
                    <a:pt x="7193" y="29249"/>
                    <a:pt x="7519" y="28798"/>
                    <a:pt x="7845" y="28347"/>
                  </a:cubicBezTo>
                  <a:cubicBezTo>
                    <a:pt x="9023" y="26693"/>
                    <a:pt x="10251" y="24938"/>
                    <a:pt x="11730" y="22758"/>
                  </a:cubicBezTo>
                  <a:cubicBezTo>
                    <a:pt x="13033" y="20853"/>
                    <a:pt x="14336" y="18898"/>
                    <a:pt x="15614" y="17019"/>
                  </a:cubicBezTo>
                  <a:lnTo>
                    <a:pt x="15790" y="16768"/>
                  </a:lnTo>
                  <a:lnTo>
                    <a:pt x="15965" y="16492"/>
                  </a:lnTo>
                  <a:lnTo>
                    <a:pt x="16366" y="15916"/>
                  </a:lnTo>
                  <a:lnTo>
                    <a:pt x="16867" y="15164"/>
                  </a:lnTo>
                  <a:cubicBezTo>
                    <a:pt x="17695" y="13961"/>
                    <a:pt x="18497" y="12733"/>
                    <a:pt x="19324" y="11530"/>
                  </a:cubicBezTo>
                  <a:cubicBezTo>
                    <a:pt x="20451" y="9876"/>
                    <a:pt x="21454" y="8422"/>
                    <a:pt x="22406" y="7044"/>
                  </a:cubicBezTo>
                  <a:cubicBezTo>
                    <a:pt x="22431" y="7019"/>
                    <a:pt x="22431" y="6968"/>
                    <a:pt x="22431" y="6918"/>
                  </a:cubicBezTo>
                  <a:cubicBezTo>
                    <a:pt x="22406" y="6868"/>
                    <a:pt x="22381" y="6818"/>
                    <a:pt x="22356" y="6793"/>
                  </a:cubicBezTo>
                  <a:cubicBezTo>
                    <a:pt x="22306" y="6768"/>
                    <a:pt x="22281" y="6768"/>
                    <a:pt x="22256" y="6768"/>
                  </a:cubicBezTo>
                  <a:cubicBezTo>
                    <a:pt x="22181" y="6768"/>
                    <a:pt x="22131" y="6793"/>
                    <a:pt x="22081" y="6868"/>
                  </a:cubicBezTo>
                  <a:cubicBezTo>
                    <a:pt x="21529" y="7670"/>
                    <a:pt x="20953" y="8472"/>
                    <a:pt x="20401" y="9299"/>
                  </a:cubicBezTo>
                  <a:cubicBezTo>
                    <a:pt x="20151" y="8572"/>
                    <a:pt x="19624" y="7971"/>
                    <a:pt x="19073" y="7369"/>
                  </a:cubicBezTo>
                  <a:cubicBezTo>
                    <a:pt x="18446" y="6718"/>
                    <a:pt x="17770" y="6066"/>
                    <a:pt x="17093" y="5490"/>
                  </a:cubicBezTo>
                  <a:cubicBezTo>
                    <a:pt x="15639" y="4262"/>
                    <a:pt x="14161" y="3384"/>
                    <a:pt x="12682" y="2883"/>
                  </a:cubicBezTo>
                  <a:lnTo>
                    <a:pt x="14035" y="1630"/>
                  </a:lnTo>
                  <a:lnTo>
                    <a:pt x="15364" y="327"/>
                  </a:lnTo>
                  <a:cubicBezTo>
                    <a:pt x="15439" y="252"/>
                    <a:pt x="15439" y="151"/>
                    <a:pt x="15389" y="76"/>
                  </a:cubicBezTo>
                  <a:cubicBezTo>
                    <a:pt x="15339" y="26"/>
                    <a:pt x="15289" y="1"/>
                    <a:pt x="15238" y="1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6" name="Google Shape;12966;g24384d3dfa2_2_2336"/>
            <p:cNvSpPr/>
            <p:nvPr/>
          </p:nvSpPr>
          <p:spPr>
            <a:xfrm>
              <a:off x="5433750" y="423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7" name="Google Shape;12967;g24384d3dfa2_2_2336"/>
            <p:cNvSpPr/>
            <p:nvPr/>
          </p:nvSpPr>
          <p:spPr>
            <a:xfrm>
              <a:off x="5433750" y="4233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8" name="Google Shape;12968;g24384d3dfa2_2_2336"/>
            <p:cNvSpPr/>
            <p:nvPr/>
          </p:nvSpPr>
          <p:spPr>
            <a:xfrm>
              <a:off x="5424350" y="4005675"/>
              <a:ext cx="349025" cy="330225"/>
            </a:xfrm>
            <a:custGeom>
              <a:avLst/>
              <a:gdLst/>
              <a:ahLst/>
              <a:cxnLst/>
              <a:rect l="l" t="t" r="r" b="b"/>
              <a:pathLst>
                <a:path w="13961" h="13209" extrusionOk="0">
                  <a:moveTo>
                    <a:pt x="4637" y="1"/>
                  </a:moveTo>
                  <a:cubicBezTo>
                    <a:pt x="4512" y="1"/>
                    <a:pt x="4386" y="1"/>
                    <a:pt x="4261" y="26"/>
                  </a:cubicBezTo>
                  <a:cubicBezTo>
                    <a:pt x="3835" y="76"/>
                    <a:pt x="3409" y="226"/>
                    <a:pt x="3008" y="477"/>
                  </a:cubicBezTo>
                  <a:cubicBezTo>
                    <a:pt x="2832" y="602"/>
                    <a:pt x="2657" y="752"/>
                    <a:pt x="2507" y="878"/>
                  </a:cubicBezTo>
                  <a:cubicBezTo>
                    <a:pt x="2356" y="1028"/>
                    <a:pt x="2231" y="1179"/>
                    <a:pt x="2106" y="1329"/>
                  </a:cubicBezTo>
                  <a:cubicBezTo>
                    <a:pt x="1905" y="1630"/>
                    <a:pt x="1755" y="1955"/>
                    <a:pt x="1679" y="2306"/>
                  </a:cubicBezTo>
                  <a:cubicBezTo>
                    <a:pt x="1629" y="2482"/>
                    <a:pt x="1604" y="2682"/>
                    <a:pt x="1604" y="2858"/>
                  </a:cubicBezTo>
                  <a:cubicBezTo>
                    <a:pt x="1454" y="2908"/>
                    <a:pt x="1278" y="2983"/>
                    <a:pt x="1128" y="3083"/>
                  </a:cubicBezTo>
                  <a:cubicBezTo>
                    <a:pt x="827" y="3259"/>
                    <a:pt x="577" y="3484"/>
                    <a:pt x="401" y="3760"/>
                  </a:cubicBezTo>
                  <a:cubicBezTo>
                    <a:pt x="226" y="4036"/>
                    <a:pt x="101" y="4336"/>
                    <a:pt x="50" y="4687"/>
                  </a:cubicBezTo>
                  <a:cubicBezTo>
                    <a:pt x="0" y="5013"/>
                    <a:pt x="25" y="5364"/>
                    <a:pt x="75" y="5740"/>
                  </a:cubicBezTo>
                  <a:cubicBezTo>
                    <a:pt x="226" y="6467"/>
                    <a:pt x="527" y="7244"/>
                    <a:pt x="1053" y="8096"/>
                  </a:cubicBezTo>
                  <a:cubicBezTo>
                    <a:pt x="1529" y="8873"/>
                    <a:pt x="2156" y="9650"/>
                    <a:pt x="2908" y="10402"/>
                  </a:cubicBezTo>
                  <a:cubicBezTo>
                    <a:pt x="3634" y="11128"/>
                    <a:pt x="4436" y="11730"/>
                    <a:pt x="5263" y="12231"/>
                  </a:cubicBezTo>
                  <a:cubicBezTo>
                    <a:pt x="6141" y="12732"/>
                    <a:pt x="6993" y="13058"/>
                    <a:pt x="7820" y="13159"/>
                  </a:cubicBezTo>
                  <a:cubicBezTo>
                    <a:pt x="8020" y="13184"/>
                    <a:pt x="8221" y="13209"/>
                    <a:pt x="8421" y="13209"/>
                  </a:cubicBezTo>
                  <a:cubicBezTo>
                    <a:pt x="8998" y="13209"/>
                    <a:pt x="9549" y="13083"/>
                    <a:pt x="10025" y="12833"/>
                  </a:cubicBezTo>
                  <a:cubicBezTo>
                    <a:pt x="10201" y="12758"/>
                    <a:pt x="10376" y="12657"/>
                    <a:pt x="10552" y="12532"/>
                  </a:cubicBezTo>
                  <a:cubicBezTo>
                    <a:pt x="10677" y="12432"/>
                    <a:pt x="10852" y="12281"/>
                    <a:pt x="11028" y="12106"/>
                  </a:cubicBezTo>
                  <a:cubicBezTo>
                    <a:pt x="11228" y="11880"/>
                    <a:pt x="11429" y="11605"/>
                    <a:pt x="11604" y="11304"/>
                  </a:cubicBezTo>
                  <a:cubicBezTo>
                    <a:pt x="11705" y="11128"/>
                    <a:pt x="11805" y="10903"/>
                    <a:pt x="11855" y="10702"/>
                  </a:cubicBezTo>
                  <a:lnTo>
                    <a:pt x="11880" y="10602"/>
                  </a:lnTo>
                  <a:lnTo>
                    <a:pt x="11930" y="10552"/>
                  </a:lnTo>
                  <a:lnTo>
                    <a:pt x="12030" y="10527"/>
                  </a:lnTo>
                  <a:cubicBezTo>
                    <a:pt x="12306" y="10427"/>
                    <a:pt x="12582" y="10301"/>
                    <a:pt x="12832" y="10126"/>
                  </a:cubicBezTo>
                  <a:cubicBezTo>
                    <a:pt x="13083" y="9951"/>
                    <a:pt x="13309" y="9750"/>
                    <a:pt x="13459" y="9499"/>
                  </a:cubicBezTo>
                  <a:cubicBezTo>
                    <a:pt x="13634" y="9249"/>
                    <a:pt x="13785" y="8948"/>
                    <a:pt x="13860" y="8622"/>
                  </a:cubicBezTo>
                  <a:cubicBezTo>
                    <a:pt x="13935" y="8321"/>
                    <a:pt x="13960" y="7996"/>
                    <a:pt x="13935" y="7620"/>
                  </a:cubicBezTo>
                  <a:cubicBezTo>
                    <a:pt x="13910" y="7269"/>
                    <a:pt x="13835" y="6918"/>
                    <a:pt x="13710" y="6592"/>
                  </a:cubicBezTo>
                  <a:cubicBezTo>
                    <a:pt x="13584" y="6266"/>
                    <a:pt x="13409" y="5966"/>
                    <a:pt x="13183" y="5715"/>
                  </a:cubicBezTo>
                  <a:cubicBezTo>
                    <a:pt x="12958" y="5439"/>
                    <a:pt x="12682" y="5214"/>
                    <a:pt x="12381" y="5063"/>
                  </a:cubicBezTo>
                  <a:cubicBezTo>
                    <a:pt x="12356" y="5038"/>
                    <a:pt x="12331" y="5038"/>
                    <a:pt x="12281" y="5038"/>
                  </a:cubicBezTo>
                  <a:lnTo>
                    <a:pt x="12256" y="5038"/>
                  </a:lnTo>
                  <a:cubicBezTo>
                    <a:pt x="12106" y="4888"/>
                    <a:pt x="11930" y="4737"/>
                    <a:pt x="11654" y="4512"/>
                  </a:cubicBezTo>
                  <a:cubicBezTo>
                    <a:pt x="11354" y="4236"/>
                    <a:pt x="11053" y="4011"/>
                    <a:pt x="10652" y="3710"/>
                  </a:cubicBezTo>
                  <a:cubicBezTo>
                    <a:pt x="10376" y="3484"/>
                    <a:pt x="10151" y="3309"/>
                    <a:pt x="9900" y="3108"/>
                  </a:cubicBezTo>
                  <a:cubicBezTo>
                    <a:pt x="9725" y="2958"/>
                    <a:pt x="9549" y="2808"/>
                    <a:pt x="9374" y="2657"/>
                  </a:cubicBezTo>
                  <a:cubicBezTo>
                    <a:pt x="8421" y="1880"/>
                    <a:pt x="7419" y="1053"/>
                    <a:pt x="6291" y="477"/>
                  </a:cubicBezTo>
                  <a:cubicBezTo>
                    <a:pt x="6065" y="351"/>
                    <a:pt x="5815" y="226"/>
                    <a:pt x="5539" y="151"/>
                  </a:cubicBezTo>
                  <a:cubicBezTo>
                    <a:pt x="5238" y="51"/>
                    <a:pt x="4938" y="1"/>
                    <a:pt x="4637" y="1"/>
                  </a:cubicBezTo>
                  <a:close/>
                </a:path>
              </a:pathLst>
            </a:custGeom>
            <a:solidFill>
              <a:srgbClr val="8091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9" name="Google Shape;12969;g24384d3dfa2_2_2336"/>
            <p:cNvSpPr/>
            <p:nvPr/>
          </p:nvSpPr>
          <p:spPr>
            <a:xfrm>
              <a:off x="5443775" y="4037625"/>
              <a:ext cx="329600" cy="297650"/>
            </a:xfrm>
            <a:custGeom>
              <a:avLst/>
              <a:gdLst/>
              <a:ahLst/>
              <a:cxnLst/>
              <a:rect l="l" t="t" r="r" b="b"/>
              <a:pathLst>
                <a:path w="13184" h="11906" extrusionOk="0">
                  <a:moveTo>
                    <a:pt x="6792" y="1"/>
                  </a:moveTo>
                  <a:cubicBezTo>
                    <a:pt x="6642" y="26"/>
                    <a:pt x="6517" y="51"/>
                    <a:pt x="6366" y="76"/>
                  </a:cubicBezTo>
                  <a:cubicBezTo>
                    <a:pt x="6166" y="126"/>
                    <a:pt x="5965" y="176"/>
                    <a:pt x="5765" y="251"/>
                  </a:cubicBezTo>
                  <a:cubicBezTo>
                    <a:pt x="5614" y="327"/>
                    <a:pt x="5439" y="402"/>
                    <a:pt x="5288" y="477"/>
                  </a:cubicBezTo>
                  <a:cubicBezTo>
                    <a:pt x="5138" y="552"/>
                    <a:pt x="4988" y="652"/>
                    <a:pt x="4862" y="753"/>
                  </a:cubicBezTo>
                  <a:cubicBezTo>
                    <a:pt x="4687" y="878"/>
                    <a:pt x="4537" y="1003"/>
                    <a:pt x="4386" y="1129"/>
                  </a:cubicBezTo>
                  <a:cubicBezTo>
                    <a:pt x="4261" y="1254"/>
                    <a:pt x="4136" y="1379"/>
                    <a:pt x="4010" y="1530"/>
                  </a:cubicBezTo>
                  <a:cubicBezTo>
                    <a:pt x="3910" y="1630"/>
                    <a:pt x="3835" y="1755"/>
                    <a:pt x="3760" y="1880"/>
                  </a:cubicBezTo>
                  <a:cubicBezTo>
                    <a:pt x="3684" y="1981"/>
                    <a:pt x="3634" y="2081"/>
                    <a:pt x="3584" y="2206"/>
                  </a:cubicBezTo>
                  <a:cubicBezTo>
                    <a:pt x="3534" y="2281"/>
                    <a:pt x="3509" y="2357"/>
                    <a:pt x="3484" y="2432"/>
                  </a:cubicBezTo>
                  <a:cubicBezTo>
                    <a:pt x="3484" y="2482"/>
                    <a:pt x="3459" y="2507"/>
                    <a:pt x="3459" y="2532"/>
                  </a:cubicBezTo>
                  <a:cubicBezTo>
                    <a:pt x="3484" y="2507"/>
                    <a:pt x="3484" y="2482"/>
                    <a:pt x="3509" y="2457"/>
                  </a:cubicBezTo>
                  <a:cubicBezTo>
                    <a:pt x="3534" y="2432"/>
                    <a:pt x="3559" y="2432"/>
                    <a:pt x="3584" y="2432"/>
                  </a:cubicBezTo>
                  <a:cubicBezTo>
                    <a:pt x="3609" y="2432"/>
                    <a:pt x="3634" y="2432"/>
                    <a:pt x="3634" y="2457"/>
                  </a:cubicBezTo>
                  <a:cubicBezTo>
                    <a:pt x="3659" y="2482"/>
                    <a:pt x="3684" y="2532"/>
                    <a:pt x="3659" y="2557"/>
                  </a:cubicBezTo>
                  <a:cubicBezTo>
                    <a:pt x="3659" y="2582"/>
                    <a:pt x="3684" y="2582"/>
                    <a:pt x="3684" y="2607"/>
                  </a:cubicBezTo>
                  <a:cubicBezTo>
                    <a:pt x="3710" y="2557"/>
                    <a:pt x="3760" y="2532"/>
                    <a:pt x="3810" y="2482"/>
                  </a:cubicBezTo>
                  <a:cubicBezTo>
                    <a:pt x="3835" y="2482"/>
                    <a:pt x="3860" y="2457"/>
                    <a:pt x="3885" y="2457"/>
                  </a:cubicBezTo>
                  <a:cubicBezTo>
                    <a:pt x="3910" y="2457"/>
                    <a:pt x="3910" y="2482"/>
                    <a:pt x="3935" y="2482"/>
                  </a:cubicBezTo>
                  <a:cubicBezTo>
                    <a:pt x="3960" y="2532"/>
                    <a:pt x="3960" y="2582"/>
                    <a:pt x="3935" y="2607"/>
                  </a:cubicBezTo>
                  <a:cubicBezTo>
                    <a:pt x="3885" y="2632"/>
                    <a:pt x="3860" y="2657"/>
                    <a:pt x="3810" y="2708"/>
                  </a:cubicBezTo>
                  <a:cubicBezTo>
                    <a:pt x="3785" y="2733"/>
                    <a:pt x="3760" y="2758"/>
                    <a:pt x="3735" y="2808"/>
                  </a:cubicBezTo>
                  <a:cubicBezTo>
                    <a:pt x="3684" y="2833"/>
                    <a:pt x="3659" y="2883"/>
                    <a:pt x="3634" y="2958"/>
                  </a:cubicBezTo>
                  <a:cubicBezTo>
                    <a:pt x="3609" y="2958"/>
                    <a:pt x="3609" y="2983"/>
                    <a:pt x="3609" y="3008"/>
                  </a:cubicBezTo>
                  <a:cubicBezTo>
                    <a:pt x="3634" y="3008"/>
                    <a:pt x="3634" y="3033"/>
                    <a:pt x="3659" y="3058"/>
                  </a:cubicBezTo>
                  <a:cubicBezTo>
                    <a:pt x="3684" y="3209"/>
                    <a:pt x="3710" y="3384"/>
                    <a:pt x="3760" y="3535"/>
                  </a:cubicBezTo>
                  <a:cubicBezTo>
                    <a:pt x="3785" y="3660"/>
                    <a:pt x="3835" y="3810"/>
                    <a:pt x="3885" y="3936"/>
                  </a:cubicBezTo>
                  <a:cubicBezTo>
                    <a:pt x="3910" y="4011"/>
                    <a:pt x="3935" y="4086"/>
                    <a:pt x="3985" y="4161"/>
                  </a:cubicBezTo>
                  <a:cubicBezTo>
                    <a:pt x="4010" y="4236"/>
                    <a:pt x="4035" y="4287"/>
                    <a:pt x="4085" y="4337"/>
                  </a:cubicBezTo>
                  <a:cubicBezTo>
                    <a:pt x="4186" y="4537"/>
                    <a:pt x="4286" y="4713"/>
                    <a:pt x="4411" y="4863"/>
                  </a:cubicBezTo>
                  <a:cubicBezTo>
                    <a:pt x="4512" y="4988"/>
                    <a:pt x="4612" y="5114"/>
                    <a:pt x="4712" y="5239"/>
                  </a:cubicBezTo>
                  <a:cubicBezTo>
                    <a:pt x="4762" y="5314"/>
                    <a:pt x="4812" y="5364"/>
                    <a:pt x="4862" y="5414"/>
                  </a:cubicBezTo>
                  <a:cubicBezTo>
                    <a:pt x="4938" y="5464"/>
                    <a:pt x="5013" y="5540"/>
                    <a:pt x="5063" y="5590"/>
                  </a:cubicBezTo>
                  <a:cubicBezTo>
                    <a:pt x="5263" y="5765"/>
                    <a:pt x="5464" y="5916"/>
                    <a:pt x="5639" y="6066"/>
                  </a:cubicBezTo>
                  <a:cubicBezTo>
                    <a:pt x="6216" y="6517"/>
                    <a:pt x="6817" y="6893"/>
                    <a:pt x="7444" y="7269"/>
                  </a:cubicBezTo>
                  <a:lnTo>
                    <a:pt x="7419" y="7269"/>
                  </a:lnTo>
                  <a:cubicBezTo>
                    <a:pt x="8070" y="7645"/>
                    <a:pt x="8722" y="8021"/>
                    <a:pt x="9399" y="8347"/>
                  </a:cubicBezTo>
                  <a:cubicBezTo>
                    <a:pt x="9449" y="8372"/>
                    <a:pt x="9474" y="8422"/>
                    <a:pt x="9449" y="8472"/>
                  </a:cubicBezTo>
                  <a:cubicBezTo>
                    <a:pt x="9449" y="8497"/>
                    <a:pt x="9374" y="8522"/>
                    <a:pt x="9349" y="8522"/>
                  </a:cubicBezTo>
                  <a:cubicBezTo>
                    <a:pt x="9349" y="8522"/>
                    <a:pt x="9349" y="8497"/>
                    <a:pt x="9324" y="8497"/>
                  </a:cubicBezTo>
                  <a:cubicBezTo>
                    <a:pt x="9324" y="8505"/>
                    <a:pt x="9321" y="8508"/>
                    <a:pt x="9316" y="8508"/>
                  </a:cubicBezTo>
                  <a:cubicBezTo>
                    <a:pt x="9307" y="8508"/>
                    <a:pt x="9290" y="8497"/>
                    <a:pt x="9273" y="8497"/>
                  </a:cubicBezTo>
                  <a:cubicBezTo>
                    <a:pt x="9073" y="8447"/>
                    <a:pt x="8872" y="8372"/>
                    <a:pt x="8672" y="8271"/>
                  </a:cubicBezTo>
                  <a:cubicBezTo>
                    <a:pt x="8497" y="8221"/>
                    <a:pt x="8346" y="8146"/>
                    <a:pt x="8196" y="8071"/>
                  </a:cubicBezTo>
                  <a:cubicBezTo>
                    <a:pt x="7870" y="7921"/>
                    <a:pt x="7544" y="7770"/>
                    <a:pt x="7243" y="7595"/>
                  </a:cubicBezTo>
                  <a:cubicBezTo>
                    <a:pt x="6642" y="7244"/>
                    <a:pt x="6040" y="6893"/>
                    <a:pt x="5489" y="6492"/>
                  </a:cubicBezTo>
                  <a:cubicBezTo>
                    <a:pt x="5439" y="6467"/>
                    <a:pt x="5414" y="6417"/>
                    <a:pt x="5364" y="6392"/>
                  </a:cubicBezTo>
                  <a:cubicBezTo>
                    <a:pt x="5364" y="6392"/>
                    <a:pt x="5339" y="6392"/>
                    <a:pt x="5314" y="6367"/>
                  </a:cubicBezTo>
                  <a:cubicBezTo>
                    <a:pt x="5314" y="6367"/>
                    <a:pt x="5314" y="6367"/>
                    <a:pt x="5288" y="6342"/>
                  </a:cubicBezTo>
                  <a:cubicBezTo>
                    <a:pt x="4286" y="5590"/>
                    <a:pt x="3359" y="4738"/>
                    <a:pt x="2557" y="3785"/>
                  </a:cubicBezTo>
                  <a:lnTo>
                    <a:pt x="2306" y="3785"/>
                  </a:lnTo>
                  <a:cubicBezTo>
                    <a:pt x="2231" y="3810"/>
                    <a:pt x="2156" y="3810"/>
                    <a:pt x="2080" y="3835"/>
                  </a:cubicBezTo>
                  <a:cubicBezTo>
                    <a:pt x="2005" y="3860"/>
                    <a:pt x="1930" y="3860"/>
                    <a:pt x="1855" y="3911"/>
                  </a:cubicBezTo>
                  <a:cubicBezTo>
                    <a:pt x="1755" y="3936"/>
                    <a:pt x="1679" y="3986"/>
                    <a:pt x="1579" y="4036"/>
                  </a:cubicBezTo>
                  <a:cubicBezTo>
                    <a:pt x="1487" y="4082"/>
                    <a:pt x="1416" y="4128"/>
                    <a:pt x="1328" y="4193"/>
                  </a:cubicBezTo>
                  <a:lnTo>
                    <a:pt x="1328" y="4193"/>
                  </a:lnTo>
                  <a:cubicBezTo>
                    <a:pt x="1328" y="4191"/>
                    <a:pt x="1329" y="4189"/>
                    <a:pt x="1329" y="4186"/>
                  </a:cubicBezTo>
                  <a:lnTo>
                    <a:pt x="1329" y="4186"/>
                  </a:lnTo>
                  <a:cubicBezTo>
                    <a:pt x="1178" y="4287"/>
                    <a:pt x="1053" y="4412"/>
                    <a:pt x="928" y="4537"/>
                  </a:cubicBezTo>
                  <a:cubicBezTo>
                    <a:pt x="827" y="4637"/>
                    <a:pt x="727" y="4738"/>
                    <a:pt x="627" y="4838"/>
                  </a:cubicBezTo>
                  <a:lnTo>
                    <a:pt x="652" y="4838"/>
                  </a:lnTo>
                  <a:cubicBezTo>
                    <a:pt x="552" y="4938"/>
                    <a:pt x="451" y="5063"/>
                    <a:pt x="376" y="5189"/>
                  </a:cubicBezTo>
                  <a:cubicBezTo>
                    <a:pt x="326" y="5289"/>
                    <a:pt x="276" y="5414"/>
                    <a:pt x="201" y="5515"/>
                  </a:cubicBezTo>
                  <a:cubicBezTo>
                    <a:pt x="201" y="5540"/>
                    <a:pt x="201" y="5540"/>
                    <a:pt x="201" y="5540"/>
                  </a:cubicBezTo>
                  <a:cubicBezTo>
                    <a:pt x="151" y="5640"/>
                    <a:pt x="100" y="5740"/>
                    <a:pt x="75" y="5865"/>
                  </a:cubicBezTo>
                  <a:cubicBezTo>
                    <a:pt x="50" y="5966"/>
                    <a:pt x="25" y="6091"/>
                    <a:pt x="0" y="6191"/>
                  </a:cubicBezTo>
                  <a:cubicBezTo>
                    <a:pt x="0" y="6216"/>
                    <a:pt x="0" y="6266"/>
                    <a:pt x="0" y="6317"/>
                  </a:cubicBezTo>
                  <a:cubicBezTo>
                    <a:pt x="75" y="6467"/>
                    <a:pt x="176" y="6642"/>
                    <a:pt x="276" y="6818"/>
                  </a:cubicBezTo>
                  <a:cubicBezTo>
                    <a:pt x="752" y="7595"/>
                    <a:pt x="1379" y="8372"/>
                    <a:pt x="2131" y="9124"/>
                  </a:cubicBezTo>
                  <a:cubicBezTo>
                    <a:pt x="2857" y="9825"/>
                    <a:pt x="3659" y="10452"/>
                    <a:pt x="4486" y="10953"/>
                  </a:cubicBezTo>
                  <a:cubicBezTo>
                    <a:pt x="5364" y="11454"/>
                    <a:pt x="6216" y="11755"/>
                    <a:pt x="7043" y="11881"/>
                  </a:cubicBezTo>
                  <a:cubicBezTo>
                    <a:pt x="7243" y="11906"/>
                    <a:pt x="7444" y="11906"/>
                    <a:pt x="7619" y="11906"/>
                  </a:cubicBezTo>
                  <a:cubicBezTo>
                    <a:pt x="8221" y="11906"/>
                    <a:pt x="8772" y="11780"/>
                    <a:pt x="9248" y="11555"/>
                  </a:cubicBezTo>
                  <a:cubicBezTo>
                    <a:pt x="9424" y="11454"/>
                    <a:pt x="9599" y="11354"/>
                    <a:pt x="9750" y="11254"/>
                  </a:cubicBezTo>
                  <a:cubicBezTo>
                    <a:pt x="9900" y="11129"/>
                    <a:pt x="10075" y="11003"/>
                    <a:pt x="10226" y="10828"/>
                  </a:cubicBezTo>
                  <a:cubicBezTo>
                    <a:pt x="10451" y="10602"/>
                    <a:pt x="10652" y="10327"/>
                    <a:pt x="10802" y="10026"/>
                  </a:cubicBezTo>
                  <a:cubicBezTo>
                    <a:pt x="10928" y="9825"/>
                    <a:pt x="11003" y="9625"/>
                    <a:pt x="11078" y="9399"/>
                  </a:cubicBezTo>
                  <a:lnTo>
                    <a:pt x="11103" y="9324"/>
                  </a:lnTo>
                  <a:lnTo>
                    <a:pt x="11153" y="9274"/>
                  </a:lnTo>
                  <a:lnTo>
                    <a:pt x="11253" y="9249"/>
                  </a:lnTo>
                  <a:cubicBezTo>
                    <a:pt x="11529" y="9149"/>
                    <a:pt x="11805" y="8998"/>
                    <a:pt x="12055" y="8848"/>
                  </a:cubicBezTo>
                  <a:cubicBezTo>
                    <a:pt x="12306" y="8673"/>
                    <a:pt x="12507" y="8447"/>
                    <a:pt x="12682" y="8221"/>
                  </a:cubicBezTo>
                  <a:cubicBezTo>
                    <a:pt x="12857" y="7971"/>
                    <a:pt x="12983" y="7670"/>
                    <a:pt x="13058" y="7344"/>
                  </a:cubicBezTo>
                  <a:cubicBezTo>
                    <a:pt x="13158" y="7043"/>
                    <a:pt x="13183" y="6718"/>
                    <a:pt x="13158" y="6342"/>
                  </a:cubicBezTo>
                  <a:cubicBezTo>
                    <a:pt x="13133" y="5991"/>
                    <a:pt x="13058" y="5640"/>
                    <a:pt x="12908" y="5314"/>
                  </a:cubicBezTo>
                  <a:cubicBezTo>
                    <a:pt x="12782" y="4988"/>
                    <a:pt x="12607" y="4688"/>
                    <a:pt x="12406" y="4437"/>
                  </a:cubicBezTo>
                  <a:cubicBezTo>
                    <a:pt x="12181" y="4161"/>
                    <a:pt x="11905" y="3936"/>
                    <a:pt x="11579" y="3785"/>
                  </a:cubicBezTo>
                  <a:cubicBezTo>
                    <a:pt x="11554" y="3785"/>
                    <a:pt x="11529" y="3760"/>
                    <a:pt x="11504" y="3760"/>
                  </a:cubicBezTo>
                  <a:lnTo>
                    <a:pt x="11479" y="3760"/>
                  </a:lnTo>
                  <a:cubicBezTo>
                    <a:pt x="11304" y="3610"/>
                    <a:pt x="11128" y="3434"/>
                    <a:pt x="10877" y="3234"/>
                  </a:cubicBezTo>
                  <a:cubicBezTo>
                    <a:pt x="10552" y="2958"/>
                    <a:pt x="10226" y="2708"/>
                    <a:pt x="9875" y="2432"/>
                  </a:cubicBezTo>
                  <a:cubicBezTo>
                    <a:pt x="9599" y="2231"/>
                    <a:pt x="9349" y="2031"/>
                    <a:pt x="9123" y="1830"/>
                  </a:cubicBezTo>
                  <a:cubicBezTo>
                    <a:pt x="8948" y="1705"/>
                    <a:pt x="8772" y="1555"/>
                    <a:pt x="8572" y="1404"/>
                  </a:cubicBezTo>
                  <a:cubicBezTo>
                    <a:pt x="7995" y="928"/>
                    <a:pt x="7419" y="427"/>
                    <a:pt x="6792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0" name="Google Shape;12970;g24384d3dfa2_2_2336"/>
            <p:cNvSpPr/>
            <p:nvPr/>
          </p:nvSpPr>
          <p:spPr>
            <a:xfrm>
              <a:off x="5565325" y="40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1" name="Google Shape;12971;g24384d3dfa2_2_2336"/>
            <p:cNvSpPr/>
            <p:nvPr/>
          </p:nvSpPr>
          <p:spPr>
            <a:xfrm>
              <a:off x="5565325" y="405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2" name="Google Shape;12972;g24384d3dfa2_2_2336"/>
            <p:cNvSpPr/>
            <p:nvPr/>
          </p:nvSpPr>
          <p:spPr>
            <a:xfrm>
              <a:off x="5544025" y="4075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3" name="Google Shape;12973;g24384d3dfa2_2_2336"/>
            <p:cNvSpPr/>
            <p:nvPr/>
          </p:nvSpPr>
          <p:spPr>
            <a:xfrm>
              <a:off x="5533375" y="409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4" name="Google Shape;12974;g24384d3dfa2_2_2336"/>
            <p:cNvSpPr/>
            <p:nvPr/>
          </p:nvSpPr>
          <p:spPr>
            <a:xfrm>
              <a:off x="5449400" y="4175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5" name="Google Shape;12975;g24384d3dfa2_2_2336"/>
            <p:cNvSpPr/>
            <p:nvPr/>
          </p:nvSpPr>
          <p:spPr>
            <a:xfrm>
              <a:off x="5448775" y="4175475"/>
              <a:ext cx="650" cy="25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6" name="Google Shape;12976;g24384d3dfa2_2_2336"/>
            <p:cNvSpPr/>
            <p:nvPr/>
          </p:nvSpPr>
          <p:spPr>
            <a:xfrm>
              <a:off x="5448775" y="4175475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6"/>
                  </a:moveTo>
                  <a:cubicBezTo>
                    <a:pt x="1" y="26"/>
                    <a:pt x="1" y="26"/>
                    <a:pt x="1" y="1"/>
                  </a:cubicBez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7" name="Google Shape;12977;g24384d3dfa2_2_2336"/>
            <p:cNvSpPr/>
            <p:nvPr/>
          </p:nvSpPr>
          <p:spPr>
            <a:xfrm>
              <a:off x="5539625" y="3291375"/>
              <a:ext cx="782000" cy="914825"/>
            </a:xfrm>
            <a:custGeom>
              <a:avLst/>
              <a:gdLst/>
              <a:ahLst/>
              <a:cxnLst/>
              <a:rect l="l" t="t" r="r" b="b"/>
              <a:pathLst>
                <a:path w="31280" h="36593" extrusionOk="0">
                  <a:moveTo>
                    <a:pt x="27495" y="1"/>
                  </a:moveTo>
                  <a:cubicBezTo>
                    <a:pt x="27269" y="1"/>
                    <a:pt x="27069" y="26"/>
                    <a:pt x="26893" y="101"/>
                  </a:cubicBezTo>
                  <a:cubicBezTo>
                    <a:pt x="26442" y="176"/>
                    <a:pt x="26041" y="427"/>
                    <a:pt x="25665" y="753"/>
                  </a:cubicBezTo>
                  <a:cubicBezTo>
                    <a:pt x="25465" y="953"/>
                    <a:pt x="25314" y="1179"/>
                    <a:pt x="25189" y="1430"/>
                  </a:cubicBezTo>
                  <a:cubicBezTo>
                    <a:pt x="25039" y="1680"/>
                    <a:pt x="24963" y="1956"/>
                    <a:pt x="24938" y="2232"/>
                  </a:cubicBezTo>
                  <a:cubicBezTo>
                    <a:pt x="24938" y="2357"/>
                    <a:pt x="24963" y="2507"/>
                    <a:pt x="24963" y="2608"/>
                  </a:cubicBezTo>
                  <a:cubicBezTo>
                    <a:pt x="24988" y="2758"/>
                    <a:pt x="25039" y="2883"/>
                    <a:pt x="25089" y="3009"/>
                  </a:cubicBezTo>
                  <a:cubicBezTo>
                    <a:pt x="25164" y="3209"/>
                    <a:pt x="25314" y="3410"/>
                    <a:pt x="25540" y="3585"/>
                  </a:cubicBezTo>
                  <a:cubicBezTo>
                    <a:pt x="25314" y="3811"/>
                    <a:pt x="25089" y="4011"/>
                    <a:pt x="24863" y="4212"/>
                  </a:cubicBezTo>
                  <a:cubicBezTo>
                    <a:pt x="24387" y="4562"/>
                    <a:pt x="23836" y="4863"/>
                    <a:pt x="23234" y="5139"/>
                  </a:cubicBezTo>
                  <a:cubicBezTo>
                    <a:pt x="22282" y="5515"/>
                    <a:pt x="21204" y="5790"/>
                    <a:pt x="19800" y="5991"/>
                  </a:cubicBezTo>
                  <a:cubicBezTo>
                    <a:pt x="18948" y="6091"/>
                    <a:pt x="18096" y="6166"/>
                    <a:pt x="17244" y="6242"/>
                  </a:cubicBezTo>
                  <a:cubicBezTo>
                    <a:pt x="16492" y="6292"/>
                    <a:pt x="15740" y="6367"/>
                    <a:pt x="14988" y="6467"/>
                  </a:cubicBezTo>
                  <a:cubicBezTo>
                    <a:pt x="14587" y="6517"/>
                    <a:pt x="14211" y="6567"/>
                    <a:pt x="13861" y="6618"/>
                  </a:cubicBezTo>
                  <a:cubicBezTo>
                    <a:pt x="13485" y="6693"/>
                    <a:pt x="13109" y="6768"/>
                    <a:pt x="12683" y="6893"/>
                  </a:cubicBezTo>
                  <a:cubicBezTo>
                    <a:pt x="11931" y="7094"/>
                    <a:pt x="11154" y="7344"/>
                    <a:pt x="10402" y="7670"/>
                  </a:cubicBezTo>
                  <a:cubicBezTo>
                    <a:pt x="8998" y="8297"/>
                    <a:pt x="7695" y="9124"/>
                    <a:pt x="6492" y="10176"/>
                  </a:cubicBezTo>
                  <a:cubicBezTo>
                    <a:pt x="5389" y="11154"/>
                    <a:pt x="4387" y="12332"/>
                    <a:pt x="3585" y="13660"/>
                  </a:cubicBezTo>
                  <a:cubicBezTo>
                    <a:pt x="2783" y="14938"/>
                    <a:pt x="2156" y="16342"/>
                    <a:pt x="1730" y="17871"/>
                  </a:cubicBezTo>
                  <a:cubicBezTo>
                    <a:pt x="1329" y="19349"/>
                    <a:pt x="1104" y="20928"/>
                    <a:pt x="1104" y="22532"/>
                  </a:cubicBezTo>
                  <a:cubicBezTo>
                    <a:pt x="1104" y="23410"/>
                    <a:pt x="1154" y="24262"/>
                    <a:pt x="1304" y="25039"/>
                  </a:cubicBezTo>
                  <a:cubicBezTo>
                    <a:pt x="1429" y="25891"/>
                    <a:pt x="1630" y="26718"/>
                    <a:pt x="1830" y="27545"/>
                  </a:cubicBezTo>
                  <a:lnTo>
                    <a:pt x="1956" y="28021"/>
                  </a:lnTo>
                  <a:cubicBezTo>
                    <a:pt x="1805" y="28347"/>
                    <a:pt x="1605" y="28673"/>
                    <a:pt x="1354" y="28999"/>
                  </a:cubicBezTo>
                  <a:lnTo>
                    <a:pt x="1379" y="28974"/>
                  </a:lnTo>
                  <a:lnTo>
                    <a:pt x="1379" y="28974"/>
                  </a:lnTo>
                  <a:cubicBezTo>
                    <a:pt x="978" y="29475"/>
                    <a:pt x="527" y="29951"/>
                    <a:pt x="101" y="30377"/>
                  </a:cubicBezTo>
                  <a:cubicBezTo>
                    <a:pt x="101" y="30402"/>
                    <a:pt x="101" y="30402"/>
                    <a:pt x="76" y="30427"/>
                  </a:cubicBezTo>
                  <a:cubicBezTo>
                    <a:pt x="26" y="30452"/>
                    <a:pt x="1" y="30502"/>
                    <a:pt x="26" y="30578"/>
                  </a:cubicBezTo>
                  <a:cubicBezTo>
                    <a:pt x="126" y="31154"/>
                    <a:pt x="352" y="31756"/>
                    <a:pt x="703" y="32407"/>
                  </a:cubicBezTo>
                  <a:cubicBezTo>
                    <a:pt x="1053" y="33009"/>
                    <a:pt x="1505" y="33585"/>
                    <a:pt x="2081" y="34187"/>
                  </a:cubicBezTo>
                  <a:cubicBezTo>
                    <a:pt x="2607" y="34738"/>
                    <a:pt x="3209" y="35214"/>
                    <a:pt x="3886" y="35640"/>
                  </a:cubicBezTo>
                  <a:cubicBezTo>
                    <a:pt x="4537" y="36041"/>
                    <a:pt x="5214" y="36342"/>
                    <a:pt x="5891" y="36492"/>
                  </a:cubicBezTo>
                  <a:cubicBezTo>
                    <a:pt x="6191" y="36543"/>
                    <a:pt x="6492" y="36593"/>
                    <a:pt x="6818" y="36593"/>
                  </a:cubicBezTo>
                  <a:cubicBezTo>
                    <a:pt x="7119" y="36593"/>
                    <a:pt x="7419" y="36543"/>
                    <a:pt x="7720" y="36467"/>
                  </a:cubicBezTo>
                  <a:cubicBezTo>
                    <a:pt x="7745" y="36467"/>
                    <a:pt x="7770" y="36442"/>
                    <a:pt x="7795" y="36417"/>
                  </a:cubicBezTo>
                  <a:cubicBezTo>
                    <a:pt x="7845" y="36392"/>
                    <a:pt x="7871" y="36367"/>
                    <a:pt x="7871" y="36317"/>
                  </a:cubicBezTo>
                  <a:cubicBezTo>
                    <a:pt x="7896" y="36217"/>
                    <a:pt x="7921" y="36142"/>
                    <a:pt x="7946" y="36041"/>
                  </a:cubicBezTo>
                  <a:cubicBezTo>
                    <a:pt x="8046" y="35816"/>
                    <a:pt x="8171" y="35590"/>
                    <a:pt x="8372" y="35314"/>
                  </a:cubicBezTo>
                  <a:lnTo>
                    <a:pt x="8372" y="35340"/>
                  </a:lnTo>
                  <a:cubicBezTo>
                    <a:pt x="8723" y="34888"/>
                    <a:pt x="9099" y="34512"/>
                    <a:pt x="9550" y="34162"/>
                  </a:cubicBezTo>
                  <a:cubicBezTo>
                    <a:pt x="9600" y="34111"/>
                    <a:pt x="9650" y="34086"/>
                    <a:pt x="9700" y="34036"/>
                  </a:cubicBezTo>
                  <a:lnTo>
                    <a:pt x="10151" y="34061"/>
                  </a:lnTo>
                  <a:lnTo>
                    <a:pt x="11229" y="34061"/>
                  </a:lnTo>
                  <a:cubicBezTo>
                    <a:pt x="11805" y="34061"/>
                    <a:pt x="12282" y="34061"/>
                    <a:pt x="12733" y="34011"/>
                  </a:cubicBezTo>
                  <a:cubicBezTo>
                    <a:pt x="13535" y="33961"/>
                    <a:pt x="14362" y="33836"/>
                    <a:pt x="15214" y="33635"/>
                  </a:cubicBezTo>
                  <a:cubicBezTo>
                    <a:pt x="16793" y="33259"/>
                    <a:pt x="18272" y="32708"/>
                    <a:pt x="19625" y="31956"/>
                  </a:cubicBezTo>
                  <a:cubicBezTo>
                    <a:pt x="21003" y="31179"/>
                    <a:pt x="22232" y="30277"/>
                    <a:pt x="23309" y="29199"/>
                  </a:cubicBezTo>
                  <a:cubicBezTo>
                    <a:pt x="24412" y="28121"/>
                    <a:pt x="25314" y="26893"/>
                    <a:pt x="26016" y="25565"/>
                  </a:cubicBezTo>
                  <a:cubicBezTo>
                    <a:pt x="26768" y="24187"/>
                    <a:pt x="27294" y="22708"/>
                    <a:pt x="27570" y="21204"/>
                  </a:cubicBezTo>
                  <a:cubicBezTo>
                    <a:pt x="27720" y="20377"/>
                    <a:pt x="27795" y="19575"/>
                    <a:pt x="27821" y="18798"/>
                  </a:cubicBezTo>
                  <a:cubicBezTo>
                    <a:pt x="27846" y="18372"/>
                    <a:pt x="27821" y="17971"/>
                    <a:pt x="27821" y="17595"/>
                  </a:cubicBezTo>
                  <a:cubicBezTo>
                    <a:pt x="27795" y="17244"/>
                    <a:pt x="27770" y="16893"/>
                    <a:pt x="27720" y="16467"/>
                  </a:cubicBezTo>
                  <a:cubicBezTo>
                    <a:pt x="27645" y="15715"/>
                    <a:pt x="27520" y="14963"/>
                    <a:pt x="27420" y="14237"/>
                  </a:cubicBezTo>
                  <a:cubicBezTo>
                    <a:pt x="27294" y="13385"/>
                    <a:pt x="27169" y="12507"/>
                    <a:pt x="27094" y="11655"/>
                  </a:cubicBezTo>
                  <a:lnTo>
                    <a:pt x="27094" y="11705"/>
                  </a:lnTo>
                  <a:cubicBezTo>
                    <a:pt x="26943" y="10277"/>
                    <a:pt x="26968" y="9149"/>
                    <a:pt x="27144" y="8146"/>
                  </a:cubicBezTo>
                  <a:cubicBezTo>
                    <a:pt x="27244" y="7470"/>
                    <a:pt x="27420" y="6868"/>
                    <a:pt x="27670" y="6342"/>
                  </a:cubicBezTo>
                  <a:cubicBezTo>
                    <a:pt x="27795" y="6066"/>
                    <a:pt x="27946" y="5790"/>
                    <a:pt x="28121" y="5540"/>
                  </a:cubicBezTo>
                  <a:cubicBezTo>
                    <a:pt x="28347" y="5715"/>
                    <a:pt x="28572" y="5816"/>
                    <a:pt x="28798" y="5841"/>
                  </a:cubicBezTo>
                  <a:cubicBezTo>
                    <a:pt x="28873" y="5866"/>
                    <a:pt x="28973" y="5866"/>
                    <a:pt x="29099" y="5866"/>
                  </a:cubicBezTo>
                  <a:lnTo>
                    <a:pt x="29199" y="5866"/>
                  </a:lnTo>
                  <a:cubicBezTo>
                    <a:pt x="29299" y="5866"/>
                    <a:pt x="29450" y="5841"/>
                    <a:pt x="29575" y="5790"/>
                  </a:cubicBezTo>
                  <a:cubicBezTo>
                    <a:pt x="29851" y="5715"/>
                    <a:pt x="30076" y="5565"/>
                    <a:pt x="30302" y="5389"/>
                  </a:cubicBezTo>
                  <a:cubicBezTo>
                    <a:pt x="30527" y="5214"/>
                    <a:pt x="30703" y="4988"/>
                    <a:pt x="30828" y="4763"/>
                  </a:cubicBezTo>
                  <a:cubicBezTo>
                    <a:pt x="31154" y="4237"/>
                    <a:pt x="31279" y="3635"/>
                    <a:pt x="31179" y="3109"/>
                  </a:cubicBezTo>
                  <a:lnTo>
                    <a:pt x="31179" y="3059"/>
                  </a:lnTo>
                  <a:cubicBezTo>
                    <a:pt x="31154" y="2883"/>
                    <a:pt x="31104" y="2708"/>
                    <a:pt x="31029" y="2532"/>
                  </a:cubicBezTo>
                  <a:cubicBezTo>
                    <a:pt x="30953" y="2282"/>
                    <a:pt x="30828" y="2056"/>
                    <a:pt x="30653" y="1780"/>
                  </a:cubicBezTo>
                  <a:cubicBezTo>
                    <a:pt x="30502" y="1580"/>
                    <a:pt x="30327" y="1354"/>
                    <a:pt x="30126" y="1179"/>
                  </a:cubicBezTo>
                  <a:cubicBezTo>
                    <a:pt x="29374" y="2106"/>
                    <a:pt x="28648" y="3034"/>
                    <a:pt x="27896" y="3961"/>
                  </a:cubicBezTo>
                  <a:cubicBezTo>
                    <a:pt x="25339" y="7169"/>
                    <a:pt x="22783" y="10402"/>
                    <a:pt x="20227" y="13610"/>
                  </a:cubicBezTo>
                  <a:cubicBezTo>
                    <a:pt x="18723" y="15490"/>
                    <a:pt x="17219" y="17370"/>
                    <a:pt x="15715" y="19274"/>
                  </a:cubicBezTo>
                  <a:cubicBezTo>
                    <a:pt x="15715" y="19274"/>
                    <a:pt x="15690" y="19299"/>
                    <a:pt x="15690" y="19324"/>
                  </a:cubicBezTo>
                  <a:cubicBezTo>
                    <a:pt x="15665" y="19324"/>
                    <a:pt x="15640" y="19349"/>
                    <a:pt x="15615" y="19349"/>
                  </a:cubicBezTo>
                  <a:cubicBezTo>
                    <a:pt x="15590" y="19324"/>
                    <a:pt x="15540" y="19324"/>
                    <a:pt x="15515" y="19324"/>
                  </a:cubicBezTo>
                  <a:cubicBezTo>
                    <a:pt x="15490" y="19324"/>
                    <a:pt x="15465" y="19299"/>
                    <a:pt x="15440" y="19299"/>
                  </a:cubicBezTo>
                  <a:cubicBezTo>
                    <a:pt x="15364" y="19274"/>
                    <a:pt x="15314" y="19224"/>
                    <a:pt x="15264" y="19174"/>
                  </a:cubicBezTo>
                  <a:cubicBezTo>
                    <a:pt x="15214" y="19149"/>
                    <a:pt x="15189" y="19099"/>
                    <a:pt x="15139" y="19074"/>
                  </a:cubicBezTo>
                  <a:cubicBezTo>
                    <a:pt x="15139" y="19049"/>
                    <a:pt x="15114" y="19024"/>
                    <a:pt x="15114" y="18999"/>
                  </a:cubicBezTo>
                  <a:cubicBezTo>
                    <a:pt x="15089" y="18974"/>
                    <a:pt x="15064" y="18923"/>
                    <a:pt x="15039" y="18873"/>
                  </a:cubicBezTo>
                  <a:cubicBezTo>
                    <a:pt x="15039" y="18848"/>
                    <a:pt x="15013" y="18823"/>
                    <a:pt x="15013" y="18798"/>
                  </a:cubicBezTo>
                  <a:cubicBezTo>
                    <a:pt x="15013" y="18798"/>
                    <a:pt x="15013" y="18773"/>
                    <a:pt x="15013" y="18748"/>
                  </a:cubicBezTo>
                  <a:cubicBezTo>
                    <a:pt x="15013" y="18723"/>
                    <a:pt x="15039" y="18723"/>
                    <a:pt x="15039" y="18698"/>
                  </a:cubicBezTo>
                  <a:cubicBezTo>
                    <a:pt x="15139" y="18573"/>
                    <a:pt x="15239" y="18472"/>
                    <a:pt x="15314" y="18347"/>
                  </a:cubicBezTo>
                  <a:cubicBezTo>
                    <a:pt x="17545" y="15565"/>
                    <a:pt x="19775" y="12758"/>
                    <a:pt x="22006" y="9951"/>
                  </a:cubicBezTo>
                  <a:cubicBezTo>
                    <a:pt x="24487" y="6868"/>
                    <a:pt x="26943" y="3760"/>
                    <a:pt x="29425" y="653"/>
                  </a:cubicBezTo>
                  <a:cubicBezTo>
                    <a:pt x="29299" y="577"/>
                    <a:pt x="29149" y="477"/>
                    <a:pt x="28998" y="402"/>
                  </a:cubicBezTo>
                  <a:cubicBezTo>
                    <a:pt x="28723" y="277"/>
                    <a:pt x="28447" y="151"/>
                    <a:pt x="28171" y="101"/>
                  </a:cubicBezTo>
                  <a:cubicBezTo>
                    <a:pt x="27921" y="26"/>
                    <a:pt x="27695" y="1"/>
                    <a:pt x="27495" y="1"/>
                  </a:cubicBezTo>
                  <a:close/>
                </a:path>
              </a:pathLst>
            </a:custGeom>
            <a:solidFill>
              <a:srgbClr val="847C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8" name="Google Shape;12978;g24384d3dfa2_2_2336"/>
            <p:cNvSpPr/>
            <p:nvPr/>
          </p:nvSpPr>
          <p:spPr>
            <a:xfrm>
              <a:off x="5539625" y="3291375"/>
              <a:ext cx="695525" cy="813950"/>
            </a:xfrm>
            <a:custGeom>
              <a:avLst/>
              <a:gdLst/>
              <a:ahLst/>
              <a:cxnLst/>
              <a:rect l="l" t="t" r="r" b="b"/>
              <a:pathLst>
                <a:path w="27821" h="32558" extrusionOk="0">
                  <a:moveTo>
                    <a:pt x="27495" y="1"/>
                  </a:moveTo>
                  <a:cubicBezTo>
                    <a:pt x="27269" y="1"/>
                    <a:pt x="27069" y="26"/>
                    <a:pt x="26893" y="76"/>
                  </a:cubicBezTo>
                  <a:cubicBezTo>
                    <a:pt x="26442" y="176"/>
                    <a:pt x="26016" y="402"/>
                    <a:pt x="25665" y="753"/>
                  </a:cubicBezTo>
                  <a:cubicBezTo>
                    <a:pt x="25465" y="953"/>
                    <a:pt x="25289" y="1179"/>
                    <a:pt x="25164" y="1430"/>
                  </a:cubicBezTo>
                  <a:cubicBezTo>
                    <a:pt x="25039" y="1680"/>
                    <a:pt x="24963" y="1931"/>
                    <a:pt x="24938" y="2232"/>
                  </a:cubicBezTo>
                  <a:cubicBezTo>
                    <a:pt x="24938" y="2382"/>
                    <a:pt x="24938" y="2507"/>
                    <a:pt x="24963" y="2608"/>
                  </a:cubicBezTo>
                  <a:cubicBezTo>
                    <a:pt x="24988" y="2758"/>
                    <a:pt x="25039" y="2883"/>
                    <a:pt x="25064" y="3009"/>
                  </a:cubicBezTo>
                  <a:cubicBezTo>
                    <a:pt x="25164" y="3209"/>
                    <a:pt x="25314" y="3410"/>
                    <a:pt x="25515" y="3610"/>
                  </a:cubicBezTo>
                  <a:cubicBezTo>
                    <a:pt x="25314" y="3811"/>
                    <a:pt x="25089" y="4011"/>
                    <a:pt x="24838" y="4186"/>
                  </a:cubicBezTo>
                  <a:cubicBezTo>
                    <a:pt x="24387" y="4562"/>
                    <a:pt x="23836" y="4863"/>
                    <a:pt x="23209" y="5139"/>
                  </a:cubicBezTo>
                  <a:cubicBezTo>
                    <a:pt x="22282" y="5515"/>
                    <a:pt x="21179" y="5790"/>
                    <a:pt x="19800" y="5966"/>
                  </a:cubicBezTo>
                  <a:cubicBezTo>
                    <a:pt x="18998" y="6091"/>
                    <a:pt x="18171" y="6166"/>
                    <a:pt x="17344" y="6217"/>
                  </a:cubicBezTo>
                  <a:lnTo>
                    <a:pt x="17294" y="6217"/>
                  </a:lnTo>
                  <a:lnTo>
                    <a:pt x="17244" y="6242"/>
                  </a:lnTo>
                  <a:lnTo>
                    <a:pt x="17169" y="6242"/>
                  </a:lnTo>
                  <a:cubicBezTo>
                    <a:pt x="16467" y="6292"/>
                    <a:pt x="15715" y="6367"/>
                    <a:pt x="14988" y="6442"/>
                  </a:cubicBezTo>
                  <a:cubicBezTo>
                    <a:pt x="14562" y="6492"/>
                    <a:pt x="14186" y="6567"/>
                    <a:pt x="13861" y="6618"/>
                  </a:cubicBezTo>
                  <a:cubicBezTo>
                    <a:pt x="13510" y="6693"/>
                    <a:pt x="13109" y="6768"/>
                    <a:pt x="12683" y="6868"/>
                  </a:cubicBezTo>
                  <a:cubicBezTo>
                    <a:pt x="11931" y="7069"/>
                    <a:pt x="11154" y="7344"/>
                    <a:pt x="10402" y="7670"/>
                  </a:cubicBezTo>
                  <a:cubicBezTo>
                    <a:pt x="8998" y="8297"/>
                    <a:pt x="7695" y="9124"/>
                    <a:pt x="6492" y="10176"/>
                  </a:cubicBezTo>
                  <a:cubicBezTo>
                    <a:pt x="5364" y="11154"/>
                    <a:pt x="4387" y="12332"/>
                    <a:pt x="3560" y="13660"/>
                  </a:cubicBezTo>
                  <a:cubicBezTo>
                    <a:pt x="2783" y="14938"/>
                    <a:pt x="2156" y="16342"/>
                    <a:pt x="1730" y="17871"/>
                  </a:cubicBezTo>
                  <a:cubicBezTo>
                    <a:pt x="1304" y="19349"/>
                    <a:pt x="1104" y="20928"/>
                    <a:pt x="1104" y="22532"/>
                  </a:cubicBezTo>
                  <a:cubicBezTo>
                    <a:pt x="1104" y="23410"/>
                    <a:pt x="1154" y="24237"/>
                    <a:pt x="1279" y="25039"/>
                  </a:cubicBezTo>
                  <a:cubicBezTo>
                    <a:pt x="1429" y="25866"/>
                    <a:pt x="1630" y="26693"/>
                    <a:pt x="1830" y="27495"/>
                  </a:cubicBezTo>
                  <a:lnTo>
                    <a:pt x="1830" y="27545"/>
                  </a:lnTo>
                  <a:lnTo>
                    <a:pt x="1956" y="28021"/>
                  </a:lnTo>
                  <a:cubicBezTo>
                    <a:pt x="1780" y="28347"/>
                    <a:pt x="1580" y="28673"/>
                    <a:pt x="1354" y="28999"/>
                  </a:cubicBezTo>
                  <a:lnTo>
                    <a:pt x="1379" y="28974"/>
                  </a:lnTo>
                  <a:lnTo>
                    <a:pt x="1379" y="28974"/>
                  </a:lnTo>
                  <a:cubicBezTo>
                    <a:pt x="978" y="29475"/>
                    <a:pt x="527" y="29951"/>
                    <a:pt x="101" y="30377"/>
                  </a:cubicBezTo>
                  <a:cubicBezTo>
                    <a:pt x="101" y="30377"/>
                    <a:pt x="76" y="30402"/>
                    <a:pt x="76" y="30402"/>
                  </a:cubicBezTo>
                  <a:cubicBezTo>
                    <a:pt x="26" y="30452"/>
                    <a:pt x="1" y="30502"/>
                    <a:pt x="1" y="30578"/>
                  </a:cubicBezTo>
                  <a:cubicBezTo>
                    <a:pt x="101" y="31154"/>
                    <a:pt x="327" y="31756"/>
                    <a:pt x="703" y="32407"/>
                  </a:cubicBezTo>
                  <a:cubicBezTo>
                    <a:pt x="728" y="32457"/>
                    <a:pt x="778" y="32507"/>
                    <a:pt x="803" y="32558"/>
                  </a:cubicBezTo>
                  <a:cubicBezTo>
                    <a:pt x="1505" y="31856"/>
                    <a:pt x="2131" y="31104"/>
                    <a:pt x="2657" y="30252"/>
                  </a:cubicBezTo>
                  <a:cubicBezTo>
                    <a:pt x="2858" y="29901"/>
                    <a:pt x="3059" y="29550"/>
                    <a:pt x="3209" y="29174"/>
                  </a:cubicBezTo>
                  <a:cubicBezTo>
                    <a:pt x="3359" y="28848"/>
                    <a:pt x="3485" y="28522"/>
                    <a:pt x="3585" y="28172"/>
                  </a:cubicBezTo>
                  <a:cubicBezTo>
                    <a:pt x="3585" y="28172"/>
                    <a:pt x="3585" y="28172"/>
                    <a:pt x="3585" y="28197"/>
                  </a:cubicBezTo>
                  <a:cubicBezTo>
                    <a:pt x="3710" y="27771"/>
                    <a:pt x="3810" y="27319"/>
                    <a:pt x="3861" y="26893"/>
                  </a:cubicBezTo>
                  <a:cubicBezTo>
                    <a:pt x="3911" y="26467"/>
                    <a:pt x="3961" y="26016"/>
                    <a:pt x="3961" y="25590"/>
                  </a:cubicBezTo>
                  <a:cubicBezTo>
                    <a:pt x="3961" y="25224"/>
                    <a:pt x="3961" y="24881"/>
                    <a:pt x="3961" y="24537"/>
                  </a:cubicBezTo>
                  <a:cubicBezTo>
                    <a:pt x="3936" y="24337"/>
                    <a:pt x="3936" y="24136"/>
                    <a:pt x="3911" y="23936"/>
                  </a:cubicBezTo>
                  <a:cubicBezTo>
                    <a:pt x="3911" y="23735"/>
                    <a:pt x="3886" y="23560"/>
                    <a:pt x="3886" y="23360"/>
                  </a:cubicBezTo>
                  <a:cubicBezTo>
                    <a:pt x="3861" y="22558"/>
                    <a:pt x="3886" y="21755"/>
                    <a:pt x="4011" y="20979"/>
                  </a:cubicBezTo>
                  <a:cubicBezTo>
                    <a:pt x="4061" y="20552"/>
                    <a:pt x="4161" y="20151"/>
                    <a:pt x="4287" y="19750"/>
                  </a:cubicBezTo>
                  <a:cubicBezTo>
                    <a:pt x="4387" y="19375"/>
                    <a:pt x="4512" y="18999"/>
                    <a:pt x="4663" y="18648"/>
                  </a:cubicBezTo>
                  <a:cubicBezTo>
                    <a:pt x="4938" y="17996"/>
                    <a:pt x="5264" y="17395"/>
                    <a:pt x="5640" y="16793"/>
                  </a:cubicBezTo>
                  <a:cubicBezTo>
                    <a:pt x="6166" y="16016"/>
                    <a:pt x="6793" y="15264"/>
                    <a:pt x="7470" y="14588"/>
                  </a:cubicBezTo>
                  <a:cubicBezTo>
                    <a:pt x="8121" y="13936"/>
                    <a:pt x="8848" y="13309"/>
                    <a:pt x="9625" y="12783"/>
                  </a:cubicBezTo>
                  <a:cubicBezTo>
                    <a:pt x="10001" y="12507"/>
                    <a:pt x="10377" y="12257"/>
                    <a:pt x="10753" y="12031"/>
                  </a:cubicBezTo>
                  <a:cubicBezTo>
                    <a:pt x="11054" y="11856"/>
                    <a:pt x="11354" y="11680"/>
                    <a:pt x="11655" y="11530"/>
                  </a:cubicBezTo>
                  <a:cubicBezTo>
                    <a:pt x="12307" y="11204"/>
                    <a:pt x="12958" y="10928"/>
                    <a:pt x="13635" y="10678"/>
                  </a:cubicBezTo>
                  <a:cubicBezTo>
                    <a:pt x="15039" y="10126"/>
                    <a:pt x="16492" y="9700"/>
                    <a:pt x="17921" y="9224"/>
                  </a:cubicBezTo>
                  <a:cubicBezTo>
                    <a:pt x="19324" y="8748"/>
                    <a:pt x="20728" y="8247"/>
                    <a:pt x="22031" y="7570"/>
                  </a:cubicBezTo>
                  <a:cubicBezTo>
                    <a:pt x="22056" y="7545"/>
                    <a:pt x="22056" y="7545"/>
                    <a:pt x="22056" y="7545"/>
                  </a:cubicBezTo>
                  <a:cubicBezTo>
                    <a:pt x="22507" y="7319"/>
                    <a:pt x="22958" y="7044"/>
                    <a:pt x="23384" y="6743"/>
                  </a:cubicBezTo>
                  <a:cubicBezTo>
                    <a:pt x="23785" y="6467"/>
                    <a:pt x="24161" y="6166"/>
                    <a:pt x="24537" y="5841"/>
                  </a:cubicBezTo>
                  <a:lnTo>
                    <a:pt x="24512" y="5841"/>
                  </a:lnTo>
                  <a:cubicBezTo>
                    <a:pt x="24813" y="5565"/>
                    <a:pt x="25064" y="5289"/>
                    <a:pt x="25314" y="4988"/>
                  </a:cubicBezTo>
                  <a:cubicBezTo>
                    <a:pt x="25565" y="4713"/>
                    <a:pt x="25765" y="4412"/>
                    <a:pt x="25966" y="4086"/>
                  </a:cubicBezTo>
                  <a:cubicBezTo>
                    <a:pt x="26166" y="3760"/>
                    <a:pt x="26342" y="3410"/>
                    <a:pt x="26517" y="3059"/>
                  </a:cubicBezTo>
                  <a:cubicBezTo>
                    <a:pt x="26317" y="2908"/>
                    <a:pt x="26141" y="2733"/>
                    <a:pt x="26041" y="2532"/>
                  </a:cubicBezTo>
                  <a:cubicBezTo>
                    <a:pt x="25941" y="2332"/>
                    <a:pt x="25891" y="2131"/>
                    <a:pt x="25891" y="1931"/>
                  </a:cubicBezTo>
                  <a:cubicBezTo>
                    <a:pt x="25916" y="1505"/>
                    <a:pt x="26191" y="1104"/>
                    <a:pt x="26492" y="803"/>
                  </a:cubicBezTo>
                  <a:cubicBezTo>
                    <a:pt x="26693" y="628"/>
                    <a:pt x="26893" y="477"/>
                    <a:pt x="27119" y="352"/>
                  </a:cubicBezTo>
                  <a:cubicBezTo>
                    <a:pt x="27319" y="227"/>
                    <a:pt x="27570" y="101"/>
                    <a:pt x="27821" y="26"/>
                  </a:cubicBezTo>
                  <a:cubicBezTo>
                    <a:pt x="27695" y="1"/>
                    <a:pt x="27595" y="1"/>
                    <a:pt x="27495" y="1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9" name="Google Shape;12979;g24384d3dfa2_2_2336"/>
            <p:cNvSpPr/>
            <p:nvPr/>
          </p:nvSpPr>
          <p:spPr>
            <a:xfrm>
              <a:off x="5606675" y="3684250"/>
              <a:ext cx="146025" cy="406900"/>
            </a:xfrm>
            <a:custGeom>
              <a:avLst/>
              <a:gdLst/>
              <a:ahLst/>
              <a:cxnLst/>
              <a:rect l="l" t="t" r="r" b="b"/>
              <a:pathLst>
                <a:path w="5841" h="16276" extrusionOk="0">
                  <a:moveTo>
                    <a:pt x="5740" y="0"/>
                  </a:moveTo>
                  <a:cubicBezTo>
                    <a:pt x="5715" y="0"/>
                    <a:pt x="5690" y="0"/>
                    <a:pt x="5665" y="25"/>
                  </a:cubicBezTo>
                  <a:cubicBezTo>
                    <a:pt x="5038" y="602"/>
                    <a:pt x="4487" y="1254"/>
                    <a:pt x="4086" y="2005"/>
                  </a:cubicBezTo>
                  <a:cubicBezTo>
                    <a:pt x="3685" y="2682"/>
                    <a:pt x="3409" y="3409"/>
                    <a:pt x="3234" y="4186"/>
                  </a:cubicBezTo>
                  <a:cubicBezTo>
                    <a:pt x="3033" y="4963"/>
                    <a:pt x="2908" y="5740"/>
                    <a:pt x="2833" y="6542"/>
                  </a:cubicBezTo>
                  <a:cubicBezTo>
                    <a:pt x="2783" y="6943"/>
                    <a:pt x="2732" y="7344"/>
                    <a:pt x="2707" y="7770"/>
                  </a:cubicBezTo>
                  <a:cubicBezTo>
                    <a:pt x="2657" y="8171"/>
                    <a:pt x="2632" y="8572"/>
                    <a:pt x="2582" y="8973"/>
                  </a:cubicBezTo>
                  <a:cubicBezTo>
                    <a:pt x="2507" y="9499"/>
                    <a:pt x="2457" y="10025"/>
                    <a:pt x="2356" y="10527"/>
                  </a:cubicBezTo>
                  <a:cubicBezTo>
                    <a:pt x="2181" y="11554"/>
                    <a:pt x="1880" y="12557"/>
                    <a:pt x="1454" y="13484"/>
                  </a:cubicBezTo>
                  <a:cubicBezTo>
                    <a:pt x="1454" y="13459"/>
                    <a:pt x="1479" y="13434"/>
                    <a:pt x="1479" y="13409"/>
                  </a:cubicBezTo>
                  <a:lnTo>
                    <a:pt x="1479" y="13409"/>
                  </a:lnTo>
                  <a:cubicBezTo>
                    <a:pt x="1103" y="14236"/>
                    <a:pt x="602" y="15013"/>
                    <a:pt x="76" y="15740"/>
                  </a:cubicBezTo>
                  <a:cubicBezTo>
                    <a:pt x="26" y="15815"/>
                    <a:pt x="1" y="15915"/>
                    <a:pt x="26" y="16015"/>
                  </a:cubicBezTo>
                  <a:cubicBezTo>
                    <a:pt x="26" y="16091"/>
                    <a:pt x="101" y="16166"/>
                    <a:pt x="176" y="16216"/>
                  </a:cubicBezTo>
                  <a:cubicBezTo>
                    <a:pt x="231" y="16253"/>
                    <a:pt x="300" y="16276"/>
                    <a:pt x="362" y="16276"/>
                  </a:cubicBezTo>
                  <a:cubicBezTo>
                    <a:pt x="385" y="16276"/>
                    <a:pt x="406" y="16273"/>
                    <a:pt x="427" y="16266"/>
                  </a:cubicBezTo>
                  <a:cubicBezTo>
                    <a:pt x="527" y="16241"/>
                    <a:pt x="602" y="16191"/>
                    <a:pt x="652" y="16116"/>
                  </a:cubicBezTo>
                  <a:cubicBezTo>
                    <a:pt x="953" y="15690"/>
                    <a:pt x="1254" y="15264"/>
                    <a:pt x="1529" y="14787"/>
                  </a:cubicBezTo>
                  <a:cubicBezTo>
                    <a:pt x="1780" y="14361"/>
                    <a:pt x="2006" y="13935"/>
                    <a:pt x="2206" y="13484"/>
                  </a:cubicBezTo>
                  <a:cubicBezTo>
                    <a:pt x="2382" y="13083"/>
                    <a:pt x="2507" y="12682"/>
                    <a:pt x="2632" y="12306"/>
                  </a:cubicBezTo>
                  <a:cubicBezTo>
                    <a:pt x="2732" y="11880"/>
                    <a:pt x="2808" y="11479"/>
                    <a:pt x="2883" y="11053"/>
                  </a:cubicBezTo>
                  <a:cubicBezTo>
                    <a:pt x="3008" y="10251"/>
                    <a:pt x="3083" y="9424"/>
                    <a:pt x="3108" y="8622"/>
                  </a:cubicBezTo>
                  <a:cubicBezTo>
                    <a:pt x="3158" y="7795"/>
                    <a:pt x="3184" y="6993"/>
                    <a:pt x="3259" y="6166"/>
                  </a:cubicBezTo>
                  <a:cubicBezTo>
                    <a:pt x="3284" y="5690"/>
                    <a:pt x="3359" y="5188"/>
                    <a:pt x="3434" y="4687"/>
                  </a:cubicBezTo>
                  <a:cubicBezTo>
                    <a:pt x="3585" y="3885"/>
                    <a:pt x="3810" y="3108"/>
                    <a:pt x="4136" y="2356"/>
                  </a:cubicBezTo>
                  <a:cubicBezTo>
                    <a:pt x="4412" y="1805"/>
                    <a:pt x="4762" y="1279"/>
                    <a:pt x="5163" y="802"/>
                  </a:cubicBezTo>
                  <a:cubicBezTo>
                    <a:pt x="5364" y="577"/>
                    <a:pt x="5565" y="351"/>
                    <a:pt x="5790" y="151"/>
                  </a:cubicBezTo>
                  <a:cubicBezTo>
                    <a:pt x="5840" y="101"/>
                    <a:pt x="5790" y="0"/>
                    <a:pt x="5740" y="0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0" name="Google Shape;12980;g24384d3dfa2_2_2336"/>
            <p:cNvSpPr/>
            <p:nvPr/>
          </p:nvSpPr>
          <p:spPr>
            <a:xfrm>
              <a:off x="5760825" y="3667325"/>
              <a:ext cx="10025" cy="9425"/>
            </a:xfrm>
            <a:custGeom>
              <a:avLst/>
              <a:gdLst/>
              <a:ahLst/>
              <a:cxnLst/>
              <a:rect l="l" t="t" r="r" b="b"/>
              <a:pathLst>
                <a:path w="401" h="377" extrusionOk="0">
                  <a:moveTo>
                    <a:pt x="201" y="1"/>
                  </a:moveTo>
                  <a:cubicBezTo>
                    <a:pt x="100" y="1"/>
                    <a:pt x="25" y="76"/>
                    <a:pt x="25" y="176"/>
                  </a:cubicBezTo>
                  <a:cubicBezTo>
                    <a:pt x="0" y="276"/>
                    <a:pt x="100" y="377"/>
                    <a:pt x="201" y="377"/>
                  </a:cubicBezTo>
                  <a:cubicBezTo>
                    <a:pt x="301" y="377"/>
                    <a:pt x="376" y="301"/>
                    <a:pt x="376" y="201"/>
                  </a:cubicBez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1" name="Google Shape;12981;g24384d3dfa2_2_2336"/>
            <p:cNvSpPr/>
            <p:nvPr/>
          </p:nvSpPr>
          <p:spPr>
            <a:xfrm>
              <a:off x="5522725" y="4032625"/>
              <a:ext cx="226200" cy="194875"/>
            </a:xfrm>
            <a:custGeom>
              <a:avLst/>
              <a:gdLst/>
              <a:ahLst/>
              <a:cxnLst/>
              <a:rect l="l" t="t" r="r" b="b"/>
              <a:pathLst>
                <a:path w="9048" h="7795" extrusionOk="0">
                  <a:moveTo>
                    <a:pt x="927" y="0"/>
                  </a:moveTo>
                  <a:cubicBezTo>
                    <a:pt x="827" y="25"/>
                    <a:pt x="752" y="50"/>
                    <a:pt x="702" y="75"/>
                  </a:cubicBezTo>
                  <a:cubicBezTo>
                    <a:pt x="627" y="101"/>
                    <a:pt x="552" y="151"/>
                    <a:pt x="501" y="176"/>
                  </a:cubicBezTo>
                  <a:cubicBezTo>
                    <a:pt x="351" y="301"/>
                    <a:pt x="251" y="451"/>
                    <a:pt x="176" y="552"/>
                  </a:cubicBezTo>
                  <a:cubicBezTo>
                    <a:pt x="100" y="702"/>
                    <a:pt x="75" y="852"/>
                    <a:pt x="50" y="1003"/>
                  </a:cubicBezTo>
                  <a:cubicBezTo>
                    <a:pt x="0" y="1178"/>
                    <a:pt x="0" y="1354"/>
                    <a:pt x="0" y="1529"/>
                  </a:cubicBezTo>
                  <a:cubicBezTo>
                    <a:pt x="0" y="1830"/>
                    <a:pt x="50" y="2156"/>
                    <a:pt x="176" y="2582"/>
                  </a:cubicBezTo>
                  <a:cubicBezTo>
                    <a:pt x="276" y="2983"/>
                    <a:pt x="451" y="3384"/>
                    <a:pt x="677" y="3810"/>
                  </a:cubicBezTo>
                  <a:cubicBezTo>
                    <a:pt x="1103" y="4537"/>
                    <a:pt x="1679" y="5213"/>
                    <a:pt x="2406" y="5840"/>
                  </a:cubicBezTo>
                  <a:cubicBezTo>
                    <a:pt x="2958" y="6291"/>
                    <a:pt x="3584" y="6692"/>
                    <a:pt x="4261" y="7018"/>
                  </a:cubicBezTo>
                  <a:cubicBezTo>
                    <a:pt x="4662" y="7218"/>
                    <a:pt x="5113" y="7369"/>
                    <a:pt x="5564" y="7519"/>
                  </a:cubicBezTo>
                  <a:cubicBezTo>
                    <a:pt x="6141" y="7695"/>
                    <a:pt x="6642" y="7795"/>
                    <a:pt x="7093" y="7795"/>
                  </a:cubicBezTo>
                  <a:lnTo>
                    <a:pt x="7218" y="7795"/>
                  </a:lnTo>
                  <a:cubicBezTo>
                    <a:pt x="7419" y="7795"/>
                    <a:pt x="7619" y="7770"/>
                    <a:pt x="7795" y="7745"/>
                  </a:cubicBezTo>
                  <a:cubicBezTo>
                    <a:pt x="8020" y="7695"/>
                    <a:pt x="8246" y="7619"/>
                    <a:pt x="8446" y="7494"/>
                  </a:cubicBezTo>
                  <a:cubicBezTo>
                    <a:pt x="8597" y="7394"/>
                    <a:pt x="8772" y="7218"/>
                    <a:pt x="8872" y="7043"/>
                  </a:cubicBezTo>
                  <a:cubicBezTo>
                    <a:pt x="8923" y="6968"/>
                    <a:pt x="8948" y="6918"/>
                    <a:pt x="8973" y="6842"/>
                  </a:cubicBezTo>
                  <a:cubicBezTo>
                    <a:pt x="9023" y="6767"/>
                    <a:pt x="9023" y="6692"/>
                    <a:pt x="9048" y="6617"/>
                  </a:cubicBezTo>
                  <a:cubicBezTo>
                    <a:pt x="9048" y="6517"/>
                    <a:pt x="9048" y="6416"/>
                    <a:pt x="9048" y="6366"/>
                  </a:cubicBezTo>
                  <a:cubicBezTo>
                    <a:pt x="9048" y="6291"/>
                    <a:pt x="9048" y="6241"/>
                    <a:pt x="9048" y="6191"/>
                  </a:cubicBezTo>
                  <a:cubicBezTo>
                    <a:pt x="9048" y="6166"/>
                    <a:pt x="9048" y="6116"/>
                    <a:pt x="9048" y="6091"/>
                  </a:cubicBezTo>
                  <a:cubicBezTo>
                    <a:pt x="9048" y="6015"/>
                    <a:pt x="8973" y="5940"/>
                    <a:pt x="8872" y="5940"/>
                  </a:cubicBezTo>
                  <a:lnTo>
                    <a:pt x="8722" y="5940"/>
                  </a:lnTo>
                  <a:cubicBezTo>
                    <a:pt x="8547" y="5940"/>
                    <a:pt x="8371" y="5915"/>
                    <a:pt x="8246" y="5865"/>
                  </a:cubicBezTo>
                  <a:cubicBezTo>
                    <a:pt x="8045" y="5815"/>
                    <a:pt x="7845" y="5765"/>
                    <a:pt x="7644" y="5690"/>
                  </a:cubicBezTo>
                  <a:lnTo>
                    <a:pt x="7544" y="5664"/>
                  </a:lnTo>
                  <a:cubicBezTo>
                    <a:pt x="7293" y="5589"/>
                    <a:pt x="7068" y="5489"/>
                    <a:pt x="6817" y="5389"/>
                  </a:cubicBezTo>
                  <a:cubicBezTo>
                    <a:pt x="6341" y="5213"/>
                    <a:pt x="5890" y="4988"/>
                    <a:pt x="5439" y="4737"/>
                  </a:cubicBezTo>
                  <a:cubicBezTo>
                    <a:pt x="4562" y="4236"/>
                    <a:pt x="3785" y="3634"/>
                    <a:pt x="3108" y="2958"/>
                  </a:cubicBezTo>
                  <a:cubicBezTo>
                    <a:pt x="2506" y="2381"/>
                    <a:pt x="2030" y="1730"/>
                    <a:pt x="1629" y="1053"/>
                  </a:cubicBezTo>
                  <a:cubicBezTo>
                    <a:pt x="1479" y="752"/>
                    <a:pt x="1328" y="451"/>
                    <a:pt x="1178" y="151"/>
                  </a:cubicBezTo>
                  <a:cubicBezTo>
                    <a:pt x="1178" y="75"/>
                    <a:pt x="1128" y="50"/>
                    <a:pt x="1078" y="25"/>
                  </a:cubicBezTo>
                  <a:cubicBezTo>
                    <a:pt x="1053" y="25"/>
                    <a:pt x="1003" y="0"/>
                    <a:pt x="953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2" name="Google Shape;12982;g24384d3dfa2_2_2336"/>
            <p:cNvSpPr/>
            <p:nvPr/>
          </p:nvSpPr>
          <p:spPr>
            <a:xfrm>
              <a:off x="2490750" y="201695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0" y="25"/>
                  </a:lnTo>
                  <a:cubicBezTo>
                    <a:pt x="0" y="25"/>
                    <a:pt x="0" y="25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3" name="Google Shape;12983;g24384d3dfa2_2_2336"/>
            <p:cNvSpPr/>
            <p:nvPr/>
          </p:nvSpPr>
          <p:spPr>
            <a:xfrm>
              <a:off x="2713175" y="1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4" name="Google Shape;12984;g24384d3dfa2_2_2336"/>
            <p:cNvSpPr/>
            <p:nvPr/>
          </p:nvSpPr>
          <p:spPr>
            <a:xfrm>
              <a:off x="2691250" y="1934225"/>
              <a:ext cx="650" cy="675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25" y="26"/>
                  </a:moveTo>
                  <a:cubicBezTo>
                    <a:pt x="0" y="26"/>
                    <a:pt x="0" y="26"/>
                    <a:pt x="0" y="1"/>
                  </a:cubicBezTo>
                  <a:lnTo>
                    <a:pt x="0" y="1"/>
                  </a:lnTo>
                  <a:cubicBezTo>
                    <a:pt x="0" y="26"/>
                    <a:pt x="0" y="26"/>
                    <a:pt x="25" y="26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5" name="Google Shape;12985;g24384d3dfa2_2_2336"/>
            <p:cNvSpPr/>
            <p:nvPr/>
          </p:nvSpPr>
          <p:spPr>
            <a:xfrm>
              <a:off x="2691875" y="1934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6" name="Google Shape;12986;g24384d3dfa2_2_2336"/>
            <p:cNvSpPr/>
            <p:nvPr/>
          </p:nvSpPr>
          <p:spPr>
            <a:xfrm>
              <a:off x="2747000" y="18759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7" name="Google Shape;12987;g24384d3dfa2_2_2336"/>
            <p:cNvSpPr/>
            <p:nvPr/>
          </p:nvSpPr>
          <p:spPr>
            <a:xfrm>
              <a:off x="2679975" y="2479975"/>
              <a:ext cx="38250" cy="87750"/>
            </a:xfrm>
            <a:custGeom>
              <a:avLst/>
              <a:gdLst/>
              <a:ahLst/>
              <a:cxnLst/>
              <a:rect l="l" t="t" r="r" b="b"/>
              <a:pathLst>
                <a:path w="1530" h="3510" extrusionOk="0">
                  <a:moveTo>
                    <a:pt x="1278" y="1"/>
                  </a:moveTo>
                  <a:cubicBezTo>
                    <a:pt x="1128" y="76"/>
                    <a:pt x="1003" y="151"/>
                    <a:pt x="877" y="251"/>
                  </a:cubicBezTo>
                  <a:cubicBezTo>
                    <a:pt x="752" y="352"/>
                    <a:pt x="627" y="477"/>
                    <a:pt x="527" y="602"/>
                  </a:cubicBezTo>
                  <a:cubicBezTo>
                    <a:pt x="326" y="853"/>
                    <a:pt x="201" y="1154"/>
                    <a:pt x="126" y="1479"/>
                  </a:cubicBezTo>
                  <a:cubicBezTo>
                    <a:pt x="25" y="1805"/>
                    <a:pt x="0" y="2131"/>
                    <a:pt x="0" y="2457"/>
                  </a:cubicBezTo>
                  <a:cubicBezTo>
                    <a:pt x="0" y="2783"/>
                    <a:pt x="50" y="3083"/>
                    <a:pt x="126" y="3384"/>
                  </a:cubicBezTo>
                  <a:cubicBezTo>
                    <a:pt x="126" y="3434"/>
                    <a:pt x="176" y="3484"/>
                    <a:pt x="201" y="3484"/>
                  </a:cubicBezTo>
                  <a:cubicBezTo>
                    <a:pt x="251" y="3509"/>
                    <a:pt x="301" y="3509"/>
                    <a:pt x="326" y="3509"/>
                  </a:cubicBezTo>
                  <a:cubicBezTo>
                    <a:pt x="376" y="3484"/>
                    <a:pt x="426" y="3459"/>
                    <a:pt x="451" y="3409"/>
                  </a:cubicBezTo>
                  <a:cubicBezTo>
                    <a:pt x="451" y="3384"/>
                    <a:pt x="451" y="3334"/>
                    <a:pt x="451" y="3284"/>
                  </a:cubicBezTo>
                  <a:cubicBezTo>
                    <a:pt x="451" y="3259"/>
                    <a:pt x="426" y="3234"/>
                    <a:pt x="426" y="3209"/>
                  </a:cubicBezTo>
                  <a:cubicBezTo>
                    <a:pt x="376" y="2858"/>
                    <a:pt x="351" y="2507"/>
                    <a:pt x="376" y="2131"/>
                  </a:cubicBezTo>
                  <a:lnTo>
                    <a:pt x="376" y="2131"/>
                  </a:lnTo>
                  <a:lnTo>
                    <a:pt x="351" y="2181"/>
                  </a:lnTo>
                  <a:cubicBezTo>
                    <a:pt x="376" y="1905"/>
                    <a:pt x="426" y="1630"/>
                    <a:pt x="527" y="1354"/>
                  </a:cubicBezTo>
                  <a:cubicBezTo>
                    <a:pt x="577" y="1204"/>
                    <a:pt x="652" y="1053"/>
                    <a:pt x="752" y="903"/>
                  </a:cubicBezTo>
                  <a:cubicBezTo>
                    <a:pt x="827" y="778"/>
                    <a:pt x="928" y="652"/>
                    <a:pt x="1053" y="552"/>
                  </a:cubicBezTo>
                  <a:cubicBezTo>
                    <a:pt x="1153" y="452"/>
                    <a:pt x="1278" y="402"/>
                    <a:pt x="1404" y="326"/>
                  </a:cubicBezTo>
                  <a:cubicBezTo>
                    <a:pt x="1429" y="301"/>
                    <a:pt x="1479" y="276"/>
                    <a:pt x="1504" y="251"/>
                  </a:cubicBezTo>
                  <a:cubicBezTo>
                    <a:pt x="1504" y="201"/>
                    <a:pt x="1529" y="151"/>
                    <a:pt x="1504" y="101"/>
                  </a:cubicBezTo>
                  <a:cubicBezTo>
                    <a:pt x="1479" y="76"/>
                    <a:pt x="1454" y="26"/>
                    <a:pt x="1429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8" name="Google Shape;12988;g24384d3dfa2_2_2336"/>
            <p:cNvSpPr/>
            <p:nvPr/>
          </p:nvSpPr>
          <p:spPr>
            <a:xfrm>
              <a:off x="2673700" y="2530725"/>
              <a:ext cx="16950" cy="44675"/>
            </a:xfrm>
            <a:custGeom>
              <a:avLst/>
              <a:gdLst/>
              <a:ahLst/>
              <a:cxnLst/>
              <a:rect l="l" t="t" r="r" b="b"/>
              <a:pathLst>
                <a:path w="678" h="1787" extrusionOk="0">
                  <a:moveTo>
                    <a:pt x="377" y="1"/>
                  </a:moveTo>
                  <a:cubicBezTo>
                    <a:pt x="326" y="26"/>
                    <a:pt x="301" y="51"/>
                    <a:pt x="276" y="101"/>
                  </a:cubicBezTo>
                  <a:cubicBezTo>
                    <a:pt x="1" y="577"/>
                    <a:pt x="151" y="1179"/>
                    <a:pt x="326" y="1655"/>
                  </a:cubicBezTo>
                  <a:cubicBezTo>
                    <a:pt x="347" y="1738"/>
                    <a:pt x="420" y="1787"/>
                    <a:pt x="501" y="1787"/>
                  </a:cubicBezTo>
                  <a:cubicBezTo>
                    <a:pt x="518" y="1787"/>
                    <a:pt x="535" y="1785"/>
                    <a:pt x="552" y="1780"/>
                  </a:cubicBezTo>
                  <a:cubicBezTo>
                    <a:pt x="627" y="1730"/>
                    <a:pt x="677" y="1630"/>
                    <a:pt x="652" y="1555"/>
                  </a:cubicBezTo>
                  <a:cubicBezTo>
                    <a:pt x="602" y="1379"/>
                    <a:pt x="552" y="1204"/>
                    <a:pt x="502" y="1028"/>
                  </a:cubicBezTo>
                  <a:cubicBezTo>
                    <a:pt x="477" y="878"/>
                    <a:pt x="477" y="753"/>
                    <a:pt x="477" y="627"/>
                  </a:cubicBezTo>
                  <a:cubicBezTo>
                    <a:pt x="477" y="552"/>
                    <a:pt x="502" y="477"/>
                    <a:pt x="527" y="402"/>
                  </a:cubicBezTo>
                  <a:cubicBezTo>
                    <a:pt x="527" y="352"/>
                    <a:pt x="552" y="302"/>
                    <a:pt x="602" y="251"/>
                  </a:cubicBezTo>
                  <a:cubicBezTo>
                    <a:pt x="652" y="176"/>
                    <a:pt x="602" y="51"/>
                    <a:pt x="527" y="26"/>
                  </a:cubicBezTo>
                  <a:cubicBezTo>
                    <a:pt x="502" y="1"/>
                    <a:pt x="477" y="1"/>
                    <a:pt x="427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9" name="Google Shape;12989;g24384d3dfa2_2_2336"/>
            <p:cNvSpPr/>
            <p:nvPr/>
          </p:nvSpPr>
          <p:spPr>
            <a:xfrm>
              <a:off x="5760175" y="2588375"/>
              <a:ext cx="84625" cy="87900"/>
            </a:xfrm>
            <a:custGeom>
              <a:avLst/>
              <a:gdLst/>
              <a:ahLst/>
              <a:cxnLst/>
              <a:rect l="l" t="t" r="r" b="b"/>
              <a:pathLst>
                <a:path w="3385" h="3516" extrusionOk="0">
                  <a:moveTo>
                    <a:pt x="2633" y="1"/>
                  </a:moveTo>
                  <a:cubicBezTo>
                    <a:pt x="2532" y="1"/>
                    <a:pt x="2432" y="26"/>
                    <a:pt x="2357" y="51"/>
                  </a:cubicBezTo>
                  <a:cubicBezTo>
                    <a:pt x="2081" y="126"/>
                    <a:pt x="1831" y="276"/>
                    <a:pt x="1605" y="427"/>
                  </a:cubicBezTo>
                  <a:cubicBezTo>
                    <a:pt x="1104" y="752"/>
                    <a:pt x="678" y="1153"/>
                    <a:pt x="277" y="1554"/>
                  </a:cubicBezTo>
                  <a:cubicBezTo>
                    <a:pt x="201" y="1605"/>
                    <a:pt x="151" y="1680"/>
                    <a:pt x="76" y="1730"/>
                  </a:cubicBezTo>
                  <a:cubicBezTo>
                    <a:pt x="26" y="1755"/>
                    <a:pt x="1" y="1805"/>
                    <a:pt x="1" y="1855"/>
                  </a:cubicBezTo>
                  <a:cubicBezTo>
                    <a:pt x="1" y="1905"/>
                    <a:pt x="1" y="1930"/>
                    <a:pt x="26" y="1980"/>
                  </a:cubicBezTo>
                  <a:cubicBezTo>
                    <a:pt x="70" y="2024"/>
                    <a:pt x="122" y="2051"/>
                    <a:pt x="173" y="2051"/>
                  </a:cubicBezTo>
                  <a:cubicBezTo>
                    <a:pt x="209" y="2051"/>
                    <a:pt x="245" y="2037"/>
                    <a:pt x="277" y="2006"/>
                  </a:cubicBezTo>
                  <a:cubicBezTo>
                    <a:pt x="377" y="1930"/>
                    <a:pt x="452" y="1830"/>
                    <a:pt x="552" y="1755"/>
                  </a:cubicBezTo>
                  <a:cubicBezTo>
                    <a:pt x="703" y="1630"/>
                    <a:pt x="828" y="1479"/>
                    <a:pt x="978" y="1354"/>
                  </a:cubicBezTo>
                  <a:cubicBezTo>
                    <a:pt x="1304" y="1053"/>
                    <a:pt x="1655" y="777"/>
                    <a:pt x="2031" y="552"/>
                  </a:cubicBezTo>
                  <a:cubicBezTo>
                    <a:pt x="2181" y="477"/>
                    <a:pt x="2307" y="427"/>
                    <a:pt x="2457" y="376"/>
                  </a:cubicBezTo>
                  <a:cubicBezTo>
                    <a:pt x="2507" y="376"/>
                    <a:pt x="2582" y="351"/>
                    <a:pt x="2633" y="351"/>
                  </a:cubicBezTo>
                  <a:cubicBezTo>
                    <a:pt x="2683" y="351"/>
                    <a:pt x="2708" y="351"/>
                    <a:pt x="2758" y="376"/>
                  </a:cubicBezTo>
                  <a:cubicBezTo>
                    <a:pt x="2783" y="376"/>
                    <a:pt x="2808" y="376"/>
                    <a:pt x="2808" y="402"/>
                  </a:cubicBezTo>
                  <a:cubicBezTo>
                    <a:pt x="2833" y="427"/>
                    <a:pt x="2858" y="427"/>
                    <a:pt x="2883" y="452"/>
                  </a:cubicBezTo>
                  <a:cubicBezTo>
                    <a:pt x="2908" y="477"/>
                    <a:pt x="2933" y="502"/>
                    <a:pt x="2958" y="527"/>
                  </a:cubicBezTo>
                  <a:cubicBezTo>
                    <a:pt x="2983" y="577"/>
                    <a:pt x="2983" y="627"/>
                    <a:pt x="3008" y="677"/>
                  </a:cubicBezTo>
                  <a:cubicBezTo>
                    <a:pt x="3032" y="821"/>
                    <a:pt x="3033" y="964"/>
                    <a:pt x="3034" y="1108"/>
                  </a:cubicBezTo>
                  <a:lnTo>
                    <a:pt x="3034" y="1108"/>
                  </a:lnTo>
                  <a:cubicBezTo>
                    <a:pt x="3033" y="1382"/>
                    <a:pt x="3008" y="1631"/>
                    <a:pt x="2958" y="1880"/>
                  </a:cubicBezTo>
                  <a:cubicBezTo>
                    <a:pt x="2908" y="2156"/>
                    <a:pt x="2858" y="2457"/>
                    <a:pt x="2783" y="2732"/>
                  </a:cubicBezTo>
                  <a:cubicBezTo>
                    <a:pt x="2783" y="2707"/>
                    <a:pt x="2783" y="2682"/>
                    <a:pt x="2783" y="2682"/>
                  </a:cubicBezTo>
                  <a:cubicBezTo>
                    <a:pt x="2733" y="2883"/>
                    <a:pt x="2683" y="3083"/>
                    <a:pt x="2582" y="3284"/>
                  </a:cubicBezTo>
                  <a:cubicBezTo>
                    <a:pt x="2557" y="3359"/>
                    <a:pt x="2607" y="3459"/>
                    <a:pt x="2683" y="3509"/>
                  </a:cubicBezTo>
                  <a:cubicBezTo>
                    <a:pt x="2696" y="3514"/>
                    <a:pt x="2710" y="3516"/>
                    <a:pt x="2725" y="3516"/>
                  </a:cubicBezTo>
                  <a:cubicBezTo>
                    <a:pt x="2792" y="3516"/>
                    <a:pt x="2867" y="3471"/>
                    <a:pt x="2908" y="3409"/>
                  </a:cubicBezTo>
                  <a:cubicBezTo>
                    <a:pt x="3008" y="3184"/>
                    <a:pt x="3084" y="2933"/>
                    <a:pt x="3134" y="2707"/>
                  </a:cubicBezTo>
                  <a:cubicBezTo>
                    <a:pt x="3234" y="2356"/>
                    <a:pt x="3284" y="2031"/>
                    <a:pt x="3334" y="1680"/>
                  </a:cubicBezTo>
                  <a:cubicBezTo>
                    <a:pt x="3359" y="1529"/>
                    <a:pt x="3384" y="1354"/>
                    <a:pt x="3384" y="1204"/>
                  </a:cubicBezTo>
                  <a:cubicBezTo>
                    <a:pt x="3384" y="1053"/>
                    <a:pt x="3384" y="878"/>
                    <a:pt x="3359" y="727"/>
                  </a:cubicBezTo>
                  <a:cubicBezTo>
                    <a:pt x="3334" y="502"/>
                    <a:pt x="3234" y="251"/>
                    <a:pt x="3034" y="126"/>
                  </a:cubicBezTo>
                  <a:cubicBezTo>
                    <a:pt x="2908" y="51"/>
                    <a:pt x="2783" y="1"/>
                    <a:pt x="2633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0" name="Google Shape;12990;g24384d3dfa2_2_2336"/>
            <p:cNvSpPr/>
            <p:nvPr/>
          </p:nvSpPr>
          <p:spPr>
            <a:xfrm>
              <a:off x="5754550" y="2597775"/>
              <a:ext cx="54525" cy="42275"/>
            </a:xfrm>
            <a:custGeom>
              <a:avLst/>
              <a:gdLst/>
              <a:ahLst/>
              <a:cxnLst/>
              <a:rect l="l" t="t" r="r" b="b"/>
              <a:pathLst>
                <a:path w="2181" h="1691" extrusionOk="0">
                  <a:moveTo>
                    <a:pt x="2005" y="0"/>
                  </a:moveTo>
                  <a:cubicBezTo>
                    <a:pt x="1955" y="0"/>
                    <a:pt x="1930" y="26"/>
                    <a:pt x="1880" y="26"/>
                  </a:cubicBezTo>
                  <a:cubicBezTo>
                    <a:pt x="1254" y="452"/>
                    <a:pt x="627" y="853"/>
                    <a:pt x="76" y="1379"/>
                  </a:cubicBezTo>
                  <a:cubicBezTo>
                    <a:pt x="25" y="1404"/>
                    <a:pt x="0" y="1454"/>
                    <a:pt x="0" y="1479"/>
                  </a:cubicBezTo>
                  <a:cubicBezTo>
                    <a:pt x="0" y="1529"/>
                    <a:pt x="0" y="1579"/>
                    <a:pt x="25" y="1630"/>
                  </a:cubicBezTo>
                  <a:cubicBezTo>
                    <a:pt x="76" y="1655"/>
                    <a:pt x="101" y="1680"/>
                    <a:pt x="151" y="1680"/>
                  </a:cubicBezTo>
                  <a:cubicBezTo>
                    <a:pt x="165" y="1687"/>
                    <a:pt x="180" y="1690"/>
                    <a:pt x="194" y="1690"/>
                  </a:cubicBezTo>
                  <a:cubicBezTo>
                    <a:pt x="228" y="1690"/>
                    <a:pt x="258" y="1672"/>
                    <a:pt x="276" y="1655"/>
                  </a:cubicBezTo>
                  <a:cubicBezTo>
                    <a:pt x="827" y="1128"/>
                    <a:pt x="1479" y="727"/>
                    <a:pt x="2106" y="326"/>
                  </a:cubicBezTo>
                  <a:cubicBezTo>
                    <a:pt x="2181" y="251"/>
                    <a:pt x="2181" y="151"/>
                    <a:pt x="2131" y="76"/>
                  </a:cubicBezTo>
                  <a:cubicBezTo>
                    <a:pt x="2106" y="26"/>
                    <a:pt x="2056" y="0"/>
                    <a:pt x="2005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1" name="Google Shape;12991;g24384d3dfa2_2_2336"/>
            <p:cNvSpPr/>
            <p:nvPr/>
          </p:nvSpPr>
          <p:spPr>
            <a:xfrm>
              <a:off x="5750150" y="2594650"/>
              <a:ext cx="63950" cy="45375"/>
            </a:xfrm>
            <a:custGeom>
              <a:avLst/>
              <a:gdLst/>
              <a:ahLst/>
              <a:cxnLst/>
              <a:rect l="l" t="t" r="r" b="b"/>
              <a:pathLst>
                <a:path w="2558" h="1815" extrusionOk="0">
                  <a:moveTo>
                    <a:pt x="2382" y="0"/>
                  </a:moveTo>
                  <a:cubicBezTo>
                    <a:pt x="2332" y="0"/>
                    <a:pt x="2307" y="0"/>
                    <a:pt x="2282" y="25"/>
                  </a:cubicBezTo>
                  <a:cubicBezTo>
                    <a:pt x="1530" y="476"/>
                    <a:pt x="803" y="978"/>
                    <a:pt x="101" y="1504"/>
                  </a:cubicBezTo>
                  <a:cubicBezTo>
                    <a:pt x="26" y="1554"/>
                    <a:pt x="1" y="1679"/>
                    <a:pt x="51" y="1755"/>
                  </a:cubicBezTo>
                  <a:cubicBezTo>
                    <a:pt x="92" y="1796"/>
                    <a:pt x="141" y="1815"/>
                    <a:pt x="190" y="1815"/>
                  </a:cubicBezTo>
                  <a:cubicBezTo>
                    <a:pt x="229" y="1815"/>
                    <a:pt x="268" y="1802"/>
                    <a:pt x="302" y="1780"/>
                  </a:cubicBezTo>
                  <a:cubicBezTo>
                    <a:pt x="1003" y="1253"/>
                    <a:pt x="1730" y="752"/>
                    <a:pt x="2482" y="301"/>
                  </a:cubicBezTo>
                  <a:cubicBezTo>
                    <a:pt x="2507" y="276"/>
                    <a:pt x="2532" y="226"/>
                    <a:pt x="2557" y="201"/>
                  </a:cubicBezTo>
                  <a:cubicBezTo>
                    <a:pt x="2557" y="151"/>
                    <a:pt x="2532" y="100"/>
                    <a:pt x="2507" y="75"/>
                  </a:cubicBezTo>
                  <a:cubicBezTo>
                    <a:pt x="2482" y="25"/>
                    <a:pt x="2432" y="0"/>
                    <a:pt x="2407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2" name="Google Shape;12992;g24384d3dfa2_2_2336"/>
            <p:cNvSpPr/>
            <p:nvPr/>
          </p:nvSpPr>
          <p:spPr>
            <a:xfrm>
              <a:off x="5825975" y="2619700"/>
              <a:ext cx="16325" cy="48125"/>
            </a:xfrm>
            <a:custGeom>
              <a:avLst/>
              <a:gdLst/>
              <a:ahLst/>
              <a:cxnLst/>
              <a:rect l="l" t="t" r="r" b="b"/>
              <a:pathLst>
                <a:path w="653" h="1925" extrusionOk="0">
                  <a:moveTo>
                    <a:pt x="477" y="1"/>
                  </a:moveTo>
                  <a:cubicBezTo>
                    <a:pt x="452" y="1"/>
                    <a:pt x="402" y="1"/>
                    <a:pt x="376" y="26"/>
                  </a:cubicBezTo>
                  <a:cubicBezTo>
                    <a:pt x="351" y="26"/>
                    <a:pt x="301" y="76"/>
                    <a:pt x="301" y="126"/>
                  </a:cubicBezTo>
                  <a:cubicBezTo>
                    <a:pt x="251" y="652"/>
                    <a:pt x="176" y="1204"/>
                    <a:pt x="1" y="1705"/>
                  </a:cubicBezTo>
                  <a:cubicBezTo>
                    <a:pt x="1" y="1755"/>
                    <a:pt x="1" y="1805"/>
                    <a:pt x="26" y="1830"/>
                  </a:cubicBezTo>
                  <a:cubicBezTo>
                    <a:pt x="51" y="1880"/>
                    <a:pt x="101" y="1905"/>
                    <a:pt x="126" y="1905"/>
                  </a:cubicBezTo>
                  <a:cubicBezTo>
                    <a:pt x="151" y="1918"/>
                    <a:pt x="176" y="1924"/>
                    <a:pt x="201" y="1924"/>
                  </a:cubicBezTo>
                  <a:cubicBezTo>
                    <a:pt x="226" y="1924"/>
                    <a:pt x="251" y="1918"/>
                    <a:pt x="276" y="1905"/>
                  </a:cubicBezTo>
                  <a:cubicBezTo>
                    <a:pt x="301" y="1855"/>
                    <a:pt x="326" y="1830"/>
                    <a:pt x="351" y="1780"/>
                  </a:cubicBezTo>
                  <a:cubicBezTo>
                    <a:pt x="527" y="1279"/>
                    <a:pt x="602" y="727"/>
                    <a:pt x="652" y="201"/>
                  </a:cubicBezTo>
                  <a:cubicBezTo>
                    <a:pt x="652" y="151"/>
                    <a:pt x="652" y="101"/>
                    <a:pt x="627" y="76"/>
                  </a:cubicBezTo>
                  <a:cubicBezTo>
                    <a:pt x="602" y="26"/>
                    <a:pt x="552" y="1"/>
                    <a:pt x="527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3" name="Google Shape;12993;g24384d3dfa2_2_2336"/>
            <p:cNvSpPr/>
            <p:nvPr/>
          </p:nvSpPr>
          <p:spPr>
            <a:xfrm>
              <a:off x="5825975" y="2617825"/>
              <a:ext cx="16950" cy="55900"/>
            </a:xfrm>
            <a:custGeom>
              <a:avLst/>
              <a:gdLst/>
              <a:ahLst/>
              <a:cxnLst/>
              <a:rect l="l" t="t" r="r" b="b"/>
              <a:pathLst>
                <a:path w="678" h="2236" extrusionOk="0">
                  <a:moveTo>
                    <a:pt x="502" y="0"/>
                  </a:moveTo>
                  <a:cubicBezTo>
                    <a:pt x="427" y="0"/>
                    <a:pt x="351" y="76"/>
                    <a:pt x="326" y="151"/>
                  </a:cubicBezTo>
                  <a:cubicBezTo>
                    <a:pt x="251" y="777"/>
                    <a:pt x="201" y="1404"/>
                    <a:pt x="26" y="2031"/>
                  </a:cubicBezTo>
                  <a:cubicBezTo>
                    <a:pt x="1" y="2106"/>
                    <a:pt x="76" y="2206"/>
                    <a:pt x="151" y="2231"/>
                  </a:cubicBezTo>
                  <a:cubicBezTo>
                    <a:pt x="164" y="2234"/>
                    <a:pt x="177" y="2236"/>
                    <a:pt x="190" y="2236"/>
                  </a:cubicBezTo>
                  <a:cubicBezTo>
                    <a:pt x="270" y="2236"/>
                    <a:pt x="330" y="2171"/>
                    <a:pt x="351" y="2106"/>
                  </a:cubicBezTo>
                  <a:cubicBezTo>
                    <a:pt x="527" y="1479"/>
                    <a:pt x="602" y="853"/>
                    <a:pt x="677" y="226"/>
                  </a:cubicBezTo>
                  <a:cubicBezTo>
                    <a:pt x="677" y="176"/>
                    <a:pt x="677" y="126"/>
                    <a:pt x="652" y="101"/>
                  </a:cubicBezTo>
                  <a:cubicBezTo>
                    <a:pt x="627" y="51"/>
                    <a:pt x="577" y="26"/>
                    <a:pt x="527" y="26"/>
                  </a:cubicBezTo>
                  <a:cubicBezTo>
                    <a:pt x="527" y="0"/>
                    <a:pt x="527" y="0"/>
                    <a:pt x="502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4" name="Google Shape;12994;g24384d3dfa2_2_2336"/>
            <p:cNvSpPr/>
            <p:nvPr/>
          </p:nvSpPr>
          <p:spPr>
            <a:xfrm>
              <a:off x="5826600" y="2620950"/>
              <a:ext cx="16325" cy="54075"/>
            </a:xfrm>
            <a:custGeom>
              <a:avLst/>
              <a:gdLst/>
              <a:ahLst/>
              <a:cxnLst/>
              <a:rect l="l" t="t" r="r" b="b"/>
              <a:pathLst>
                <a:path w="653" h="2163" extrusionOk="0">
                  <a:moveTo>
                    <a:pt x="477" y="1"/>
                  </a:moveTo>
                  <a:cubicBezTo>
                    <a:pt x="452" y="1"/>
                    <a:pt x="427" y="26"/>
                    <a:pt x="402" y="26"/>
                  </a:cubicBezTo>
                  <a:cubicBezTo>
                    <a:pt x="351" y="51"/>
                    <a:pt x="326" y="101"/>
                    <a:pt x="326" y="151"/>
                  </a:cubicBezTo>
                  <a:cubicBezTo>
                    <a:pt x="251" y="753"/>
                    <a:pt x="201" y="1354"/>
                    <a:pt x="26" y="1956"/>
                  </a:cubicBezTo>
                  <a:cubicBezTo>
                    <a:pt x="1" y="2056"/>
                    <a:pt x="76" y="2131"/>
                    <a:pt x="176" y="2156"/>
                  </a:cubicBezTo>
                  <a:cubicBezTo>
                    <a:pt x="189" y="2161"/>
                    <a:pt x="203" y="2163"/>
                    <a:pt x="216" y="2163"/>
                  </a:cubicBezTo>
                  <a:cubicBezTo>
                    <a:pt x="283" y="2163"/>
                    <a:pt x="356" y="2114"/>
                    <a:pt x="377" y="2031"/>
                  </a:cubicBezTo>
                  <a:cubicBezTo>
                    <a:pt x="527" y="1429"/>
                    <a:pt x="602" y="828"/>
                    <a:pt x="652" y="226"/>
                  </a:cubicBezTo>
                  <a:cubicBezTo>
                    <a:pt x="652" y="176"/>
                    <a:pt x="652" y="126"/>
                    <a:pt x="627" y="101"/>
                  </a:cubicBezTo>
                  <a:cubicBezTo>
                    <a:pt x="602" y="51"/>
                    <a:pt x="577" y="26"/>
                    <a:pt x="527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5" name="Google Shape;12995;g24384d3dfa2_2_2336"/>
            <p:cNvSpPr/>
            <p:nvPr/>
          </p:nvSpPr>
          <p:spPr>
            <a:xfrm>
              <a:off x="5263950" y="2828350"/>
              <a:ext cx="126575" cy="117975"/>
            </a:xfrm>
            <a:custGeom>
              <a:avLst/>
              <a:gdLst/>
              <a:ahLst/>
              <a:cxnLst/>
              <a:rect l="l" t="t" r="r" b="b"/>
              <a:pathLst>
                <a:path w="5063" h="4719" extrusionOk="0">
                  <a:moveTo>
                    <a:pt x="4913" y="1"/>
                  </a:moveTo>
                  <a:cubicBezTo>
                    <a:pt x="4887" y="1"/>
                    <a:pt x="4862" y="1"/>
                    <a:pt x="4812" y="26"/>
                  </a:cubicBezTo>
                  <a:cubicBezTo>
                    <a:pt x="4311" y="176"/>
                    <a:pt x="3860" y="427"/>
                    <a:pt x="3409" y="702"/>
                  </a:cubicBezTo>
                  <a:cubicBezTo>
                    <a:pt x="2907" y="1028"/>
                    <a:pt x="2456" y="1404"/>
                    <a:pt x="2005" y="1805"/>
                  </a:cubicBezTo>
                  <a:cubicBezTo>
                    <a:pt x="1579" y="2231"/>
                    <a:pt x="1178" y="2657"/>
                    <a:pt x="827" y="3133"/>
                  </a:cubicBezTo>
                  <a:cubicBezTo>
                    <a:pt x="527" y="3560"/>
                    <a:pt x="251" y="4011"/>
                    <a:pt x="25" y="4487"/>
                  </a:cubicBezTo>
                  <a:cubicBezTo>
                    <a:pt x="0" y="4587"/>
                    <a:pt x="50" y="4687"/>
                    <a:pt x="126" y="4712"/>
                  </a:cubicBezTo>
                  <a:cubicBezTo>
                    <a:pt x="143" y="4717"/>
                    <a:pt x="161" y="4719"/>
                    <a:pt x="178" y="4719"/>
                  </a:cubicBezTo>
                  <a:cubicBezTo>
                    <a:pt x="259" y="4719"/>
                    <a:pt x="330" y="4674"/>
                    <a:pt x="351" y="4612"/>
                  </a:cubicBezTo>
                  <a:cubicBezTo>
                    <a:pt x="401" y="4487"/>
                    <a:pt x="476" y="4362"/>
                    <a:pt x="527" y="4236"/>
                  </a:cubicBezTo>
                  <a:cubicBezTo>
                    <a:pt x="527" y="4261"/>
                    <a:pt x="527" y="4261"/>
                    <a:pt x="527" y="4261"/>
                  </a:cubicBezTo>
                  <a:cubicBezTo>
                    <a:pt x="852" y="3635"/>
                    <a:pt x="1303" y="3058"/>
                    <a:pt x="1780" y="2532"/>
                  </a:cubicBezTo>
                  <a:lnTo>
                    <a:pt x="1780" y="2532"/>
                  </a:lnTo>
                  <a:cubicBezTo>
                    <a:pt x="1780" y="2557"/>
                    <a:pt x="1755" y="2557"/>
                    <a:pt x="1755" y="2582"/>
                  </a:cubicBezTo>
                  <a:cubicBezTo>
                    <a:pt x="2331" y="1955"/>
                    <a:pt x="2983" y="1404"/>
                    <a:pt x="3684" y="928"/>
                  </a:cubicBezTo>
                  <a:cubicBezTo>
                    <a:pt x="4085" y="677"/>
                    <a:pt x="4512" y="477"/>
                    <a:pt x="4963" y="326"/>
                  </a:cubicBezTo>
                  <a:cubicBezTo>
                    <a:pt x="5013" y="326"/>
                    <a:pt x="5038" y="276"/>
                    <a:pt x="5063" y="226"/>
                  </a:cubicBezTo>
                  <a:cubicBezTo>
                    <a:pt x="5063" y="201"/>
                    <a:pt x="5063" y="151"/>
                    <a:pt x="5063" y="101"/>
                  </a:cubicBezTo>
                  <a:cubicBezTo>
                    <a:pt x="5038" y="51"/>
                    <a:pt x="4988" y="26"/>
                    <a:pt x="4963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6" name="Google Shape;12996;g24384d3dfa2_2_2336"/>
            <p:cNvSpPr/>
            <p:nvPr/>
          </p:nvSpPr>
          <p:spPr>
            <a:xfrm>
              <a:off x="5337250" y="2800775"/>
              <a:ext cx="103400" cy="66950"/>
            </a:xfrm>
            <a:custGeom>
              <a:avLst/>
              <a:gdLst/>
              <a:ahLst/>
              <a:cxnLst/>
              <a:rect l="l" t="t" r="r" b="b"/>
              <a:pathLst>
                <a:path w="4136" h="2678" extrusionOk="0">
                  <a:moveTo>
                    <a:pt x="3935" y="1"/>
                  </a:moveTo>
                  <a:cubicBezTo>
                    <a:pt x="3910" y="1"/>
                    <a:pt x="3885" y="1"/>
                    <a:pt x="3860" y="26"/>
                  </a:cubicBezTo>
                  <a:cubicBezTo>
                    <a:pt x="3184" y="302"/>
                    <a:pt x="2532" y="652"/>
                    <a:pt x="1905" y="1028"/>
                  </a:cubicBezTo>
                  <a:cubicBezTo>
                    <a:pt x="1279" y="1429"/>
                    <a:pt x="677" y="1881"/>
                    <a:pt x="101" y="2382"/>
                  </a:cubicBezTo>
                  <a:cubicBezTo>
                    <a:pt x="26" y="2432"/>
                    <a:pt x="1" y="2532"/>
                    <a:pt x="76" y="2607"/>
                  </a:cubicBezTo>
                  <a:cubicBezTo>
                    <a:pt x="105" y="2651"/>
                    <a:pt x="159" y="2678"/>
                    <a:pt x="215" y="2678"/>
                  </a:cubicBezTo>
                  <a:cubicBezTo>
                    <a:pt x="255" y="2678"/>
                    <a:pt x="295" y="2664"/>
                    <a:pt x="326" y="2632"/>
                  </a:cubicBezTo>
                  <a:cubicBezTo>
                    <a:pt x="871" y="2162"/>
                    <a:pt x="1464" y="1717"/>
                    <a:pt x="2058" y="1344"/>
                  </a:cubicBezTo>
                  <a:lnTo>
                    <a:pt x="2058" y="1344"/>
                  </a:lnTo>
                  <a:cubicBezTo>
                    <a:pt x="2056" y="1347"/>
                    <a:pt x="2056" y="1350"/>
                    <a:pt x="2056" y="1354"/>
                  </a:cubicBezTo>
                  <a:cubicBezTo>
                    <a:pt x="2682" y="953"/>
                    <a:pt x="3334" y="602"/>
                    <a:pt x="4011" y="327"/>
                  </a:cubicBezTo>
                  <a:cubicBezTo>
                    <a:pt x="4111" y="302"/>
                    <a:pt x="4136" y="176"/>
                    <a:pt x="4086" y="101"/>
                  </a:cubicBezTo>
                  <a:cubicBezTo>
                    <a:pt x="4061" y="51"/>
                    <a:pt x="4011" y="1"/>
                    <a:pt x="3935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7" name="Google Shape;12997;g24384d3dfa2_2_2336"/>
            <p:cNvSpPr/>
            <p:nvPr/>
          </p:nvSpPr>
          <p:spPr>
            <a:xfrm>
              <a:off x="5337875" y="2798900"/>
              <a:ext cx="100275" cy="64800"/>
            </a:xfrm>
            <a:custGeom>
              <a:avLst/>
              <a:gdLst/>
              <a:ahLst/>
              <a:cxnLst/>
              <a:rect l="l" t="t" r="r" b="b"/>
              <a:pathLst>
                <a:path w="4011" h="2592" extrusionOk="0"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083" y="326"/>
                    <a:pt x="2457" y="652"/>
                    <a:pt x="1855" y="1003"/>
                  </a:cubicBezTo>
                  <a:cubicBezTo>
                    <a:pt x="1229" y="1379"/>
                    <a:pt x="627" y="1805"/>
                    <a:pt x="101" y="2281"/>
                  </a:cubicBezTo>
                  <a:cubicBezTo>
                    <a:pt x="26" y="2357"/>
                    <a:pt x="1" y="2457"/>
                    <a:pt x="76" y="2532"/>
                  </a:cubicBezTo>
                  <a:cubicBezTo>
                    <a:pt x="103" y="2573"/>
                    <a:pt x="154" y="2592"/>
                    <a:pt x="206" y="2592"/>
                  </a:cubicBezTo>
                  <a:cubicBezTo>
                    <a:pt x="249" y="2592"/>
                    <a:pt x="293" y="2580"/>
                    <a:pt x="326" y="2557"/>
                  </a:cubicBezTo>
                  <a:cubicBezTo>
                    <a:pt x="778" y="2131"/>
                    <a:pt x="1254" y="1780"/>
                    <a:pt x="1780" y="1454"/>
                  </a:cubicBezTo>
                  <a:cubicBezTo>
                    <a:pt x="2457" y="1028"/>
                    <a:pt x="3159" y="677"/>
                    <a:pt x="3885" y="326"/>
                  </a:cubicBezTo>
                  <a:cubicBezTo>
                    <a:pt x="3961" y="301"/>
                    <a:pt x="4011" y="201"/>
                    <a:pt x="3961" y="101"/>
                  </a:cubicBezTo>
                  <a:cubicBezTo>
                    <a:pt x="3935" y="51"/>
                    <a:pt x="3885" y="1"/>
                    <a:pt x="381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8" name="Google Shape;12998;g24384d3dfa2_2_2336"/>
            <p:cNvSpPr/>
            <p:nvPr/>
          </p:nvSpPr>
          <p:spPr>
            <a:xfrm>
              <a:off x="5330350" y="2797650"/>
              <a:ext cx="109050" cy="70450"/>
            </a:xfrm>
            <a:custGeom>
              <a:avLst/>
              <a:gdLst/>
              <a:ahLst/>
              <a:cxnLst/>
              <a:rect l="l" t="t" r="r" b="b"/>
              <a:pathLst>
                <a:path w="4362" h="2818" extrusionOk="0">
                  <a:moveTo>
                    <a:pt x="4161" y="1"/>
                  </a:moveTo>
                  <a:cubicBezTo>
                    <a:pt x="4136" y="1"/>
                    <a:pt x="4111" y="26"/>
                    <a:pt x="4086" y="26"/>
                  </a:cubicBezTo>
                  <a:cubicBezTo>
                    <a:pt x="2658" y="702"/>
                    <a:pt x="1304" y="1529"/>
                    <a:pt x="76" y="2532"/>
                  </a:cubicBezTo>
                  <a:cubicBezTo>
                    <a:pt x="1" y="2582"/>
                    <a:pt x="1" y="2682"/>
                    <a:pt x="51" y="2757"/>
                  </a:cubicBezTo>
                  <a:cubicBezTo>
                    <a:pt x="92" y="2799"/>
                    <a:pt x="141" y="2817"/>
                    <a:pt x="190" y="2817"/>
                  </a:cubicBezTo>
                  <a:cubicBezTo>
                    <a:pt x="229" y="2817"/>
                    <a:pt x="268" y="2805"/>
                    <a:pt x="302" y="2782"/>
                  </a:cubicBezTo>
                  <a:cubicBezTo>
                    <a:pt x="853" y="2331"/>
                    <a:pt x="1455" y="1905"/>
                    <a:pt x="2081" y="1529"/>
                  </a:cubicBezTo>
                  <a:cubicBezTo>
                    <a:pt x="2783" y="1078"/>
                    <a:pt x="3485" y="702"/>
                    <a:pt x="4236" y="351"/>
                  </a:cubicBezTo>
                  <a:cubicBezTo>
                    <a:pt x="4312" y="301"/>
                    <a:pt x="4362" y="201"/>
                    <a:pt x="4312" y="101"/>
                  </a:cubicBezTo>
                  <a:cubicBezTo>
                    <a:pt x="4287" y="51"/>
                    <a:pt x="4211" y="1"/>
                    <a:pt x="4161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9" name="Google Shape;12999;g24384d3dfa2_2_2336"/>
            <p:cNvSpPr/>
            <p:nvPr/>
          </p:nvSpPr>
          <p:spPr>
            <a:xfrm>
              <a:off x="5342275" y="2790750"/>
              <a:ext cx="109675" cy="67950"/>
            </a:xfrm>
            <a:custGeom>
              <a:avLst/>
              <a:gdLst/>
              <a:ahLst/>
              <a:cxnLst/>
              <a:rect l="l" t="t" r="r" b="b"/>
              <a:pathLst>
                <a:path w="4387" h="2718" extrusionOk="0">
                  <a:moveTo>
                    <a:pt x="4186" y="1"/>
                  </a:moveTo>
                  <a:cubicBezTo>
                    <a:pt x="4160" y="1"/>
                    <a:pt x="4135" y="1"/>
                    <a:pt x="4110" y="26"/>
                  </a:cubicBezTo>
                  <a:cubicBezTo>
                    <a:pt x="2657" y="627"/>
                    <a:pt x="1303" y="1454"/>
                    <a:pt x="75" y="2407"/>
                  </a:cubicBezTo>
                  <a:cubicBezTo>
                    <a:pt x="0" y="2482"/>
                    <a:pt x="0" y="2582"/>
                    <a:pt x="50" y="2657"/>
                  </a:cubicBezTo>
                  <a:cubicBezTo>
                    <a:pt x="78" y="2699"/>
                    <a:pt x="128" y="2717"/>
                    <a:pt x="180" y="2717"/>
                  </a:cubicBezTo>
                  <a:cubicBezTo>
                    <a:pt x="223" y="2717"/>
                    <a:pt x="267" y="2705"/>
                    <a:pt x="301" y="2683"/>
                  </a:cubicBezTo>
                  <a:cubicBezTo>
                    <a:pt x="802" y="2282"/>
                    <a:pt x="1328" y="1931"/>
                    <a:pt x="1880" y="1580"/>
                  </a:cubicBezTo>
                  <a:cubicBezTo>
                    <a:pt x="1855" y="1580"/>
                    <a:pt x="1855" y="1605"/>
                    <a:pt x="1830" y="1605"/>
                  </a:cubicBezTo>
                  <a:cubicBezTo>
                    <a:pt x="2607" y="1129"/>
                    <a:pt x="3409" y="678"/>
                    <a:pt x="4261" y="327"/>
                  </a:cubicBezTo>
                  <a:cubicBezTo>
                    <a:pt x="4336" y="302"/>
                    <a:pt x="4386" y="176"/>
                    <a:pt x="4336" y="101"/>
                  </a:cubicBezTo>
                  <a:cubicBezTo>
                    <a:pt x="4311" y="26"/>
                    <a:pt x="4236" y="1"/>
                    <a:pt x="4186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0" name="Google Shape;13000;g24384d3dfa2_2_2336"/>
            <p:cNvSpPr/>
            <p:nvPr/>
          </p:nvSpPr>
          <p:spPr>
            <a:xfrm>
              <a:off x="5324725" y="2804550"/>
              <a:ext cx="101525" cy="67925"/>
            </a:xfrm>
            <a:custGeom>
              <a:avLst/>
              <a:gdLst/>
              <a:ahLst/>
              <a:cxnLst/>
              <a:rect l="l" t="t" r="r" b="b"/>
              <a:pathLst>
                <a:path w="4061" h="2717" extrusionOk="0">
                  <a:moveTo>
                    <a:pt x="3785" y="0"/>
                  </a:moveTo>
                  <a:cubicBezTo>
                    <a:pt x="2456" y="652"/>
                    <a:pt x="1178" y="1429"/>
                    <a:pt x="75" y="2406"/>
                  </a:cubicBezTo>
                  <a:cubicBezTo>
                    <a:pt x="0" y="2456"/>
                    <a:pt x="0" y="2582"/>
                    <a:pt x="50" y="2657"/>
                  </a:cubicBezTo>
                  <a:cubicBezTo>
                    <a:pt x="92" y="2698"/>
                    <a:pt x="141" y="2717"/>
                    <a:pt x="189" y="2717"/>
                  </a:cubicBezTo>
                  <a:cubicBezTo>
                    <a:pt x="228" y="2717"/>
                    <a:pt x="267" y="2704"/>
                    <a:pt x="301" y="2682"/>
                  </a:cubicBezTo>
                  <a:cubicBezTo>
                    <a:pt x="878" y="2156"/>
                    <a:pt x="1479" y="1704"/>
                    <a:pt x="2131" y="1303"/>
                  </a:cubicBezTo>
                  <a:cubicBezTo>
                    <a:pt x="2707" y="953"/>
                    <a:pt x="3309" y="627"/>
                    <a:pt x="3935" y="326"/>
                  </a:cubicBezTo>
                  <a:cubicBezTo>
                    <a:pt x="4010" y="276"/>
                    <a:pt x="4060" y="176"/>
                    <a:pt x="4035" y="100"/>
                  </a:cubicBezTo>
                  <a:cubicBezTo>
                    <a:pt x="3985" y="25"/>
                    <a:pt x="3935" y="0"/>
                    <a:pt x="3860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1" name="Google Shape;13001;g24384d3dfa2_2_2336"/>
            <p:cNvSpPr/>
            <p:nvPr/>
          </p:nvSpPr>
          <p:spPr>
            <a:xfrm>
              <a:off x="5330975" y="2817075"/>
              <a:ext cx="73350" cy="51325"/>
            </a:xfrm>
            <a:custGeom>
              <a:avLst/>
              <a:gdLst/>
              <a:ahLst/>
              <a:cxnLst/>
              <a:rect l="l" t="t" r="r" b="b"/>
              <a:pathLst>
                <a:path w="2934" h="2053" extrusionOk="0">
                  <a:moveTo>
                    <a:pt x="2758" y="0"/>
                  </a:moveTo>
                  <a:cubicBezTo>
                    <a:pt x="2733" y="0"/>
                    <a:pt x="2708" y="0"/>
                    <a:pt x="2683" y="26"/>
                  </a:cubicBezTo>
                  <a:cubicBezTo>
                    <a:pt x="1755" y="477"/>
                    <a:pt x="853" y="1053"/>
                    <a:pt x="101" y="1755"/>
                  </a:cubicBezTo>
                  <a:cubicBezTo>
                    <a:pt x="26" y="1805"/>
                    <a:pt x="1" y="1930"/>
                    <a:pt x="76" y="2005"/>
                  </a:cubicBezTo>
                  <a:cubicBezTo>
                    <a:pt x="104" y="2033"/>
                    <a:pt x="154" y="2053"/>
                    <a:pt x="206" y="2053"/>
                  </a:cubicBezTo>
                  <a:cubicBezTo>
                    <a:pt x="249" y="2053"/>
                    <a:pt x="293" y="2039"/>
                    <a:pt x="327" y="2005"/>
                  </a:cubicBezTo>
                  <a:cubicBezTo>
                    <a:pt x="753" y="1604"/>
                    <a:pt x="1254" y="1229"/>
                    <a:pt x="1780" y="903"/>
                  </a:cubicBezTo>
                  <a:cubicBezTo>
                    <a:pt x="2131" y="702"/>
                    <a:pt x="2457" y="502"/>
                    <a:pt x="2808" y="326"/>
                  </a:cubicBezTo>
                  <a:cubicBezTo>
                    <a:pt x="2908" y="276"/>
                    <a:pt x="2933" y="176"/>
                    <a:pt x="2908" y="101"/>
                  </a:cubicBezTo>
                  <a:cubicBezTo>
                    <a:pt x="2883" y="51"/>
                    <a:pt x="2808" y="0"/>
                    <a:pt x="275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2" name="Google Shape;13002;g24384d3dfa2_2_2336"/>
            <p:cNvSpPr/>
            <p:nvPr/>
          </p:nvSpPr>
          <p:spPr>
            <a:xfrm>
              <a:off x="5746400" y="3094650"/>
              <a:ext cx="57050" cy="168575"/>
            </a:xfrm>
            <a:custGeom>
              <a:avLst/>
              <a:gdLst/>
              <a:ahLst/>
              <a:cxnLst/>
              <a:rect l="l" t="t" r="r" b="b"/>
              <a:pathLst>
                <a:path w="2282" h="6743" extrusionOk="0">
                  <a:moveTo>
                    <a:pt x="2106" y="0"/>
                  </a:moveTo>
                  <a:cubicBezTo>
                    <a:pt x="2031" y="0"/>
                    <a:pt x="1930" y="75"/>
                    <a:pt x="1930" y="176"/>
                  </a:cubicBezTo>
                  <a:cubicBezTo>
                    <a:pt x="1930" y="1078"/>
                    <a:pt x="1855" y="1955"/>
                    <a:pt x="1680" y="2832"/>
                  </a:cubicBezTo>
                  <a:lnTo>
                    <a:pt x="1680" y="2807"/>
                  </a:lnTo>
                  <a:cubicBezTo>
                    <a:pt x="1529" y="3609"/>
                    <a:pt x="1279" y="4411"/>
                    <a:pt x="928" y="5163"/>
                  </a:cubicBezTo>
                  <a:cubicBezTo>
                    <a:pt x="928" y="5138"/>
                    <a:pt x="928" y="5138"/>
                    <a:pt x="928" y="5138"/>
                  </a:cubicBezTo>
                  <a:cubicBezTo>
                    <a:pt x="677" y="5614"/>
                    <a:pt x="402" y="6065"/>
                    <a:pt x="51" y="6466"/>
                  </a:cubicBezTo>
                  <a:cubicBezTo>
                    <a:pt x="1" y="6542"/>
                    <a:pt x="26" y="6667"/>
                    <a:pt x="101" y="6717"/>
                  </a:cubicBezTo>
                  <a:cubicBezTo>
                    <a:pt x="151" y="6742"/>
                    <a:pt x="201" y="6742"/>
                    <a:pt x="226" y="6742"/>
                  </a:cubicBezTo>
                  <a:cubicBezTo>
                    <a:pt x="276" y="6742"/>
                    <a:pt x="326" y="6717"/>
                    <a:pt x="351" y="6667"/>
                  </a:cubicBezTo>
                  <a:cubicBezTo>
                    <a:pt x="1830" y="4862"/>
                    <a:pt x="2256" y="2456"/>
                    <a:pt x="2281" y="201"/>
                  </a:cubicBezTo>
                  <a:cubicBezTo>
                    <a:pt x="2281" y="101"/>
                    <a:pt x="2206" y="25"/>
                    <a:pt x="213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3" name="Google Shape;13003;g24384d3dfa2_2_2336"/>
            <p:cNvSpPr/>
            <p:nvPr/>
          </p:nvSpPr>
          <p:spPr>
            <a:xfrm>
              <a:off x="5748900" y="2758175"/>
              <a:ext cx="72725" cy="505075"/>
            </a:xfrm>
            <a:custGeom>
              <a:avLst/>
              <a:gdLst/>
              <a:ahLst/>
              <a:cxnLst/>
              <a:rect l="l" t="t" r="r" b="b"/>
              <a:pathLst>
                <a:path w="2909" h="20203" extrusionOk="0">
                  <a:moveTo>
                    <a:pt x="2407" y="1"/>
                  </a:moveTo>
                  <a:cubicBezTo>
                    <a:pt x="2332" y="1"/>
                    <a:pt x="2231" y="76"/>
                    <a:pt x="2231" y="151"/>
                  </a:cubicBezTo>
                  <a:cubicBezTo>
                    <a:pt x="2256" y="1404"/>
                    <a:pt x="2432" y="2632"/>
                    <a:pt x="2532" y="3860"/>
                  </a:cubicBezTo>
                  <a:cubicBezTo>
                    <a:pt x="2532" y="4086"/>
                    <a:pt x="2557" y="4311"/>
                    <a:pt x="2557" y="4562"/>
                  </a:cubicBezTo>
                  <a:cubicBezTo>
                    <a:pt x="2557" y="4813"/>
                    <a:pt x="2557" y="5088"/>
                    <a:pt x="2557" y="5364"/>
                  </a:cubicBezTo>
                  <a:cubicBezTo>
                    <a:pt x="2532" y="5890"/>
                    <a:pt x="2532" y="6442"/>
                    <a:pt x="2507" y="6993"/>
                  </a:cubicBezTo>
                  <a:cubicBezTo>
                    <a:pt x="2457" y="8071"/>
                    <a:pt x="2407" y="9174"/>
                    <a:pt x="2332" y="10251"/>
                  </a:cubicBezTo>
                  <a:cubicBezTo>
                    <a:pt x="2307" y="10702"/>
                    <a:pt x="2256" y="11153"/>
                    <a:pt x="2231" y="11605"/>
                  </a:cubicBezTo>
                  <a:cubicBezTo>
                    <a:pt x="2206" y="12056"/>
                    <a:pt x="2156" y="12507"/>
                    <a:pt x="2106" y="12958"/>
                  </a:cubicBezTo>
                  <a:cubicBezTo>
                    <a:pt x="2031" y="13860"/>
                    <a:pt x="1931" y="14763"/>
                    <a:pt x="1755" y="15640"/>
                  </a:cubicBezTo>
                  <a:cubicBezTo>
                    <a:pt x="1755" y="15640"/>
                    <a:pt x="1755" y="15640"/>
                    <a:pt x="1755" y="15665"/>
                  </a:cubicBezTo>
                  <a:cubicBezTo>
                    <a:pt x="1530" y="16742"/>
                    <a:pt x="1229" y="17795"/>
                    <a:pt x="753" y="18773"/>
                  </a:cubicBezTo>
                  <a:cubicBezTo>
                    <a:pt x="552" y="19174"/>
                    <a:pt x="327" y="19550"/>
                    <a:pt x="51" y="19925"/>
                  </a:cubicBezTo>
                  <a:cubicBezTo>
                    <a:pt x="1" y="20001"/>
                    <a:pt x="26" y="20101"/>
                    <a:pt x="101" y="20176"/>
                  </a:cubicBezTo>
                  <a:cubicBezTo>
                    <a:pt x="137" y="20194"/>
                    <a:pt x="172" y="20202"/>
                    <a:pt x="205" y="20202"/>
                  </a:cubicBezTo>
                  <a:cubicBezTo>
                    <a:pt x="266" y="20202"/>
                    <a:pt x="319" y="20175"/>
                    <a:pt x="352" y="20126"/>
                  </a:cubicBezTo>
                  <a:cubicBezTo>
                    <a:pt x="878" y="19349"/>
                    <a:pt x="1279" y="18522"/>
                    <a:pt x="1580" y="17645"/>
                  </a:cubicBezTo>
                  <a:cubicBezTo>
                    <a:pt x="1881" y="16742"/>
                    <a:pt x="2081" y="15840"/>
                    <a:pt x="2231" y="14913"/>
                  </a:cubicBezTo>
                  <a:cubicBezTo>
                    <a:pt x="2382" y="13961"/>
                    <a:pt x="2457" y="13033"/>
                    <a:pt x="2532" y="12081"/>
                  </a:cubicBezTo>
                  <a:cubicBezTo>
                    <a:pt x="2632" y="11053"/>
                    <a:pt x="2708" y="10026"/>
                    <a:pt x="2758" y="8973"/>
                  </a:cubicBezTo>
                  <a:cubicBezTo>
                    <a:pt x="2808" y="8321"/>
                    <a:pt x="2833" y="7670"/>
                    <a:pt x="2858" y="7018"/>
                  </a:cubicBezTo>
                  <a:cubicBezTo>
                    <a:pt x="2858" y="6667"/>
                    <a:pt x="2858" y="6341"/>
                    <a:pt x="2883" y="5991"/>
                  </a:cubicBezTo>
                  <a:cubicBezTo>
                    <a:pt x="2883" y="5665"/>
                    <a:pt x="2908" y="5314"/>
                    <a:pt x="2908" y="4963"/>
                  </a:cubicBezTo>
                  <a:cubicBezTo>
                    <a:pt x="2908" y="3685"/>
                    <a:pt x="2708" y="2407"/>
                    <a:pt x="2632" y="1103"/>
                  </a:cubicBezTo>
                  <a:cubicBezTo>
                    <a:pt x="2632" y="1103"/>
                    <a:pt x="2632" y="1078"/>
                    <a:pt x="2632" y="1078"/>
                  </a:cubicBezTo>
                  <a:cubicBezTo>
                    <a:pt x="2607" y="853"/>
                    <a:pt x="2607" y="652"/>
                    <a:pt x="2582" y="427"/>
                  </a:cubicBezTo>
                  <a:cubicBezTo>
                    <a:pt x="2582" y="326"/>
                    <a:pt x="2557" y="201"/>
                    <a:pt x="2532" y="101"/>
                  </a:cubicBezTo>
                  <a:cubicBezTo>
                    <a:pt x="2532" y="76"/>
                    <a:pt x="2507" y="51"/>
                    <a:pt x="2507" y="26"/>
                  </a:cubicBezTo>
                  <a:cubicBezTo>
                    <a:pt x="2482" y="1"/>
                    <a:pt x="2457" y="1"/>
                    <a:pt x="2432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4" name="Google Shape;13004;g24384d3dfa2_2_2336"/>
            <p:cNvSpPr/>
            <p:nvPr/>
          </p:nvSpPr>
          <p:spPr>
            <a:xfrm>
              <a:off x="5792775" y="3149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5" name="Google Shape;13005;g24384d3dfa2_2_2336"/>
            <p:cNvSpPr/>
            <p:nvPr/>
          </p:nvSpPr>
          <p:spPr>
            <a:xfrm>
              <a:off x="5792775" y="3149150"/>
              <a:ext cx="25" cy="650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6"/>
                  </a:moveTo>
                  <a:lnTo>
                    <a:pt x="0" y="26"/>
                  </a:lnTo>
                  <a:lnTo>
                    <a:pt x="0" y="1"/>
                  </a:lnTo>
                  <a:cubicBezTo>
                    <a:pt x="0" y="1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6" name="Google Shape;13006;g24384d3dfa2_2_2336"/>
            <p:cNvSpPr/>
            <p:nvPr/>
          </p:nvSpPr>
          <p:spPr>
            <a:xfrm>
              <a:off x="5767700" y="3227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7" name="Google Shape;13007;g24384d3dfa2_2_2336"/>
            <p:cNvSpPr/>
            <p:nvPr/>
          </p:nvSpPr>
          <p:spPr>
            <a:xfrm>
              <a:off x="5754550" y="3174850"/>
              <a:ext cx="38875" cy="79175"/>
            </a:xfrm>
            <a:custGeom>
              <a:avLst/>
              <a:gdLst/>
              <a:ahLst/>
              <a:cxnLst/>
              <a:rect l="l" t="t" r="r" b="b"/>
              <a:pathLst>
                <a:path w="1555" h="3167" extrusionOk="0">
                  <a:moveTo>
                    <a:pt x="1379" y="0"/>
                  </a:moveTo>
                  <a:cubicBezTo>
                    <a:pt x="1279" y="0"/>
                    <a:pt x="1228" y="75"/>
                    <a:pt x="1203" y="176"/>
                  </a:cubicBezTo>
                  <a:cubicBezTo>
                    <a:pt x="1178" y="301"/>
                    <a:pt x="1178" y="401"/>
                    <a:pt x="1153" y="527"/>
                  </a:cubicBezTo>
                  <a:cubicBezTo>
                    <a:pt x="1103" y="752"/>
                    <a:pt x="1028" y="978"/>
                    <a:pt x="953" y="1203"/>
                  </a:cubicBezTo>
                  <a:cubicBezTo>
                    <a:pt x="878" y="1404"/>
                    <a:pt x="802" y="1604"/>
                    <a:pt x="702" y="1805"/>
                  </a:cubicBezTo>
                  <a:cubicBezTo>
                    <a:pt x="502" y="2181"/>
                    <a:pt x="301" y="2557"/>
                    <a:pt x="51" y="2908"/>
                  </a:cubicBezTo>
                  <a:cubicBezTo>
                    <a:pt x="0" y="2983"/>
                    <a:pt x="25" y="3083"/>
                    <a:pt x="101" y="3133"/>
                  </a:cubicBezTo>
                  <a:cubicBezTo>
                    <a:pt x="132" y="3154"/>
                    <a:pt x="172" y="3166"/>
                    <a:pt x="211" y="3166"/>
                  </a:cubicBezTo>
                  <a:cubicBezTo>
                    <a:pt x="267" y="3166"/>
                    <a:pt x="322" y="3142"/>
                    <a:pt x="351" y="3083"/>
                  </a:cubicBezTo>
                  <a:cubicBezTo>
                    <a:pt x="652" y="2657"/>
                    <a:pt x="903" y="2206"/>
                    <a:pt x="1128" y="1705"/>
                  </a:cubicBezTo>
                  <a:cubicBezTo>
                    <a:pt x="1329" y="1228"/>
                    <a:pt x="1479" y="727"/>
                    <a:pt x="1554" y="201"/>
                  </a:cubicBezTo>
                  <a:cubicBezTo>
                    <a:pt x="1554" y="101"/>
                    <a:pt x="1479" y="25"/>
                    <a:pt x="1379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8" name="Google Shape;13008;g24384d3dfa2_2_2336"/>
            <p:cNvSpPr/>
            <p:nvPr/>
          </p:nvSpPr>
          <p:spPr>
            <a:xfrm>
              <a:off x="5757050" y="3090875"/>
              <a:ext cx="50775" cy="161725"/>
            </a:xfrm>
            <a:custGeom>
              <a:avLst/>
              <a:gdLst/>
              <a:ahLst/>
              <a:cxnLst/>
              <a:rect l="l" t="t" r="r" b="b"/>
              <a:pathLst>
                <a:path w="2031" h="6469" extrusionOk="0">
                  <a:moveTo>
                    <a:pt x="1855" y="1"/>
                  </a:moveTo>
                  <a:cubicBezTo>
                    <a:pt x="1780" y="1"/>
                    <a:pt x="1705" y="51"/>
                    <a:pt x="1680" y="151"/>
                  </a:cubicBezTo>
                  <a:cubicBezTo>
                    <a:pt x="1605" y="1104"/>
                    <a:pt x="1504" y="2081"/>
                    <a:pt x="1329" y="3008"/>
                  </a:cubicBezTo>
                  <a:cubicBezTo>
                    <a:pt x="1329" y="3008"/>
                    <a:pt x="1329" y="3008"/>
                    <a:pt x="1329" y="2983"/>
                  </a:cubicBezTo>
                  <a:cubicBezTo>
                    <a:pt x="1179" y="3785"/>
                    <a:pt x="953" y="4562"/>
                    <a:pt x="602" y="5289"/>
                  </a:cubicBezTo>
                  <a:cubicBezTo>
                    <a:pt x="427" y="5615"/>
                    <a:pt x="251" y="5916"/>
                    <a:pt x="51" y="6191"/>
                  </a:cubicBezTo>
                  <a:cubicBezTo>
                    <a:pt x="1" y="6267"/>
                    <a:pt x="26" y="6392"/>
                    <a:pt x="101" y="6442"/>
                  </a:cubicBezTo>
                  <a:cubicBezTo>
                    <a:pt x="128" y="6460"/>
                    <a:pt x="160" y="6468"/>
                    <a:pt x="194" y="6468"/>
                  </a:cubicBezTo>
                  <a:cubicBezTo>
                    <a:pt x="255" y="6468"/>
                    <a:pt x="319" y="6440"/>
                    <a:pt x="352" y="6392"/>
                  </a:cubicBezTo>
                  <a:cubicBezTo>
                    <a:pt x="652" y="5966"/>
                    <a:pt x="903" y="5490"/>
                    <a:pt x="1103" y="5013"/>
                  </a:cubicBezTo>
                  <a:cubicBezTo>
                    <a:pt x="1329" y="4512"/>
                    <a:pt x="1479" y="3986"/>
                    <a:pt x="1580" y="3434"/>
                  </a:cubicBezTo>
                  <a:cubicBezTo>
                    <a:pt x="1830" y="2357"/>
                    <a:pt x="1930" y="1279"/>
                    <a:pt x="2031" y="176"/>
                  </a:cubicBezTo>
                  <a:cubicBezTo>
                    <a:pt x="2031" y="76"/>
                    <a:pt x="1956" y="1"/>
                    <a:pt x="188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9" name="Google Shape;13009;g24384d3dfa2_2_2336"/>
            <p:cNvSpPr/>
            <p:nvPr/>
          </p:nvSpPr>
          <p:spPr>
            <a:xfrm>
              <a:off x="5638625" y="300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0" name="Google Shape;13010;g24384d3dfa2_2_2336"/>
            <p:cNvSpPr/>
            <p:nvPr/>
          </p:nvSpPr>
          <p:spPr>
            <a:xfrm>
              <a:off x="5638625" y="300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1" name="Google Shape;13011;g24384d3dfa2_2_2336"/>
            <p:cNvSpPr/>
            <p:nvPr/>
          </p:nvSpPr>
          <p:spPr>
            <a:xfrm>
              <a:off x="5716325" y="304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2" name="Google Shape;13012;g24384d3dfa2_2_2336"/>
            <p:cNvSpPr/>
            <p:nvPr/>
          </p:nvSpPr>
          <p:spPr>
            <a:xfrm>
              <a:off x="4294650" y="2908550"/>
              <a:ext cx="1171075" cy="1656675"/>
            </a:xfrm>
            <a:custGeom>
              <a:avLst/>
              <a:gdLst/>
              <a:ahLst/>
              <a:cxnLst/>
              <a:rect l="l" t="t" r="r" b="b"/>
              <a:pathLst>
                <a:path w="46843" h="66267" extrusionOk="0">
                  <a:moveTo>
                    <a:pt x="39549" y="1"/>
                  </a:moveTo>
                  <a:cubicBezTo>
                    <a:pt x="39499" y="1"/>
                    <a:pt x="39449" y="26"/>
                    <a:pt x="39399" y="76"/>
                  </a:cubicBezTo>
                  <a:lnTo>
                    <a:pt x="36492" y="4562"/>
                  </a:lnTo>
                  <a:lnTo>
                    <a:pt x="28146" y="17394"/>
                  </a:lnTo>
                  <a:cubicBezTo>
                    <a:pt x="24286" y="23309"/>
                    <a:pt x="20451" y="29199"/>
                    <a:pt x="16592" y="35114"/>
                  </a:cubicBezTo>
                  <a:lnTo>
                    <a:pt x="16567" y="35164"/>
                  </a:lnTo>
                  <a:lnTo>
                    <a:pt x="4762" y="53284"/>
                  </a:lnTo>
                  <a:lnTo>
                    <a:pt x="50" y="60527"/>
                  </a:lnTo>
                  <a:cubicBezTo>
                    <a:pt x="25" y="60577"/>
                    <a:pt x="0" y="60602"/>
                    <a:pt x="0" y="60653"/>
                  </a:cubicBezTo>
                  <a:cubicBezTo>
                    <a:pt x="0" y="60728"/>
                    <a:pt x="25" y="60753"/>
                    <a:pt x="75" y="60803"/>
                  </a:cubicBezTo>
                  <a:cubicBezTo>
                    <a:pt x="75" y="60803"/>
                    <a:pt x="100" y="60828"/>
                    <a:pt x="100" y="60853"/>
                  </a:cubicBezTo>
                  <a:cubicBezTo>
                    <a:pt x="1479" y="62833"/>
                    <a:pt x="3409" y="64613"/>
                    <a:pt x="5990" y="66267"/>
                  </a:cubicBezTo>
                  <a:lnTo>
                    <a:pt x="8020" y="63234"/>
                  </a:lnTo>
                  <a:lnTo>
                    <a:pt x="14637" y="53209"/>
                  </a:lnTo>
                  <a:lnTo>
                    <a:pt x="21253" y="43159"/>
                  </a:lnTo>
                  <a:lnTo>
                    <a:pt x="34512" y="23033"/>
                  </a:lnTo>
                  <a:lnTo>
                    <a:pt x="40677" y="13710"/>
                  </a:lnTo>
                  <a:lnTo>
                    <a:pt x="46842" y="4336"/>
                  </a:lnTo>
                  <a:cubicBezTo>
                    <a:pt x="46817" y="4336"/>
                    <a:pt x="46792" y="4311"/>
                    <a:pt x="46767" y="4311"/>
                  </a:cubicBezTo>
                  <a:cubicBezTo>
                    <a:pt x="46717" y="4311"/>
                    <a:pt x="46642" y="4362"/>
                    <a:pt x="46617" y="4412"/>
                  </a:cubicBezTo>
                  <a:cubicBezTo>
                    <a:pt x="46391" y="4687"/>
                    <a:pt x="46191" y="4938"/>
                    <a:pt x="45990" y="5164"/>
                  </a:cubicBezTo>
                  <a:lnTo>
                    <a:pt x="45990" y="5214"/>
                  </a:lnTo>
                  <a:cubicBezTo>
                    <a:pt x="45740" y="5464"/>
                    <a:pt x="45539" y="5690"/>
                    <a:pt x="45339" y="5865"/>
                  </a:cubicBezTo>
                  <a:cubicBezTo>
                    <a:pt x="45163" y="6016"/>
                    <a:pt x="44963" y="6166"/>
                    <a:pt x="44737" y="6342"/>
                  </a:cubicBezTo>
                  <a:cubicBezTo>
                    <a:pt x="44311" y="6617"/>
                    <a:pt x="43860" y="6843"/>
                    <a:pt x="43384" y="7018"/>
                  </a:cubicBezTo>
                  <a:cubicBezTo>
                    <a:pt x="42983" y="7169"/>
                    <a:pt x="42607" y="7244"/>
                    <a:pt x="42256" y="7269"/>
                  </a:cubicBezTo>
                  <a:lnTo>
                    <a:pt x="42206" y="7294"/>
                  </a:lnTo>
                  <a:lnTo>
                    <a:pt x="41955" y="7294"/>
                  </a:lnTo>
                  <a:cubicBezTo>
                    <a:pt x="41755" y="7294"/>
                    <a:pt x="41579" y="7269"/>
                    <a:pt x="41404" y="7244"/>
                  </a:cubicBezTo>
                  <a:lnTo>
                    <a:pt x="41404" y="7244"/>
                  </a:lnTo>
                  <a:lnTo>
                    <a:pt x="41429" y="7269"/>
                  </a:lnTo>
                  <a:cubicBezTo>
                    <a:pt x="41178" y="7194"/>
                    <a:pt x="40953" y="7118"/>
                    <a:pt x="40777" y="7043"/>
                  </a:cubicBezTo>
                  <a:cubicBezTo>
                    <a:pt x="40602" y="6943"/>
                    <a:pt x="40426" y="6843"/>
                    <a:pt x="40276" y="6717"/>
                  </a:cubicBezTo>
                  <a:cubicBezTo>
                    <a:pt x="40126" y="6592"/>
                    <a:pt x="40000" y="6442"/>
                    <a:pt x="39850" y="6241"/>
                  </a:cubicBezTo>
                  <a:cubicBezTo>
                    <a:pt x="39725" y="6041"/>
                    <a:pt x="39624" y="5815"/>
                    <a:pt x="39524" y="5565"/>
                  </a:cubicBezTo>
                  <a:cubicBezTo>
                    <a:pt x="39399" y="5189"/>
                    <a:pt x="39324" y="4788"/>
                    <a:pt x="39273" y="4311"/>
                  </a:cubicBezTo>
                  <a:lnTo>
                    <a:pt x="39273" y="4362"/>
                  </a:lnTo>
                  <a:cubicBezTo>
                    <a:pt x="39223" y="3509"/>
                    <a:pt x="39273" y="2607"/>
                    <a:pt x="39474" y="1504"/>
                  </a:cubicBezTo>
                  <a:cubicBezTo>
                    <a:pt x="39549" y="1103"/>
                    <a:pt x="39649" y="677"/>
                    <a:pt x="39750" y="251"/>
                  </a:cubicBezTo>
                  <a:cubicBezTo>
                    <a:pt x="39775" y="176"/>
                    <a:pt x="39750" y="101"/>
                    <a:pt x="39700" y="51"/>
                  </a:cubicBezTo>
                  <a:cubicBezTo>
                    <a:pt x="39649" y="26"/>
                    <a:pt x="39599" y="1"/>
                    <a:pt x="39549" y="1"/>
                  </a:cubicBezTo>
                  <a:close/>
                </a:path>
              </a:pathLst>
            </a:custGeom>
            <a:solidFill>
              <a:srgbClr val="F2B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3" name="Google Shape;13013;g24384d3dfa2_2_2336"/>
            <p:cNvSpPr/>
            <p:nvPr/>
          </p:nvSpPr>
          <p:spPr>
            <a:xfrm>
              <a:off x="4619200" y="3124725"/>
              <a:ext cx="1159800" cy="1585875"/>
            </a:xfrm>
            <a:custGeom>
              <a:avLst/>
              <a:gdLst/>
              <a:ahLst/>
              <a:cxnLst/>
              <a:rect l="l" t="t" r="r" b="b"/>
              <a:pathLst>
                <a:path w="46392" h="63435" extrusionOk="0">
                  <a:moveTo>
                    <a:pt x="40427" y="0"/>
                  </a:moveTo>
                  <a:lnTo>
                    <a:pt x="38196" y="3409"/>
                  </a:lnTo>
                  <a:lnTo>
                    <a:pt x="38096" y="3534"/>
                  </a:lnTo>
                  <a:lnTo>
                    <a:pt x="24537" y="24111"/>
                  </a:lnTo>
                  <a:lnTo>
                    <a:pt x="10953" y="44737"/>
                  </a:lnTo>
                  <a:cubicBezTo>
                    <a:pt x="7294" y="50251"/>
                    <a:pt x="3660" y="55790"/>
                    <a:pt x="1" y="61304"/>
                  </a:cubicBezTo>
                  <a:cubicBezTo>
                    <a:pt x="176" y="61404"/>
                    <a:pt x="326" y="61479"/>
                    <a:pt x="502" y="61555"/>
                  </a:cubicBezTo>
                  <a:cubicBezTo>
                    <a:pt x="1479" y="62006"/>
                    <a:pt x="2331" y="62357"/>
                    <a:pt x="3108" y="62657"/>
                  </a:cubicBezTo>
                  <a:cubicBezTo>
                    <a:pt x="4086" y="62983"/>
                    <a:pt x="4963" y="63234"/>
                    <a:pt x="5790" y="63334"/>
                  </a:cubicBezTo>
                  <a:cubicBezTo>
                    <a:pt x="6141" y="63384"/>
                    <a:pt x="6492" y="63409"/>
                    <a:pt x="6843" y="63409"/>
                  </a:cubicBezTo>
                  <a:lnTo>
                    <a:pt x="6893" y="63409"/>
                  </a:lnTo>
                  <a:cubicBezTo>
                    <a:pt x="7043" y="63409"/>
                    <a:pt x="7194" y="63409"/>
                    <a:pt x="7344" y="63384"/>
                  </a:cubicBezTo>
                  <a:cubicBezTo>
                    <a:pt x="7394" y="63384"/>
                    <a:pt x="7444" y="63384"/>
                    <a:pt x="7519" y="63359"/>
                  </a:cubicBezTo>
                  <a:cubicBezTo>
                    <a:pt x="7570" y="63359"/>
                    <a:pt x="7595" y="63334"/>
                    <a:pt x="7645" y="63334"/>
                  </a:cubicBezTo>
                  <a:lnTo>
                    <a:pt x="7670" y="63359"/>
                  </a:lnTo>
                  <a:cubicBezTo>
                    <a:pt x="7670" y="63384"/>
                    <a:pt x="7695" y="63384"/>
                    <a:pt x="7695" y="63384"/>
                  </a:cubicBezTo>
                  <a:cubicBezTo>
                    <a:pt x="7745" y="63409"/>
                    <a:pt x="7770" y="63434"/>
                    <a:pt x="7820" y="63434"/>
                  </a:cubicBezTo>
                  <a:cubicBezTo>
                    <a:pt x="7870" y="63434"/>
                    <a:pt x="7946" y="63409"/>
                    <a:pt x="7971" y="63359"/>
                  </a:cubicBezTo>
                  <a:lnTo>
                    <a:pt x="14637" y="53108"/>
                  </a:lnTo>
                  <a:lnTo>
                    <a:pt x="18697" y="46893"/>
                  </a:lnTo>
                  <a:lnTo>
                    <a:pt x="27394" y="33509"/>
                  </a:lnTo>
                  <a:lnTo>
                    <a:pt x="30803" y="28271"/>
                  </a:lnTo>
                  <a:cubicBezTo>
                    <a:pt x="34637" y="22381"/>
                    <a:pt x="38472" y="16517"/>
                    <a:pt x="42307" y="10627"/>
                  </a:cubicBezTo>
                  <a:lnTo>
                    <a:pt x="43835" y="8271"/>
                  </a:lnTo>
                  <a:lnTo>
                    <a:pt x="46367" y="4386"/>
                  </a:lnTo>
                  <a:cubicBezTo>
                    <a:pt x="46392" y="4361"/>
                    <a:pt x="46392" y="4311"/>
                    <a:pt x="46392" y="4261"/>
                  </a:cubicBezTo>
                  <a:cubicBezTo>
                    <a:pt x="46392" y="4211"/>
                    <a:pt x="46367" y="4161"/>
                    <a:pt x="46342" y="4136"/>
                  </a:cubicBezTo>
                  <a:cubicBezTo>
                    <a:pt x="46292" y="4111"/>
                    <a:pt x="46267" y="4086"/>
                    <a:pt x="46216" y="4086"/>
                  </a:cubicBezTo>
                  <a:cubicBezTo>
                    <a:pt x="46191" y="4086"/>
                    <a:pt x="46166" y="4086"/>
                    <a:pt x="46141" y="4111"/>
                  </a:cubicBezTo>
                  <a:cubicBezTo>
                    <a:pt x="46116" y="4111"/>
                    <a:pt x="46066" y="4111"/>
                    <a:pt x="46016" y="4136"/>
                  </a:cubicBezTo>
                  <a:cubicBezTo>
                    <a:pt x="45815" y="4311"/>
                    <a:pt x="45615" y="4487"/>
                    <a:pt x="45414" y="4662"/>
                  </a:cubicBezTo>
                  <a:cubicBezTo>
                    <a:pt x="44988" y="5063"/>
                    <a:pt x="44562" y="5439"/>
                    <a:pt x="44086" y="5740"/>
                  </a:cubicBezTo>
                  <a:cubicBezTo>
                    <a:pt x="43936" y="5840"/>
                    <a:pt x="43785" y="5940"/>
                    <a:pt x="43635" y="6015"/>
                  </a:cubicBezTo>
                  <a:cubicBezTo>
                    <a:pt x="43459" y="6091"/>
                    <a:pt x="43309" y="6166"/>
                    <a:pt x="43134" y="6241"/>
                  </a:cubicBezTo>
                  <a:lnTo>
                    <a:pt x="43109" y="6241"/>
                  </a:lnTo>
                  <a:cubicBezTo>
                    <a:pt x="42783" y="6341"/>
                    <a:pt x="42482" y="6416"/>
                    <a:pt x="42181" y="6441"/>
                  </a:cubicBezTo>
                  <a:lnTo>
                    <a:pt x="41931" y="6441"/>
                  </a:lnTo>
                  <a:cubicBezTo>
                    <a:pt x="41730" y="6441"/>
                    <a:pt x="41555" y="6441"/>
                    <a:pt x="41379" y="6391"/>
                  </a:cubicBezTo>
                  <a:cubicBezTo>
                    <a:pt x="41154" y="6366"/>
                    <a:pt x="40953" y="6291"/>
                    <a:pt x="40753" y="6191"/>
                  </a:cubicBezTo>
                  <a:cubicBezTo>
                    <a:pt x="40577" y="6116"/>
                    <a:pt x="40402" y="6015"/>
                    <a:pt x="40251" y="5865"/>
                  </a:cubicBezTo>
                  <a:cubicBezTo>
                    <a:pt x="40101" y="5740"/>
                    <a:pt x="39976" y="5589"/>
                    <a:pt x="39850" y="5439"/>
                  </a:cubicBezTo>
                  <a:cubicBezTo>
                    <a:pt x="39750" y="5263"/>
                    <a:pt x="39675" y="5113"/>
                    <a:pt x="39600" y="4938"/>
                  </a:cubicBezTo>
                  <a:cubicBezTo>
                    <a:pt x="39525" y="4712"/>
                    <a:pt x="39474" y="4487"/>
                    <a:pt x="39449" y="4211"/>
                  </a:cubicBezTo>
                  <a:cubicBezTo>
                    <a:pt x="39424" y="3810"/>
                    <a:pt x="39449" y="3384"/>
                    <a:pt x="39550" y="2908"/>
                  </a:cubicBezTo>
                  <a:cubicBezTo>
                    <a:pt x="39725" y="1930"/>
                    <a:pt x="40101" y="953"/>
                    <a:pt x="40452" y="151"/>
                  </a:cubicBezTo>
                  <a:cubicBezTo>
                    <a:pt x="40452" y="101"/>
                    <a:pt x="40477" y="75"/>
                    <a:pt x="40452" y="25"/>
                  </a:cubicBezTo>
                  <a:cubicBezTo>
                    <a:pt x="40452" y="25"/>
                    <a:pt x="40452" y="0"/>
                    <a:pt x="40452" y="0"/>
                  </a:cubicBezTo>
                  <a:close/>
                </a:path>
              </a:pathLst>
            </a:custGeom>
            <a:solidFill>
              <a:srgbClr val="F2B6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4" name="Google Shape;13014;g24384d3dfa2_2_2336"/>
            <p:cNvSpPr/>
            <p:nvPr/>
          </p:nvSpPr>
          <p:spPr>
            <a:xfrm>
              <a:off x="1883600" y="4327725"/>
              <a:ext cx="3285750" cy="519450"/>
            </a:xfrm>
            <a:custGeom>
              <a:avLst/>
              <a:gdLst/>
              <a:ahLst/>
              <a:cxnLst/>
              <a:rect l="l" t="t" r="r" b="b"/>
              <a:pathLst>
                <a:path w="131430" h="20778" extrusionOk="0">
                  <a:moveTo>
                    <a:pt x="131129" y="1"/>
                  </a:moveTo>
                  <a:lnTo>
                    <a:pt x="109425" y="51"/>
                  </a:lnTo>
                  <a:lnTo>
                    <a:pt x="108898" y="51"/>
                  </a:lnTo>
                  <a:lnTo>
                    <a:pt x="70853" y="151"/>
                  </a:lnTo>
                  <a:lnTo>
                    <a:pt x="64863" y="151"/>
                  </a:lnTo>
                  <a:lnTo>
                    <a:pt x="42231" y="226"/>
                  </a:lnTo>
                  <a:lnTo>
                    <a:pt x="19850" y="277"/>
                  </a:lnTo>
                  <a:cubicBezTo>
                    <a:pt x="13910" y="277"/>
                    <a:pt x="7970" y="302"/>
                    <a:pt x="2056" y="302"/>
                  </a:cubicBezTo>
                  <a:lnTo>
                    <a:pt x="1855" y="302"/>
                  </a:lnTo>
                  <a:cubicBezTo>
                    <a:pt x="1755" y="302"/>
                    <a:pt x="1655" y="402"/>
                    <a:pt x="1655" y="502"/>
                  </a:cubicBezTo>
                  <a:cubicBezTo>
                    <a:pt x="1655" y="527"/>
                    <a:pt x="1680" y="527"/>
                    <a:pt x="1680" y="552"/>
                  </a:cubicBezTo>
                  <a:cubicBezTo>
                    <a:pt x="953" y="2006"/>
                    <a:pt x="477" y="3660"/>
                    <a:pt x="251" y="5765"/>
                  </a:cubicBezTo>
                  <a:cubicBezTo>
                    <a:pt x="0" y="7846"/>
                    <a:pt x="51" y="9901"/>
                    <a:pt x="126" y="11455"/>
                  </a:cubicBezTo>
                  <a:cubicBezTo>
                    <a:pt x="151" y="12131"/>
                    <a:pt x="201" y="12833"/>
                    <a:pt x="226" y="13510"/>
                  </a:cubicBezTo>
                  <a:cubicBezTo>
                    <a:pt x="276" y="14211"/>
                    <a:pt x="326" y="15039"/>
                    <a:pt x="427" y="15841"/>
                  </a:cubicBezTo>
                  <a:cubicBezTo>
                    <a:pt x="502" y="16718"/>
                    <a:pt x="627" y="17495"/>
                    <a:pt x="777" y="18221"/>
                  </a:cubicBezTo>
                  <a:cubicBezTo>
                    <a:pt x="953" y="19099"/>
                    <a:pt x="1153" y="19851"/>
                    <a:pt x="1429" y="20552"/>
                  </a:cubicBezTo>
                  <a:cubicBezTo>
                    <a:pt x="1429" y="20577"/>
                    <a:pt x="1429" y="20577"/>
                    <a:pt x="1429" y="20602"/>
                  </a:cubicBezTo>
                  <a:cubicBezTo>
                    <a:pt x="1429" y="20703"/>
                    <a:pt x="1504" y="20778"/>
                    <a:pt x="1630" y="20778"/>
                  </a:cubicBezTo>
                  <a:lnTo>
                    <a:pt x="1930" y="20778"/>
                  </a:lnTo>
                  <a:lnTo>
                    <a:pt x="46968" y="20678"/>
                  </a:lnTo>
                  <a:lnTo>
                    <a:pt x="47570" y="20678"/>
                  </a:lnTo>
                  <a:lnTo>
                    <a:pt x="70377" y="20628"/>
                  </a:lnTo>
                  <a:lnTo>
                    <a:pt x="93184" y="20552"/>
                  </a:lnTo>
                  <a:lnTo>
                    <a:pt x="105615" y="20527"/>
                  </a:lnTo>
                  <a:cubicBezTo>
                    <a:pt x="113861" y="20502"/>
                    <a:pt x="122106" y="20502"/>
                    <a:pt x="130352" y="20477"/>
                  </a:cubicBezTo>
                  <a:lnTo>
                    <a:pt x="130853" y="20477"/>
                  </a:lnTo>
                  <a:cubicBezTo>
                    <a:pt x="130954" y="20477"/>
                    <a:pt x="131054" y="20377"/>
                    <a:pt x="131054" y="20277"/>
                  </a:cubicBezTo>
                  <a:cubicBezTo>
                    <a:pt x="131054" y="20227"/>
                    <a:pt x="131004" y="20151"/>
                    <a:pt x="130928" y="20126"/>
                  </a:cubicBezTo>
                  <a:cubicBezTo>
                    <a:pt x="130954" y="20076"/>
                    <a:pt x="130954" y="20026"/>
                    <a:pt x="130928" y="20001"/>
                  </a:cubicBezTo>
                  <a:cubicBezTo>
                    <a:pt x="130803" y="19800"/>
                    <a:pt x="130678" y="19600"/>
                    <a:pt x="130578" y="19399"/>
                  </a:cubicBezTo>
                  <a:cubicBezTo>
                    <a:pt x="130352" y="18873"/>
                    <a:pt x="130177" y="18322"/>
                    <a:pt x="130001" y="17595"/>
                  </a:cubicBezTo>
                  <a:cubicBezTo>
                    <a:pt x="129851" y="16943"/>
                    <a:pt x="129751" y="16292"/>
                    <a:pt x="129675" y="15690"/>
                  </a:cubicBezTo>
                  <a:cubicBezTo>
                    <a:pt x="129249" y="12808"/>
                    <a:pt x="129249" y="9825"/>
                    <a:pt x="129675" y="6843"/>
                  </a:cubicBezTo>
                  <a:cubicBezTo>
                    <a:pt x="130026" y="4587"/>
                    <a:pt x="130603" y="2382"/>
                    <a:pt x="131405" y="277"/>
                  </a:cubicBezTo>
                  <a:cubicBezTo>
                    <a:pt x="131430" y="251"/>
                    <a:pt x="131430" y="201"/>
                    <a:pt x="131405" y="151"/>
                  </a:cubicBezTo>
                  <a:cubicBezTo>
                    <a:pt x="131380" y="101"/>
                    <a:pt x="131329" y="76"/>
                    <a:pt x="131279" y="51"/>
                  </a:cubicBezTo>
                  <a:cubicBezTo>
                    <a:pt x="131229" y="26"/>
                    <a:pt x="131179" y="1"/>
                    <a:pt x="131129" y="1"/>
                  </a:cubicBezTo>
                  <a:close/>
                </a:path>
              </a:pathLst>
            </a:custGeom>
            <a:solidFill>
              <a:srgbClr val="D0B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5" name="Google Shape;13015;g24384d3dfa2_2_2336"/>
            <p:cNvSpPr/>
            <p:nvPr/>
          </p:nvSpPr>
          <p:spPr>
            <a:xfrm>
              <a:off x="1884850" y="4327725"/>
              <a:ext cx="3283875" cy="519450"/>
            </a:xfrm>
            <a:custGeom>
              <a:avLst/>
              <a:gdLst/>
              <a:ahLst/>
              <a:cxnLst/>
              <a:rect l="l" t="t" r="r" b="b"/>
              <a:pathLst>
                <a:path w="131355" h="20778" extrusionOk="0">
                  <a:moveTo>
                    <a:pt x="125039" y="6216"/>
                  </a:moveTo>
                  <a:cubicBezTo>
                    <a:pt x="125089" y="6216"/>
                    <a:pt x="125139" y="6267"/>
                    <a:pt x="125139" y="6317"/>
                  </a:cubicBezTo>
                  <a:cubicBezTo>
                    <a:pt x="125139" y="6367"/>
                    <a:pt x="125089" y="6392"/>
                    <a:pt x="125039" y="6392"/>
                  </a:cubicBezTo>
                  <a:cubicBezTo>
                    <a:pt x="120803" y="6417"/>
                    <a:pt x="116543" y="6417"/>
                    <a:pt x="112282" y="6417"/>
                  </a:cubicBezTo>
                  <a:cubicBezTo>
                    <a:pt x="112232" y="6417"/>
                    <a:pt x="112207" y="6392"/>
                    <a:pt x="112207" y="6342"/>
                  </a:cubicBezTo>
                  <a:cubicBezTo>
                    <a:pt x="112207" y="6292"/>
                    <a:pt x="112232" y="6267"/>
                    <a:pt x="112282" y="6267"/>
                  </a:cubicBezTo>
                  <a:cubicBezTo>
                    <a:pt x="116543" y="6241"/>
                    <a:pt x="120803" y="6241"/>
                    <a:pt x="125039" y="6216"/>
                  </a:cubicBezTo>
                  <a:close/>
                  <a:moveTo>
                    <a:pt x="104462" y="6267"/>
                  </a:moveTo>
                  <a:cubicBezTo>
                    <a:pt x="104512" y="6267"/>
                    <a:pt x="104537" y="6317"/>
                    <a:pt x="104537" y="6367"/>
                  </a:cubicBezTo>
                  <a:cubicBezTo>
                    <a:pt x="104537" y="6417"/>
                    <a:pt x="104512" y="6442"/>
                    <a:pt x="104462" y="6442"/>
                  </a:cubicBezTo>
                  <a:cubicBezTo>
                    <a:pt x="100177" y="6467"/>
                    <a:pt x="95891" y="6467"/>
                    <a:pt x="91630" y="6492"/>
                  </a:cubicBezTo>
                  <a:cubicBezTo>
                    <a:pt x="85841" y="6492"/>
                    <a:pt x="80076" y="6517"/>
                    <a:pt x="74312" y="6517"/>
                  </a:cubicBezTo>
                  <a:cubicBezTo>
                    <a:pt x="68597" y="6542"/>
                    <a:pt x="62908" y="6567"/>
                    <a:pt x="57194" y="6567"/>
                  </a:cubicBezTo>
                  <a:cubicBezTo>
                    <a:pt x="57169" y="6567"/>
                    <a:pt x="57119" y="6542"/>
                    <a:pt x="57119" y="6492"/>
                  </a:cubicBezTo>
                  <a:cubicBezTo>
                    <a:pt x="57119" y="6442"/>
                    <a:pt x="57169" y="6392"/>
                    <a:pt x="57194" y="6392"/>
                  </a:cubicBezTo>
                  <a:cubicBezTo>
                    <a:pt x="62181" y="6392"/>
                    <a:pt x="67169" y="6367"/>
                    <a:pt x="72131" y="6367"/>
                  </a:cubicBezTo>
                  <a:cubicBezTo>
                    <a:pt x="77896" y="6342"/>
                    <a:pt x="83660" y="6342"/>
                    <a:pt x="89425" y="6317"/>
                  </a:cubicBezTo>
                  <a:cubicBezTo>
                    <a:pt x="94437" y="6292"/>
                    <a:pt x="99450" y="6292"/>
                    <a:pt x="104462" y="6267"/>
                  </a:cubicBezTo>
                  <a:close/>
                  <a:moveTo>
                    <a:pt x="51129" y="6417"/>
                  </a:moveTo>
                  <a:cubicBezTo>
                    <a:pt x="51179" y="6417"/>
                    <a:pt x="51204" y="6467"/>
                    <a:pt x="51204" y="6492"/>
                  </a:cubicBezTo>
                  <a:cubicBezTo>
                    <a:pt x="51204" y="6542"/>
                    <a:pt x="51179" y="6592"/>
                    <a:pt x="51129" y="6592"/>
                  </a:cubicBezTo>
                  <a:lnTo>
                    <a:pt x="39324" y="6617"/>
                  </a:lnTo>
                  <a:cubicBezTo>
                    <a:pt x="33810" y="6642"/>
                    <a:pt x="28322" y="6642"/>
                    <a:pt x="22833" y="6668"/>
                  </a:cubicBezTo>
                  <a:cubicBezTo>
                    <a:pt x="17118" y="6693"/>
                    <a:pt x="11429" y="6693"/>
                    <a:pt x="5715" y="6718"/>
                  </a:cubicBezTo>
                  <a:cubicBezTo>
                    <a:pt x="5665" y="6718"/>
                    <a:pt x="5615" y="6668"/>
                    <a:pt x="5615" y="6617"/>
                  </a:cubicBezTo>
                  <a:cubicBezTo>
                    <a:pt x="5615" y="6567"/>
                    <a:pt x="5665" y="6542"/>
                    <a:pt x="5715" y="6542"/>
                  </a:cubicBezTo>
                  <a:cubicBezTo>
                    <a:pt x="10201" y="6517"/>
                    <a:pt x="14687" y="6517"/>
                    <a:pt x="19199" y="6492"/>
                  </a:cubicBezTo>
                  <a:cubicBezTo>
                    <a:pt x="24687" y="6492"/>
                    <a:pt x="30201" y="6467"/>
                    <a:pt x="35690" y="6467"/>
                  </a:cubicBezTo>
                  <a:cubicBezTo>
                    <a:pt x="40828" y="6442"/>
                    <a:pt x="45991" y="6442"/>
                    <a:pt x="51129" y="6417"/>
                  </a:cubicBezTo>
                  <a:close/>
                  <a:moveTo>
                    <a:pt x="86768" y="13334"/>
                  </a:moveTo>
                  <a:cubicBezTo>
                    <a:pt x="86818" y="13334"/>
                    <a:pt x="86868" y="13359"/>
                    <a:pt x="86868" y="13409"/>
                  </a:cubicBezTo>
                  <a:cubicBezTo>
                    <a:pt x="86868" y="13460"/>
                    <a:pt x="86818" y="13510"/>
                    <a:pt x="86768" y="13510"/>
                  </a:cubicBezTo>
                  <a:cubicBezTo>
                    <a:pt x="79901" y="13510"/>
                    <a:pt x="73008" y="13535"/>
                    <a:pt x="66141" y="13560"/>
                  </a:cubicBezTo>
                  <a:lnTo>
                    <a:pt x="35239" y="13635"/>
                  </a:lnTo>
                  <a:cubicBezTo>
                    <a:pt x="25665" y="13660"/>
                    <a:pt x="16091" y="13685"/>
                    <a:pt x="6542" y="13710"/>
                  </a:cubicBezTo>
                  <a:lnTo>
                    <a:pt x="6442" y="13710"/>
                  </a:lnTo>
                  <a:cubicBezTo>
                    <a:pt x="6392" y="13710"/>
                    <a:pt x="6341" y="13685"/>
                    <a:pt x="6341" y="13635"/>
                  </a:cubicBezTo>
                  <a:cubicBezTo>
                    <a:pt x="6341" y="13585"/>
                    <a:pt x="6392" y="13535"/>
                    <a:pt x="6442" y="13535"/>
                  </a:cubicBezTo>
                  <a:cubicBezTo>
                    <a:pt x="13083" y="13510"/>
                    <a:pt x="19725" y="13510"/>
                    <a:pt x="26367" y="13485"/>
                  </a:cubicBezTo>
                  <a:cubicBezTo>
                    <a:pt x="36492" y="13460"/>
                    <a:pt x="46642" y="13435"/>
                    <a:pt x="56768" y="13409"/>
                  </a:cubicBezTo>
                  <a:cubicBezTo>
                    <a:pt x="66768" y="13384"/>
                    <a:pt x="76768" y="13359"/>
                    <a:pt x="86768" y="13334"/>
                  </a:cubicBezTo>
                  <a:close/>
                  <a:moveTo>
                    <a:pt x="131079" y="1"/>
                  </a:moveTo>
                  <a:lnTo>
                    <a:pt x="109375" y="51"/>
                  </a:lnTo>
                  <a:lnTo>
                    <a:pt x="108848" y="51"/>
                  </a:lnTo>
                  <a:cubicBezTo>
                    <a:pt x="94161" y="101"/>
                    <a:pt x="79500" y="126"/>
                    <a:pt x="64813" y="176"/>
                  </a:cubicBezTo>
                  <a:lnTo>
                    <a:pt x="42181" y="226"/>
                  </a:lnTo>
                  <a:lnTo>
                    <a:pt x="19800" y="277"/>
                  </a:lnTo>
                  <a:cubicBezTo>
                    <a:pt x="13810" y="302"/>
                    <a:pt x="7795" y="302"/>
                    <a:pt x="1805" y="327"/>
                  </a:cubicBezTo>
                  <a:cubicBezTo>
                    <a:pt x="1705" y="327"/>
                    <a:pt x="1630" y="402"/>
                    <a:pt x="1630" y="502"/>
                  </a:cubicBezTo>
                  <a:cubicBezTo>
                    <a:pt x="1630" y="527"/>
                    <a:pt x="1630" y="527"/>
                    <a:pt x="1630" y="552"/>
                  </a:cubicBezTo>
                  <a:cubicBezTo>
                    <a:pt x="903" y="2006"/>
                    <a:pt x="452" y="3660"/>
                    <a:pt x="201" y="5765"/>
                  </a:cubicBezTo>
                  <a:cubicBezTo>
                    <a:pt x="26" y="7219"/>
                    <a:pt x="1" y="8673"/>
                    <a:pt x="26" y="9926"/>
                  </a:cubicBezTo>
                  <a:lnTo>
                    <a:pt x="16893" y="9876"/>
                  </a:lnTo>
                  <a:cubicBezTo>
                    <a:pt x="26467" y="9851"/>
                    <a:pt x="36066" y="9825"/>
                    <a:pt x="45640" y="9800"/>
                  </a:cubicBezTo>
                  <a:cubicBezTo>
                    <a:pt x="54963" y="9775"/>
                    <a:pt x="64287" y="9750"/>
                    <a:pt x="73635" y="9725"/>
                  </a:cubicBezTo>
                  <a:cubicBezTo>
                    <a:pt x="73685" y="9725"/>
                    <a:pt x="73710" y="9775"/>
                    <a:pt x="73710" y="9825"/>
                  </a:cubicBezTo>
                  <a:cubicBezTo>
                    <a:pt x="73710" y="9876"/>
                    <a:pt x="73685" y="9901"/>
                    <a:pt x="73635" y="9901"/>
                  </a:cubicBezTo>
                  <a:lnTo>
                    <a:pt x="52056" y="9976"/>
                  </a:lnTo>
                  <a:cubicBezTo>
                    <a:pt x="42482" y="10001"/>
                    <a:pt x="32933" y="10026"/>
                    <a:pt x="23384" y="10051"/>
                  </a:cubicBezTo>
                  <a:cubicBezTo>
                    <a:pt x="15615" y="10051"/>
                    <a:pt x="7820" y="10076"/>
                    <a:pt x="26" y="10101"/>
                  </a:cubicBezTo>
                  <a:cubicBezTo>
                    <a:pt x="51" y="10577"/>
                    <a:pt x="51" y="11028"/>
                    <a:pt x="76" y="11455"/>
                  </a:cubicBezTo>
                  <a:cubicBezTo>
                    <a:pt x="101" y="12131"/>
                    <a:pt x="151" y="12833"/>
                    <a:pt x="201" y="13510"/>
                  </a:cubicBezTo>
                  <a:cubicBezTo>
                    <a:pt x="226" y="14211"/>
                    <a:pt x="301" y="15039"/>
                    <a:pt x="377" y="15841"/>
                  </a:cubicBezTo>
                  <a:cubicBezTo>
                    <a:pt x="477" y="16693"/>
                    <a:pt x="577" y="17495"/>
                    <a:pt x="727" y="18221"/>
                  </a:cubicBezTo>
                  <a:cubicBezTo>
                    <a:pt x="903" y="19074"/>
                    <a:pt x="1103" y="19851"/>
                    <a:pt x="1379" y="20552"/>
                  </a:cubicBezTo>
                  <a:cubicBezTo>
                    <a:pt x="1379" y="20577"/>
                    <a:pt x="1379" y="20577"/>
                    <a:pt x="1379" y="20602"/>
                  </a:cubicBezTo>
                  <a:cubicBezTo>
                    <a:pt x="1379" y="20703"/>
                    <a:pt x="1479" y="20778"/>
                    <a:pt x="1580" y="20778"/>
                  </a:cubicBezTo>
                  <a:lnTo>
                    <a:pt x="1880" y="20778"/>
                  </a:lnTo>
                  <a:lnTo>
                    <a:pt x="46918" y="20678"/>
                  </a:lnTo>
                  <a:cubicBezTo>
                    <a:pt x="62332" y="20628"/>
                    <a:pt x="77745" y="20602"/>
                    <a:pt x="93134" y="20552"/>
                  </a:cubicBezTo>
                  <a:lnTo>
                    <a:pt x="105565" y="20527"/>
                  </a:lnTo>
                  <a:cubicBezTo>
                    <a:pt x="113811" y="20502"/>
                    <a:pt x="122056" y="20477"/>
                    <a:pt x="130302" y="20477"/>
                  </a:cubicBezTo>
                  <a:cubicBezTo>
                    <a:pt x="130477" y="20477"/>
                    <a:pt x="130628" y="20477"/>
                    <a:pt x="130803" y="20452"/>
                  </a:cubicBezTo>
                  <a:cubicBezTo>
                    <a:pt x="130904" y="20452"/>
                    <a:pt x="131004" y="20377"/>
                    <a:pt x="131004" y="20277"/>
                  </a:cubicBezTo>
                  <a:cubicBezTo>
                    <a:pt x="131004" y="20227"/>
                    <a:pt x="130954" y="20151"/>
                    <a:pt x="130878" y="20126"/>
                  </a:cubicBezTo>
                  <a:cubicBezTo>
                    <a:pt x="130904" y="20076"/>
                    <a:pt x="130878" y="20026"/>
                    <a:pt x="130853" y="20001"/>
                  </a:cubicBezTo>
                  <a:cubicBezTo>
                    <a:pt x="130753" y="19826"/>
                    <a:pt x="130628" y="19625"/>
                    <a:pt x="130528" y="19399"/>
                  </a:cubicBezTo>
                  <a:cubicBezTo>
                    <a:pt x="130302" y="18898"/>
                    <a:pt x="130127" y="18322"/>
                    <a:pt x="129951" y="17620"/>
                  </a:cubicBezTo>
                  <a:cubicBezTo>
                    <a:pt x="129801" y="16968"/>
                    <a:pt x="129701" y="16292"/>
                    <a:pt x="129600" y="15690"/>
                  </a:cubicBezTo>
                  <a:cubicBezTo>
                    <a:pt x="129600" y="15615"/>
                    <a:pt x="129575" y="15540"/>
                    <a:pt x="129575" y="15440"/>
                  </a:cubicBezTo>
                  <a:lnTo>
                    <a:pt x="126793" y="15440"/>
                  </a:lnTo>
                  <a:cubicBezTo>
                    <a:pt x="122332" y="15465"/>
                    <a:pt x="117896" y="15465"/>
                    <a:pt x="113460" y="15490"/>
                  </a:cubicBezTo>
                  <a:cubicBezTo>
                    <a:pt x="109149" y="15490"/>
                    <a:pt x="104838" y="15515"/>
                    <a:pt x="100527" y="15515"/>
                  </a:cubicBezTo>
                  <a:cubicBezTo>
                    <a:pt x="100477" y="15515"/>
                    <a:pt x="100452" y="15490"/>
                    <a:pt x="100452" y="15440"/>
                  </a:cubicBezTo>
                  <a:cubicBezTo>
                    <a:pt x="100452" y="15389"/>
                    <a:pt x="100477" y="15339"/>
                    <a:pt x="100527" y="15339"/>
                  </a:cubicBezTo>
                  <a:lnTo>
                    <a:pt x="104838" y="15339"/>
                  </a:lnTo>
                  <a:cubicBezTo>
                    <a:pt x="109249" y="15314"/>
                    <a:pt x="113660" y="15314"/>
                    <a:pt x="118071" y="15289"/>
                  </a:cubicBezTo>
                  <a:cubicBezTo>
                    <a:pt x="121906" y="15289"/>
                    <a:pt x="125716" y="15289"/>
                    <a:pt x="129550" y="15264"/>
                  </a:cubicBezTo>
                  <a:cubicBezTo>
                    <a:pt x="129300" y="13460"/>
                    <a:pt x="129249" y="11605"/>
                    <a:pt x="129325" y="9750"/>
                  </a:cubicBezTo>
                  <a:lnTo>
                    <a:pt x="129325" y="9750"/>
                  </a:lnTo>
                  <a:lnTo>
                    <a:pt x="114111" y="9800"/>
                  </a:lnTo>
                  <a:cubicBezTo>
                    <a:pt x="108798" y="9825"/>
                    <a:pt x="103485" y="9825"/>
                    <a:pt x="98172" y="9851"/>
                  </a:cubicBezTo>
                  <a:cubicBezTo>
                    <a:pt x="93209" y="9851"/>
                    <a:pt x="88222" y="9876"/>
                    <a:pt x="83234" y="9876"/>
                  </a:cubicBezTo>
                  <a:cubicBezTo>
                    <a:pt x="83184" y="9876"/>
                    <a:pt x="83134" y="9851"/>
                    <a:pt x="83134" y="9800"/>
                  </a:cubicBezTo>
                  <a:cubicBezTo>
                    <a:pt x="83134" y="9750"/>
                    <a:pt x="83184" y="9700"/>
                    <a:pt x="83234" y="9700"/>
                  </a:cubicBezTo>
                  <a:cubicBezTo>
                    <a:pt x="88071" y="9700"/>
                    <a:pt x="92908" y="9675"/>
                    <a:pt x="97720" y="9675"/>
                  </a:cubicBezTo>
                  <a:cubicBezTo>
                    <a:pt x="103034" y="9650"/>
                    <a:pt x="108322" y="9650"/>
                    <a:pt x="113635" y="9625"/>
                  </a:cubicBezTo>
                  <a:cubicBezTo>
                    <a:pt x="118873" y="9625"/>
                    <a:pt x="124112" y="9600"/>
                    <a:pt x="129350" y="9600"/>
                  </a:cubicBezTo>
                  <a:cubicBezTo>
                    <a:pt x="129400" y="8673"/>
                    <a:pt x="129500" y="7770"/>
                    <a:pt x="129625" y="6843"/>
                  </a:cubicBezTo>
                  <a:cubicBezTo>
                    <a:pt x="129751" y="6066"/>
                    <a:pt x="129901" y="5264"/>
                    <a:pt x="130076" y="4487"/>
                  </a:cubicBezTo>
                  <a:lnTo>
                    <a:pt x="130076" y="4487"/>
                  </a:lnTo>
                  <a:cubicBezTo>
                    <a:pt x="124538" y="4512"/>
                    <a:pt x="118999" y="4512"/>
                    <a:pt x="113435" y="4537"/>
                  </a:cubicBezTo>
                  <a:cubicBezTo>
                    <a:pt x="103184" y="4562"/>
                    <a:pt x="92933" y="4587"/>
                    <a:pt x="82683" y="4612"/>
                  </a:cubicBezTo>
                  <a:cubicBezTo>
                    <a:pt x="72582" y="4637"/>
                    <a:pt x="62457" y="4663"/>
                    <a:pt x="52357" y="4688"/>
                  </a:cubicBezTo>
                  <a:cubicBezTo>
                    <a:pt x="52307" y="4688"/>
                    <a:pt x="52256" y="4663"/>
                    <a:pt x="52256" y="4612"/>
                  </a:cubicBezTo>
                  <a:cubicBezTo>
                    <a:pt x="52256" y="4562"/>
                    <a:pt x="52307" y="4512"/>
                    <a:pt x="52357" y="4512"/>
                  </a:cubicBezTo>
                  <a:cubicBezTo>
                    <a:pt x="59901" y="4512"/>
                    <a:pt x="67445" y="4487"/>
                    <a:pt x="75014" y="4462"/>
                  </a:cubicBezTo>
                  <a:cubicBezTo>
                    <a:pt x="85289" y="4437"/>
                    <a:pt x="95590" y="4412"/>
                    <a:pt x="105866" y="4387"/>
                  </a:cubicBezTo>
                  <a:cubicBezTo>
                    <a:pt x="113936" y="4362"/>
                    <a:pt x="122031" y="4337"/>
                    <a:pt x="130102" y="4312"/>
                  </a:cubicBezTo>
                  <a:cubicBezTo>
                    <a:pt x="130427" y="2933"/>
                    <a:pt x="130853" y="1580"/>
                    <a:pt x="131355" y="277"/>
                  </a:cubicBezTo>
                  <a:cubicBezTo>
                    <a:pt x="131355" y="251"/>
                    <a:pt x="131355" y="201"/>
                    <a:pt x="131330" y="151"/>
                  </a:cubicBezTo>
                  <a:cubicBezTo>
                    <a:pt x="131305" y="126"/>
                    <a:pt x="131254" y="76"/>
                    <a:pt x="131204" y="76"/>
                  </a:cubicBezTo>
                  <a:cubicBezTo>
                    <a:pt x="131179" y="26"/>
                    <a:pt x="131129" y="1"/>
                    <a:pt x="131079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6" name="Google Shape;13016;g24384d3dfa2_2_2336"/>
            <p:cNvSpPr/>
            <p:nvPr/>
          </p:nvSpPr>
          <p:spPr>
            <a:xfrm>
              <a:off x="1834725" y="4252550"/>
              <a:ext cx="3429875" cy="116550"/>
            </a:xfrm>
            <a:custGeom>
              <a:avLst/>
              <a:gdLst/>
              <a:ahLst/>
              <a:cxnLst/>
              <a:rect l="l" t="t" r="r" b="b"/>
              <a:pathLst>
                <a:path w="137195" h="4662" extrusionOk="0">
                  <a:moveTo>
                    <a:pt x="135791" y="0"/>
                  </a:moveTo>
                  <a:lnTo>
                    <a:pt x="123961" y="25"/>
                  </a:lnTo>
                  <a:lnTo>
                    <a:pt x="112257" y="50"/>
                  </a:lnTo>
                  <a:lnTo>
                    <a:pt x="63911" y="176"/>
                  </a:lnTo>
                  <a:lnTo>
                    <a:pt x="56542" y="176"/>
                  </a:lnTo>
                  <a:lnTo>
                    <a:pt x="17144" y="276"/>
                  </a:lnTo>
                  <a:lnTo>
                    <a:pt x="8923" y="301"/>
                  </a:lnTo>
                  <a:lnTo>
                    <a:pt x="778" y="326"/>
                  </a:lnTo>
                  <a:cubicBezTo>
                    <a:pt x="702" y="326"/>
                    <a:pt x="602" y="376"/>
                    <a:pt x="577" y="451"/>
                  </a:cubicBezTo>
                  <a:cubicBezTo>
                    <a:pt x="577" y="451"/>
                    <a:pt x="577" y="477"/>
                    <a:pt x="552" y="502"/>
                  </a:cubicBezTo>
                  <a:cubicBezTo>
                    <a:pt x="402" y="752"/>
                    <a:pt x="276" y="1053"/>
                    <a:pt x="176" y="1404"/>
                  </a:cubicBezTo>
                  <a:cubicBezTo>
                    <a:pt x="101" y="1755"/>
                    <a:pt x="26" y="2131"/>
                    <a:pt x="26" y="2532"/>
                  </a:cubicBezTo>
                  <a:cubicBezTo>
                    <a:pt x="1" y="2908"/>
                    <a:pt x="26" y="3284"/>
                    <a:pt x="101" y="3634"/>
                  </a:cubicBezTo>
                  <a:cubicBezTo>
                    <a:pt x="176" y="3985"/>
                    <a:pt x="326" y="4311"/>
                    <a:pt x="527" y="4562"/>
                  </a:cubicBezTo>
                  <a:cubicBezTo>
                    <a:pt x="552" y="4587"/>
                    <a:pt x="602" y="4612"/>
                    <a:pt x="652" y="4637"/>
                  </a:cubicBezTo>
                  <a:cubicBezTo>
                    <a:pt x="702" y="4662"/>
                    <a:pt x="727" y="4662"/>
                    <a:pt x="778" y="4662"/>
                  </a:cubicBezTo>
                  <a:lnTo>
                    <a:pt x="23459" y="4612"/>
                  </a:lnTo>
                  <a:lnTo>
                    <a:pt x="46417" y="4562"/>
                  </a:lnTo>
                  <a:lnTo>
                    <a:pt x="70001" y="4512"/>
                  </a:lnTo>
                  <a:lnTo>
                    <a:pt x="93560" y="4461"/>
                  </a:lnTo>
                  <a:lnTo>
                    <a:pt x="132858" y="4361"/>
                  </a:lnTo>
                  <a:lnTo>
                    <a:pt x="136217" y="4361"/>
                  </a:lnTo>
                  <a:cubicBezTo>
                    <a:pt x="136292" y="4361"/>
                    <a:pt x="136367" y="4311"/>
                    <a:pt x="136417" y="4261"/>
                  </a:cubicBezTo>
                  <a:cubicBezTo>
                    <a:pt x="136417" y="4236"/>
                    <a:pt x="136442" y="4236"/>
                    <a:pt x="136442" y="4236"/>
                  </a:cubicBezTo>
                  <a:cubicBezTo>
                    <a:pt x="136718" y="4010"/>
                    <a:pt x="136919" y="3685"/>
                    <a:pt x="137044" y="3309"/>
                  </a:cubicBezTo>
                  <a:cubicBezTo>
                    <a:pt x="137094" y="3158"/>
                    <a:pt x="137144" y="2958"/>
                    <a:pt x="137169" y="2732"/>
                  </a:cubicBezTo>
                  <a:cubicBezTo>
                    <a:pt x="137194" y="2557"/>
                    <a:pt x="137194" y="2356"/>
                    <a:pt x="137194" y="2131"/>
                  </a:cubicBezTo>
                  <a:cubicBezTo>
                    <a:pt x="137169" y="1730"/>
                    <a:pt x="137069" y="1329"/>
                    <a:pt x="136894" y="978"/>
                  </a:cubicBezTo>
                  <a:cubicBezTo>
                    <a:pt x="136718" y="577"/>
                    <a:pt x="136493" y="276"/>
                    <a:pt x="136192" y="76"/>
                  </a:cubicBezTo>
                  <a:cubicBezTo>
                    <a:pt x="136142" y="25"/>
                    <a:pt x="136117" y="0"/>
                    <a:pt x="136066" y="0"/>
                  </a:cubicBez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7" name="Google Shape;13017;g24384d3dfa2_2_2336"/>
            <p:cNvSpPr/>
            <p:nvPr/>
          </p:nvSpPr>
          <p:spPr>
            <a:xfrm>
              <a:off x="1838475" y="3845275"/>
              <a:ext cx="2985650" cy="417950"/>
            </a:xfrm>
            <a:custGeom>
              <a:avLst/>
              <a:gdLst/>
              <a:ahLst/>
              <a:cxnLst/>
              <a:rect l="l" t="t" r="r" b="b"/>
              <a:pathLst>
                <a:path w="119426" h="16718" extrusionOk="0">
                  <a:moveTo>
                    <a:pt x="116042" y="0"/>
                  </a:moveTo>
                  <a:lnTo>
                    <a:pt x="107345" y="26"/>
                  </a:lnTo>
                  <a:lnTo>
                    <a:pt x="98723" y="51"/>
                  </a:lnTo>
                  <a:lnTo>
                    <a:pt x="90077" y="76"/>
                  </a:lnTo>
                  <a:cubicBezTo>
                    <a:pt x="77921" y="101"/>
                    <a:pt x="65741" y="126"/>
                    <a:pt x="53585" y="176"/>
                  </a:cubicBezTo>
                  <a:lnTo>
                    <a:pt x="51104" y="176"/>
                  </a:lnTo>
                  <a:cubicBezTo>
                    <a:pt x="39299" y="201"/>
                    <a:pt x="27470" y="226"/>
                    <a:pt x="15640" y="251"/>
                  </a:cubicBezTo>
                  <a:cubicBezTo>
                    <a:pt x="11104" y="276"/>
                    <a:pt x="6542" y="301"/>
                    <a:pt x="1981" y="301"/>
                  </a:cubicBezTo>
                  <a:lnTo>
                    <a:pt x="1379" y="301"/>
                  </a:lnTo>
                  <a:cubicBezTo>
                    <a:pt x="1254" y="301"/>
                    <a:pt x="1179" y="402"/>
                    <a:pt x="1179" y="502"/>
                  </a:cubicBezTo>
                  <a:cubicBezTo>
                    <a:pt x="1179" y="552"/>
                    <a:pt x="1179" y="577"/>
                    <a:pt x="1204" y="627"/>
                  </a:cubicBezTo>
                  <a:cubicBezTo>
                    <a:pt x="903" y="1204"/>
                    <a:pt x="678" y="1880"/>
                    <a:pt x="502" y="2657"/>
                  </a:cubicBezTo>
                  <a:cubicBezTo>
                    <a:pt x="302" y="3409"/>
                    <a:pt x="176" y="4211"/>
                    <a:pt x="101" y="5113"/>
                  </a:cubicBezTo>
                  <a:cubicBezTo>
                    <a:pt x="26" y="5915"/>
                    <a:pt x="1" y="6767"/>
                    <a:pt x="26" y="7720"/>
                  </a:cubicBezTo>
                  <a:cubicBezTo>
                    <a:pt x="51" y="8597"/>
                    <a:pt x="126" y="9499"/>
                    <a:pt x="226" y="10351"/>
                  </a:cubicBezTo>
                  <a:cubicBezTo>
                    <a:pt x="352" y="11454"/>
                    <a:pt x="552" y="12557"/>
                    <a:pt x="778" y="13635"/>
                  </a:cubicBezTo>
                  <a:cubicBezTo>
                    <a:pt x="1029" y="14637"/>
                    <a:pt x="1279" y="15615"/>
                    <a:pt x="1605" y="16517"/>
                  </a:cubicBezTo>
                  <a:cubicBezTo>
                    <a:pt x="1605" y="16567"/>
                    <a:pt x="1655" y="16592"/>
                    <a:pt x="1705" y="16617"/>
                  </a:cubicBezTo>
                  <a:cubicBezTo>
                    <a:pt x="1730" y="16667"/>
                    <a:pt x="1805" y="16717"/>
                    <a:pt x="1856" y="16717"/>
                  </a:cubicBezTo>
                  <a:lnTo>
                    <a:pt x="20151" y="16667"/>
                  </a:lnTo>
                  <a:lnTo>
                    <a:pt x="38372" y="16617"/>
                  </a:lnTo>
                  <a:lnTo>
                    <a:pt x="57495" y="16567"/>
                  </a:lnTo>
                  <a:lnTo>
                    <a:pt x="76843" y="16517"/>
                  </a:lnTo>
                  <a:lnTo>
                    <a:pt x="77821" y="16517"/>
                  </a:lnTo>
                  <a:lnTo>
                    <a:pt x="95189" y="16467"/>
                  </a:lnTo>
                  <a:lnTo>
                    <a:pt x="112332" y="16417"/>
                  </a:lnTo>
                  <a:lnTo>
                    <a:pt x="116142" y="16417"/>
                  </a:lnTo>
                  <a:cubicBezTo>
                    <a:pt x="116217" y="16417"/>
                    <a:pt x="116267" y="16367"/>
                    <a:pt x="116317" y="16316"/>
                  </a:cubicBezTo>
                  <a:cubicBezTo>
                    <a:pt x="116342" y="16316"/>
                    <a:pt x="116367" y="16291"/>
                    <a:pt x="116393" y="16266"/>
                  </a:cubicBezTo>
                  <a:cubicBezTo>
                    <a:pt x="116543" y="16141"/>
                    <a:pt x="116693" y="15991"/>
                    <a:pt x="116844" y="15840"/>
                  </a:cubicBezTo>
                  <a:cubicBezTo>
                    <a:pt x="116944" y="15715"/>
                    <a:pt x="117094" y="15539"/>
                    <a:pt x="117245" y="15339"/>
                  </a:cubicBezTo>
                  <a:cubicBezTo>
                    <a:pt x="117470" y="15013"/>
                    <a:pt x="117696" y="14662"/>
                    <a:pt x="117921" y="14236"/>
                  </a:cubicBezTo>
                  <a:cubicBezTo>
                    <a:pt x="118297" y="13534"/>
                    <a:pt x="118598" y="12732"/>
                    <a:pt x="118849" y="11805"/>
                  </a:cubicBezTo>
                  <a:cubicBezTo>
                    <a:pt x="119049" y="11028"/>
                    <a:pt x="119200" y="10201"/>
                    <a:pt x="119300" y="9299"/>
                  </a:cubicBezTo>
                  <a:cubicBezTo>
                    <a:pt x="119425" y="8271"/>
                    <a:pt x="119425" y="7244"/>
                    <a:pt x="119300" y="6266"/>
                  </a:cubicBezTo>
                  <a:cubicBezTo>
                    <a:pt x="119225" y="5590"/>
                    <a:pt x="119099" y="4938"/>
                    <a:pt x="118924" y="4286"/>
                  </a:cubicBezTo>
                  <a:cubicBezTo>
                    <a:pt x="118748" y="3660"/>
                    <a:pt x="118498" y="3008"/>
                    <a:pt x="118172" y="2356"/>
                  </a:cubicBezTo>
                  <a:cubicBezTo>
                    <a:pt x="117946" y="1880"/>
                    <a:pt x="117696" y="1404"/>
                    <a:pt x="117395" y="978"/>
                  </a:cubicBezTo>
                  <a:cubicBezTo>
                    <a:pt x="117220" y="752"/>
                    <a:pt x="117044" y="577"/>
                    <a:pt x="116869" y="402"/>
                  </a:cubicBezTo>
                  <a:cubicBezTo>
                    <a:pt x="116643" y="251"/>
                    <a:pt x="116443" y="126"/>
                    <a:pt x="116192" y="51"/>
                  </a:cubicBezTo>
                  <a:cubicBezTo>
                    <a:pt x="116142" y="26"/>
                    <a:pt x="116092" y="0"/>
                    <a:pt x="116042" y="0"/>
                  </a:cubicBezTo>
                  <a:close/>
                </a:path>
              </a:pathLst>
            </a:custGeom>
            <a:solidFill>
              <a:srgbClr val="2D8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8" name="Google Shape;13018;g24384d3dfa2_2_2336"/>
            <p:cNvSpPr/>
            <p:nvPr/>
          </p:nvSpPr>
          <p:spPr>
            <a:xfrm>
              <a:off x="1849125" y="3845900"/>
              <a:ext cx="2946800" cy="73950"/>
            </a:xfrm>
            <a:custGeom>
              <a:avLst/>
              <a:gdLst/>
              <a:ahLst/>
              <a:cxnLst/>
              <a:rect l="l" t="t" r="r" b="b"/>
              <a:pathLst>
                <a:path w="117872" h="2958" extrusionOk="0">
                  <a:moveTo>
                    <a:pt x="106919" y="1"/>
                  </a:moveTo>
                  <a:lnTo>
                    <a:pt x="98297" y="26"/>
                  </a:lnTo>
                  <a:lnTo>
                    <a:pt x="89651" y="51"/>
                  </a:lnTo>
                  <a:cubicBezTo>
                    <a:pt x="77194" y="101"/>
                    <a:pt x="64763" y="126"/>
                    <a:pt x="52307" y="151"/>
                  </a:cubicBezTo>
                  <a:lnTo>
                    <a:pt x="50929" y="151"/>
                  </a:lnTo>
                  <a:cubicBezTo>
                    <a:pt x="39024" y="201"/>
                    <a:pt x="27119" y="226"/>
                    <a:pt x="15214" y="251"/>
                  </a:cubicBezTo>
                  <a:cubicBezTo>
                    <a:pt x="10552" y="276"/>
                    <a:pt x="5866" y="276"/>
                    <a:pt x="1204" y="301"/>
                  </a:cubicBezTo>
                  <a:lnTo>
                    <a:pt x="953" y="301"/>
                  </a:lnTo>
                  <a:cubicBezTo>
                    <a:pt x="853" y="301"/>
                    <a:pt x="753" y="377"/>
                    <a:pt x="753" y="477"/>
                  </a:cubicBezTo>
                  <a:cubicBezTo>
                    <a:pt x="753" y="527"/>
                    <a:pt x="778" y="552"/>
                    <a:pt x="778" y="577"/>
                  </a:cubicBezTo>
                  <a:cubicBezTo>
                    <a:pt x="502" y="1179"/>
                    <a:pt x="252" y="1855"/>
                    <a:pt x="76" y="2632"/>
                  </a:cubicBezTo>
                  <a:cubicBezTo>
                    <a:pt x="51" y="2757"/>
                    <a:pt x="26" y="2858"/>
                    <a:pt x="1" y="2958"/>
                  </a:cubicBezTo>
                  <a:cubicBezTo>
                    <a:pt x="10352" y="2933"/>
                    <a:pt x="20703" y="2908"/>
                    <a:pt x="31079" y="2883"/>
                  </a:cubicBezTo>
                  <a:cubicBezTo>
                    <a:pt x="46969" y="2833"/>
                    <a:pt x="62884" y="2808"/>
                    <a:pt x="78798" y="2757"/>
                  </a:cubicBezTo>
                  <a:cubicBezTo>
                    <a:pt x="91831" y="2707"/>
                    <a:pt x="104839" y="2682"/>
                    <a:pt x="117871" y="2657"/>
                  </a:cubicBezTo>
                  <a:cubicBezTo>
                    <a:pt x="117821" y="2557"/>
                    <a:pt x="117796" y="2457"/>
                    <a:pt x="117746" y="2356"/>
                  </a:cubicBezTo>
                  <a:cubicBezTo>
                    <a:pt x="117495" y="1830"/>
                    <a:pt x="117270" y="1379"/>
                    <a:pt x="116969" y="978"/>
                  </a:cubicBezTo>
                  <a:cubicBezTo>
                    <a:pt x="116794" y="752"/>
                    <a:pt x="116618" y="552"/>
                    <a:pt x="116418" y="402"/>
                  </a:cubicBezTo>
                  <a:cubicBezTo>
                    <a:pt x="116217" y="226"/>
                    <a:pt x="115992" y="101"/>
                    <a:pt x="115766" y="51"/>
                  </a:cubicBezTo>
                  <a:cubicBezTo>
                    <a:pt x="115716" y="1"/>
                    <a:pt x="115666" y="1"/>
                    <a:pt x="115616" y="1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9" name="Google Shape;13019;g24384d3dfa2_2_2336"/>
            <p:cNvSpPr/>
            <p:nvPr/>
          </p:nvSpPr>
          <p:spPr>
            <a:xfrm>
              <a:off x="1839100" y="3924850"/>
              <a:ext cx="2984400" cy="285750"/>
            </a:xfrm>
            <a:custGeom>
              <a:avLst/>
              <a:gdLst/>
              <a:ahLst/>
              <a:cxnLst/>
              <a:rect l="l" t="t" r="r" b="b"/>
              <a:pathLst>
                <a:path w="119376" h="11430" extrusionOk="0">
                  <a:moveTo>
                    <a:pt x="118498" y="0"/>
                  </a:moveTo>
                  <a:cubicBezTo>
                    <a:pt x="110177" y="26"/>
                    <a:pt x="101881" y="51"/>
                    <a:pt x="93560" y="76"/>
                  </a:cubicBezTo>
                  <a:cubicBezTo>
                    <a:pt x="77746" y="126"/>
                    <a:pt x="61956" y="151"/>
                    <a:pt x="46142" y="201"/>
                  </a:cubicBezTo>
                  <a:cubicBezTo>
                    <a:pt x="30853" y="251"/>
                    <a:pt x="15590" y="276"/>
                    <a:pt x="302" y="326"/>
                  </a:cubicBezTo>
                  <a:cubicBezTo>
                    <a:pt x="201" y="828"/>
                    <a:pt x="151" y="1354"/>
                    <a:pt x="101" y="1930"/>
                  </a:cubicBezTo>
                  <a:cubicBezTo>
                    <a:pt x="26" y="2732"/>
                    <a:pt x="1" y="3584"/>
                    <a:pt x="26" y="4537"/>
                  </a:cubicBezTo>
                  <a:cubicBezTo>
                    <a:pt x="51" y="5414"/>
                    <a:pt x="126" y="6291"/>
                    <a:pt x="227" y="7168"/>
                  </a:cubicBezTo>
                  <a:cubicBezTo>
                    <a:pt x="352" y="8246"/>
                    <a:pt x="527" y="9349"/>
                    <a:pt x="778" y="10452"/>
                  </a:cubicBezTo>
                  <a:cubicBezTo>
                    <a:pt x="853" y="10777"/>
                    <a:pt x="928" y="11103"/>
                    <a:pt x="1029" y="11429"/>
                  </a:cubicBezTo>
                  <a:cubicBezTo>
                    <a:pt x="11054" y="11404"/>
                    <a:pt x="21079" y="11379"/>
                    <a:pt x="31104" y="11354"/>
                  </a:cubicBezTo>
                  <a:cubicBezTo>
                    <a:pt x="46994" y="11304"/>
                    <a:pt x="62884" y="11279"/>
                    <a:pt x="78773" y="11229"/>
                  </a:cubicBezTo>
                  <a:cubicBezTo>
                    <a:pt x="91781" y="11204"/>
                    <a:pt x="104814" y="11153"/>
                    <a:pt x="117846" y="11128"/>
                  </a:cubicBezTo>
                  <a:cubicBezTo>
                    <a:pt x="117846" y="11103"/>
                    <a:pt x="117871" y="11078"/>
                    <a:pt x="117871" y="11053"/>
                  </a:cubicBezTo>
                  <a:cubicBezTo>
                    <a:pt x="118247" y="10326"/>
                    <a:pt x="118548" y="9549"/>
                    <a:pt x="118799" y="8622"/>
                  </a:cubicBezTo>
                  <a:cubicBezTo>
                    <a:pt x="118999" y="7845"/>
                    <a:pt x="119175" y="6993"/>
                    <a:pt x="119275" y="6116"/>
                  </a:cubicBezTo>
                  <a:cubicBezTo>
                    <a:pt x="119375" y="5088"/>
                    <a:pt x="119375" y="4061"/>
                    <a:pt x="119275" y="3083"/>
                  </a:cubicBezTo>
                  <a:cubicBezTo>
                    <a:pt x="119200" y="2407"/>
                    <a:pt x="119074" y="1755"/>
                    <a:pt x="118874" y="1128"/>
                  </a:cubicBezTo>
                  <a:cubicBezTo>
                    <a:pt x="118774" y="752"/>
                    <a:pt x="118648" y="376"/>
                    <a:pt x="118498" y="0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0" name="Google Shape;13020;g24384d3dfa2_2_2336"/>
            <p:cNvSpPr/>
            <p:nvPr/>
          </p:nvSpPr>
          <p:spPr>
            <a:xfrm>
              <a:off x="1867925" y="4216200"/>
              <a:ext cx="2909825" cy="46400"/>
            </a:xfrm>
            <a:custGeom>
              <a:avLst/>
              <a:gdLst/>
              <a:ahLst/>
              <a:cxnLst/>
              <a:rect l="l" t="t" r="r" b="b"/>
              <a:pathLst>
                <a:path w="116393" h="1856" extrusionOk="0">
                  <a:moveTo>
                    <a:pt x="116392" y="1"/>
                  </a:moveTo>
                  <a:cubicBezTo>
                    <a:pt x="108598" y="1"/>
                    <a:pt x="100828" y="26"/>
                    <a:pt x="93034" y="51"/>
                  </a:cubicBezTo>
                  <a:cubicBezTo>
                    <a:pt x="77144" y="101"/>
                    <a:pt x="61279" y="126"/>
                    <a:pt x="45390" y="176"/>
                  </a:cubicBezTo>
                  <a:cubicBezTo>
                    <a:pt x="30277" y="226"/>
                    <a:pt x="15139" y="251"/>
                    <a:pt x="1" y="301"/>
                  </a:cubicBezTo>
                  <a:cubicBezTo>
                    <a:pt x="126" y="778"/>
                    <a:pt x="277" y="1229"/>
                    <a:pt x="427" y="1680"/>
                  </a:cubicBezTo>
                  <a:cubicBezTo>
                    <a:pt x="452" y="1730"/>
                    <a:pt x="477" y="1755"/>
                    <a:pt x="527" y="1780"/>
                  </a:cubicBezTo>
                  <a:cubicBezTo>
                    <a:pt x="552" y="1830"/>
                    <a:pt x="627" y="1855"/>
                    <a:pt x="678" y="1855"/>
                  </a:cubicBezTo>
                  <a:lnTo>
                    <a:pt x="18973" y="1805"/>
                  </a:lnTo>
                  <a:lnTo>
                    <a:pt x="37194" y="1755"/>
                  </a:lnTo>
                  <a:cubicBezTo>
                    <a:pt x="50026" y="1730"/>
                    <a:pt x="62833" y="1705"/>
                    <a:pt x="75665" y="1655"/>
                  </a:cubicBezTo>
                  <a:lnTo>
                    <a:pt x="76643" y="1655"/>
                  </a:lnTo>
                  <a:lnTo>
                    <a:pt x="94011" y="1605"/>
                  </a:lnTo>
                  <a:lnTo>
                    <a:pt x="111154" y="1580"/>
                  </a:lnTo>
                  <a:lnTo>
                    <a:pt x="113059" y="1555"/>
                  </a:lnTo>
                  <a:lnTo>
                    <a:pt x="114964" y="1555"/>
                  </a:lnTo>
                  <a:cubicBezTo>
                    <a:pt x="115014" y="1555"/>
                    <a:pt x="115089" y="1530"/>
                    <a:pt x="115114" y="1479"/>
                  </a:cubicBezTo>
                  <a:cubicBezTo>
                    <a:pt x="115139" y="1479"/>
                    <a:pt x="115189" y="1454"/>
                    <a:pt x="115215" y="1429"/>
                  </a:cubicBezTo>
                  <a:cubicBezTo>
                    <a:pt x="115365" y="1279"/>
                    <a:pt x="115515" y="1128"/>
                    <a:pt x="115641" y="978"/>
                  </a:cubicBezTo>
                  <a:cubicBezTo>
                    <a:pt x="115766" y="853"/>
                    <a:pt x="115891" y="677"/>
                    <a:pt x="116042" y="502"/>
                  </a:cubicBezTo>
                  <a:cubicBezTo>
                    <a:pt x="116167" y="326"/>
                    <a:pt x="116267" y="176"/>
                    <a:pt x="116392" y="1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1" name="Google Shape;13021;g24384d3dfa2_2_2336"/>
            <p:cNvSpPr/>
            <p:nvPr/>
          </p:nvSpPr>
          <p:spPr>
            <a:xfrm>
              <a:off x="3922450" y="3953050"/>
              <a:ext cx="743150" cy="229975"/>
            </a:xfrm>
            <a:custGeom>
              <a:avLst/>
              <a:gdLst/>
              <a:ahLst/>
              <a:cxnLst/>
              <a:rect l="l" t="t" r="r" b="b"/>
              <a:pathLst>
                <a:path w="29726" h="9199" extrusionOk="0">
                  <a:moveTo>
                    <a:pt x="1" y="0"/>
                  </a:moveTo>
                  <a:lnTo>
                    <a:pt x="1" y="9198"/>
                  </a:lnTo>
                  <a:lnTo>
                    <a:pt x="29700" y="9198"/>
                  </a:lnTo>
                  <a:lnTo>
                    <a:pt x="29725" y="0"/>
                  </a:lnTo>
                  <a:close/>
                </a:path>
              </a:pathLst>
            </a:custGeom>
            <a:solidFill>
              <a:srgbClr val="E1B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2" name="Google Shape;13022;g24384d3dfa2_2_2336"/>
            <p:cNvSpPr/>
            <p:nvPr/>
          </p:nvSpPr>
          <p:spPr>
            <a:xfrm>
              <a:off x="1924950" y="3268200"/>
              <a:ext cx="2974975" cy="519450"/>
            </a:xfrm>
            <a:custGeom>
              <a:avLst/>
              <a:gdLst/>
              <a:ahLst/>
              <a:cxnLst/>
              <a:rect l="l" t="t" r="r" b="b"/>
              <a:pathLst>
                <a:path w="118999" h="20778" extrusionOk="0">
                  <a:moveTo>
                    <a:pt x="118723" y="1"/>
                  </a:moveTo>
                  <a:lnTo>
                    <a:pt x="99074" y="51"/>
                  </a:lnTo>
                  <a:lnTo>
                    <a:pt x="98598" y="51"/>
                  </a:lnTo>
                  <a:lnTo>
                    <a:pt x="78648" y="101"/>
                  </a:lnTo>
                  <a:lnTo>
                    <a:pt x="58748" y="151"/>
                  </a:lnTo>
                  <a:lnTo>
                    <a:pt x="38246" y="226"/>
                  </a:lnTo>
                  <a:lnTo>
                    <a:pt x="17971" y="276"/>
                  </a:lnTo>
                  <a:cubicBezTo>
                    <a:pt x="12532" y="276"/>
                    <a:pt x="7118" y="301"/>
                    <a:pt x="1680" y="301"/>
                  </a:cubicBezTo>
                  <a:cubicBezTo>
                    <a:pt x="1580" y="301"/>
                    <a:pt x="1504" y="402"/>
                    <a:pt x="1504" y="502"/>
                  </a:cubicBezTo>
                  <a:cubicBezTo>
                    <a:pt x="1504" y="527"/>
                    <a:pt x="1504" y="527"/>
                    <a:pt x="1504" y="552"/>
                  </a:cubicBezTo>
                  <a:cubicBezTo>
                    <a:pt x="853" y="2006"/>
                    <a:pt x="427" y="3660"/>
                    <a:pt x="226" y="5765"/>
                  </a:cubicBezTo>
                  <a:cubicBezTo>
                    <a:pt x="1" y="7845"/>
                    <a:pt x="51" y="9900"/>
                    <a:pt x="101" y="11454"/>
                  </a:cubicBezTo>
                  <a:cubicBezTo>
                    <a:pt x="126" y="12131"/>
                    <a:pt x="176" y="12833"/>
                    <a:pt x="201" y="13510"/>
                  </a:cubicBezTo>
                  <a:cubicBezTo>
                    <a:pt x="251" y="14236"/>
                    <a:pt x="301" y="15038"/>
                    <a:pt x="377" y="15840"/>
                  </a:cubicBezTo>
                  <a:cubicBezTo>
                    <a:pt x="452" y="16692"/>
                    <a:pt x="552" y="17469"/>
                    <a:pt x="702" y="18221"/>
                  </a:cubicBezTo>
                  <a:cubicBezTo>
                    <a:pt x="853" y="19099"/>
                    <a:pt x="1053" y="19850"/>
                    <a:pt x="1304" y="20552"/>
                  </a:cubicBezTo>
                  <a:cubicBezTo>
                    <a:pt x="1279" y="20577"/>
                    <a:pt x="1279" y="20577"/>
                    <a:pt x="1279" y="20602"/>
                  </a:cubicBezTo>
                  <a:cubicBezTo>
                    <a:pt x="1279" y="20703"/>
                    <a:pt x="1379" y="20778"/>
                    <a:pt x="1479" y="20778"/>
                  </a:cubicBezTo>
                  <a:lnTo>
                    <a:pt x="1755" y="20778"/>
                  </a:lnTo>
                  <a:lnTo>
                    <a:pt x="42532" y="20677"/>
                  </a:lnTo>
                  <a:cubicBezTo>
                    <a:pt x="56492" y="20627"/>
                    <a:pt x="70427" y="20602"/>
                    <a:pt x="84387" y="20552"/>
                  </a:cubicBezTo>
                  <a:lnTo>
                    <a:pt x="95640" y="20527"/>
                  </a:lnTo>
                  <a:lnTo>
                    <a:pt x="95766" y="20527"/>
                  </a:lnTo>
                  <a:cubicBezTo>
                    <a:pt x="103184" y="20502"/>
                    <a:pt x="110603" y="20502"/>
                    <a:pt x="118021" y="20477"/>
                  </a:cubicBezTo>
                  <a:lnTo>
                    <a:pt x="118472" y="20477"/>
                  </a:lnTo>
                  <a:cubicBezTo>
                    <a:pt x="118573" y="20477"/>
                    <a:pt x="118673" y="20402"/>
                    <a:pt x="118673" y="20276"/>
                  </a:cubicBezTo>
                  <a:cubicBezTo>
                    <a:pt x="118673" y="20226"/>
                    <a:pt x="118623" y="20151"/>
                    <a:pt x="118548" y="20126"/>
                  </a:cubicBezTo>
                  <a:cubicBezTo>
                    <a:pt x="118573" y="20076"/>
                    <a:pt x="118573" y="20026"/>
                    <a:pt x="118548" y="20001"/>
                  </a:cubicBezTo>
                  <a:cubicBezTo>
                    <a:pt x="118447" y="19800"/>
                    <a:pt x="118347" y="19600"/>
                    <a:pt x="118247" y="19399"/>
                  </a:cubicBezTo>
                  <a:cubicBezTo>
                    <a:pt x="118046" y="18898"/>
                    <a:pt x="117871" y="18322"/>
                    <a:pt x="117721" y="17595"/>
                  </a:cubicBezTo>
                  <a:cubicBezTo>
                    <a:pt x="117570" y="16918"/>
                    <a:pt x="117470" y="16216"/>
                    <a:pt x="117420" y="15690"/>
                  </a:cubicBezTo>
                  <a:cubicBezTo>
                    <a:pt x="117019" y="12783"/>
                    <a:pt x="117044" y="9825"/>
                    <a:pt x="117420" y="6843"/>
                  </a:cubicBezTo>
                  <a:cubicBezTo>
                    <a:pt x="117721" y="4612"/>
                    <a:pt x="118247" y="2407"/>
                    <a:pt x="118999" y="276"/>
                  </a:cubicBezTo>
                  <a:cubicBezTo>
                    <a:pt x="118999" y="251"/>
                    <a:pt x="118999" y="201"/>
                    <a:pt x="118974" y="151"/>
                  </a:cubicBezTo>
                  <a:cubicBezTo>
                    <a:pt x="118949" y="101"/>
                    <a:pt x="118898" y="76"/>
                    <a:pt x="118873" y="51"/>
                  </a:cubicBezTo>
                  <a:cubicBezTo>
                    <a:pt x="118823" y="26"/>
                    <a:pt x="118773" y="1"/>
                    <a:pt x="118723" y="1"/>
                  </a:cubicBezTo>
                  <a:close/>
                </a:path>
              </a:pathLst>
            </a:custGeom>
            <a:solidFill>
              <a:srgbClr val="D0B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3" name="Google Shape;13023;g24384d3dfa2_2_2336"/>
            <p:cNvSpPr/>
            <p:nvPr/>
          </p:nvSpPr>
          <p:spPr>
            <a:xfrm>
              <a:off x="1924950" y="3268200"/>
              <a:ext cx="2974975" cy="519450"/>
            </a:xfrm>
            <a:custGeom>
              <a:avLst/>
              <a:gdLst/>
              <a:ahLst/>
              <a:cxnLst/>
              <a:rect l="l" t="t" r="r" b="b"/>
              <a:pathLst>
                <a:path w="118999" h="20778" extrusionOk="0">
                  <a:moveTo>
                    <a:pt x="84212" y="6743"/>
                  </a:moveTo>
                  <a:cubicBezTo>
                    <a:pt x="84262" y="6743"/>
                    <a:pt x="84312" y="6768"/>
                    <a:pt x="84312" y="6818"/>
                  </a:cubicBezTo>
                  <a:cubicBezTo>
                    <a:pt x="84312" y="6868"/>
                    <a:pt x="84262" y="6918"/>
                    <a:pt x="84212" y="6918"/>
                  </a:cubicBezTo>
                  <a:cubicBezTo>
                    <a:pt x="80176" y="6918"/>
                    <a:pt x="76116" y="6918"/>
                    <a:pt x="72081" y="6943"/>
                  </a:cubicBezTo>
                  <a:cubicBezTo>
                    <a:pt x="66216" y="6943"/>
                    <a:pt x="60327" y="6968"/>
                    <a:pt x="54462" y="6993"/>
                  </a:cubicBezTo>
                  <a:cubicBezTo>
                    <a:pt x="48622" y="6993"/>
                    <a:pt x="42783" y="7018"/>
                    <a:pt x="36943" y="7018"/>
                  </a:cubicBezTo>
                  <a:cubicBezTo>
                    <a:pt x="36893" y="7018"/>
                    <a:pt x="36868" y="6993"/>
                    <a:pt x="36868" y="6943"/>
                  </a:cubicBezTo>
                  <a:cubicBezTo>
                    <a:pt x="36868" y="6893"/>
                    <a:pt x="36893" y="6868"/>
                    <a:pt x="36943" y="6868"/>
                  </a:cubicBezTo>
                  <a:cubicBezTo>
                    <a:pt x="41204" y="6843"/>
                    <a:pt x="45439" y="6843"/>
                    <a:pt x="49675" y="6818"/>
                  </a:cubicBezTo>
                  <a:cubicBezTo>
                    <a:pt x="55565" y="6818"/>
                    <a:pt x="61480" y="6793"/>
                    <a:pt x="67369" y="6768"/>
                  </a:cubicBezTo>
                  <a:cubicBezTo>
                    <a:pt x="72983" y="6768"/>
                    <a:pt x="78598" y="6743"/>
                    <a:pt x="84212" y="6743"/>
                  </a:cubicBezTo>
                  <a:close/>
                  <a:moveTo>
                    <a:pt x="76517" y="11855"/>
                  </a:moveTo>
                  <a:cubicBezTo>
                    <a:pt x="76567" y="11855"/>
                    <a:pt x="76592" y="11905"/>
                    <a:pt x="76592" y="11931"/>
                  </a:cubicBezTo>
                  <a:cubicBezTo>
                    <a:pt x="76592" y="11981"/>
                    <a:pt x="76542" y="12031"/>
                    <a:pt x="76517" y="12031"/>
                  </a:cubicBezTo>
                  <a:cubicBezTo>
                    <a:pt x="69675" y="12056"/>
                    <a:pt x="62833" y="12056"/>
                    <a:pt x="55991" y="12081"/>
                  </a:cubicBezTo>
                  <a:cubicBezTo>
                    <a:pt x="46492" y="12106"/>
                    <a:pt x="36993" y="12131"/>
                    <a:pt x="27494" y="12156"/>
                  </a:cubicBezTo>
                  <a:cubicBezTo>
                    <a:pt x="22833" y="12181"/>
                    <a:pt x="18171" y="12181"/>
                    <a:pt x="13509" y="12206"/>
                  </a:cubicBezTo>
                  <a:cubicBezTo>
                    <a:pt x="9249" y="12206"/>
                    <a:pt x="4988" y="12231"/>
                    <a:pt x="727" y="12231"/>
                  </a:cubicBezTo>
                  <a:lnTo>
                    <a:pt x="552" y="12231"/>
                  </a:lnTo>
                  <a:cubicBezTo>
                    <a:pt x="502" y="12231"/>
                    <a:pt x="477" y="12181"/>
                    <a:pt x="477" y="12131"/>
                  </a:cubicBezTo>
                  <a:cubicBezTo>
                    <a:pt x="477" y="12106"/>
                    <a:pt x="502" y="12056"/>
                    <a:pt x="552" y="12056"/>
                  </a:cubicBezTo>
                  <a:cubicBezTo>
                    <a:pt x="7544" y="12031"/>
                    <a:pt x="14537" y="12031"/>
                    <a:pt x="21530" y="12006"/>
                  </a:cubicBezTo>
                  <a:cubicBezTo>
                    <a:pt x="31003" y="11981"/>
                    <a:pt x="40477" y="11956"/>
                    <a:pt x="49951" y="11931"/>
                  </a:cubicBezTo>
                  <a:cubicBezTo>
                    <a:pt x="58823" y="11905"/>
                    <a:pt x="67670" y="11880"/>
                    <a:pt x="76517" y="11855"/>
                  </a:cubicBezTo>
                  <a:close/>
                  <a:moveTo>
                    <a:pt x="106167" y="14988"/>
                  </a:moveTo>
                  <a:cubicBezTo>
                    <a:pt x="106217" y="14988"/>
                    <a:pt x="106267" y="15038"/>
                    <a:pt x="106267" y="15063"/>
                  </a:cubicBezTo>
                  <a:cubicBezTo>
                    <a:pt x="106267" y="15114"/>
                    <a:pt x="106217" y="15164"/>
                    <a:pt x="106167" y="15164"/>
                  </a:cubicBezTo>
                  <a:cubicBezTo>
                    <a:pt x="102933" y="15164"/>
                    <a:pt x="99700" y="15189"/>
                    <a:pt x="96442" y="15189"/>
                  </a:cubicBezTo>
                  <a:cubicBezTo>
                    <a:pt x="91455" y="15189"/>
                    <a:pt x="86492" y="15214"/>
                    <a:pt x="81505" y="15239"/>
                  </a:cubicBezTo>
                  <a:cubicBezTo>
                    <a:pt x="76492" y="15239"/>
                    <a:pt x="71505" y="15264"/>
                    <a:pt x="66517" y="15264"/>
                  </a:cubicBezTo>
                  <a:cubicBezTo>
                    <a:pt x="66467" y="15264"/>
                    <a:pt x="66417" y="15239"/>
                    <a:pt x="66417" y="15189"/>
                  </a:cubicBezTo>
                  <a:cubicBezTo>
                    <a:pt x="66417" y="15139"/>
                    <a:pt x="66467" y="15088"/>
                    <a:pt x="66517" y="15088"/>
                  </a:cubicBezTo>
                  <a:cubicBezTo>
                    <a:pt x="69826" y="15088"/>
                    <a:pt x="73134" y="15088"/>
                    <a:pt x="76467" y="15063"/>
                  </a:cubicBezTo>
                  <a:cubicBezTo>
                    <a:pt x="81505" y="15063"/>
                    <a:pt x="86567" y="15038"/>
                    <a:pt x="91605" y="15038"/>
                  </a:cubicBezTo>
                  <a:cubicBezTo>
                    <a:pt x="96467" y="15013"/>
                    <a:pt x="101304" y="15013"/>
                    <a:pt x="106142" y="14988"/>
                  </a:cubicBezTo>
                  <a:close/>
                  <a:moveTo>
                    <a:pt x="56793" y="15114"/>
                  </a:moveTo>
                  <a:cubicBezTo>
                    <a:pt x="56843" y="15114"/>
                    <a:pt x="56868" y="15164"/>
                    <a:pt x="56868" y="15214"/>
                  </a:cubicBezTo>
                  <a:cubicBezTo>
                    <a:pt x="56868" y="15264"/>
                    <a:pt x="56843" y="15289"/>
                    <a:pt x="56793" y="15289"/>
                  </a:cubicBezTo>
                  <a:cubicBezTo>
                    <a:pt x="54562" y="15289"/>
                    <a:pt x="52332" y="15314"/>
                    <a:pt x="50101" y="15314"/>
                  </a:cubicBezTo>
                  <a:cubicBezTo>
                    <a:pt x="45740" y="15314"/>
                    <a:pt x="41379" y="15339"/>
                    <a:pt x="37018" y="15339"/>
                  </a:cubicBezTo>
                  <a:cubicBezTo>
                    <a:pt x="32582" y="15364"/>
                    <a:pt x="28146" y="15364"/>
                    <a:pt x="23685" y="15389"/>
                  </a:cubicBezTo>
                  <a:cubicBezTo>
                    <a:pt x="23635" y="15389"/>
                    <a:pt x="23610" y="15339"/>
                    <a:pt x="23610" y="15289"/>
                  </a:cubicBezTo>
                  <a:cubicBezTo>
                    <a:pt x="23610" y="15239"/>
                    <a:pt x="23635" y="15214"/>
                    <a:pt x="23685" y="15214"/>
                  </a:cubicBezTo>
                  <a:cubicBezTo>
                    <a:pt x="26016" y="15189"/>
                    <a:pt x="28322" y="15189"/>
                    <a:pt x="30627" y="15189"/>
                  </a:cubicBezTo>
                  <a:cubicBezTo>
                    <a:pt x="35038" y="15189"/>
                    <a:pt x="39449" y="15164"/>
                    <a:pt x="43860" y="15164"/>
                  </a:cubicBezTo>
                  <a:cubicBezTo>
                    <a:pt x="48171" y="15139"/>
                    <a:pt x="52482" y="15139"/>
                    <a:pt x="56793" y="15114"/>
                  </a:cubicBezTo>
                  <a:close/>
                  <a:moveTo>
                    <a:pt x="118723" y="1"/>
                  </a:moveTo>
                  <a:lnTo>
                    <a:pt x="99074" y="51"/>
                  </a:lnTo>
                  <a:lnTo>
                    <a:pt x="98623" y="76"/>
                  </a:lnTo>
                  <a:cubicBezTo>
                    <a:pt x="85314" y="101"/>
                    <a:pt x="72031" y="126"/>
                    <a:pt x="58748" y="176"/>
                  </a:cubicBezTo>
                  <a:lnTo>
                    <a:pt x="38246" y="226"/>
                  </a:lnTo>
                  <a:lnTo>
                    <a:pt x="17971" y="276"/>
                  </a:lnTo>
                  <a:cubicBezTo>
                    <a:pt x="12532" y="301"/>
                    <a:pt x="7118" y="301"/>
                    <a:pt x="1680" y="326"/>
                  </a:cubicBezTo>
                  <a:cubicBezTo>
                    <a:pt x="1605" y="326"/>
                    <a:pt x="1504" y="402"/>
                    <a:pt x="1504" y="502"/>
                  </a:cubicBezTo>
                  <a:cubicBezTo>
                    <a:pt x="1504" y="527"/>
                    <a:pt x="1529" y="527"/>
                    <a:pt x="1529" y="552"/>
                  </a:cubicBezTo>
                  <a:cubicBezTo>
                    <a:pt x="1028" y="1655"/>
                    <a:pt x="652" y="2883"/>
                    <a:pt x="427" y="4311"/>
                  </a:cubicBezTo>
                  <a:cubicBezTo>
                    <a:pt x="3610" y="4311"/>
                    <a:pt x="6793" y="4311"/>
                    <a:pt x="9951" y="4286"/>
                  </a:cubicBezTo>
                  <a:cubicBezTo>
                    <a:pt x="15139" y="4286"/>
                    <a:pt x="20301" y="4261"/>
                    <a:pt x="25489" y="4261"/>
                  </a:cubicBezTo>
                  <a:cubicBezTo>
                    <a:pt x="30552" y="4236"/>
                    <a:pt x="35615" y="4236"/>
                    <a:pt x="40678" y="4211"/>
                  </a:cubicBezTo>
                  <a:cubicBezTo>
                    <a:pt x="40728" y="4211"/>
                    <a:pt x="40753" y="4261"/>
                    <a:pt x="40753" y="4311"/>
                  </a:cubicBezTo>
                  <a:cubicBezTo>
                    <a:pt x="40753" y="4337"/>
                    <a:pt x="40728" y="4387"/>
                    <a:pt x="40678" y="4387"/>
                  </a:cubicBezTo>
                  <a:cubicBezTo>
                    <a:pt x="37344" y="4387"/>
                    <a:pt x="34011" y="4412"/>
                    <a:pt x="30703" y="4412"/>
                  </a:cubicBezTo>
                  <a:cubicBezTo>
                    <a:pt x="25565" y="4437"/>
                    <a:pt x="20427" y="4437"/>
                    <a:pt x="15264" y="4462"/>
                  </a:cubicBezTo>
                  <a:cubicBezTo>
                    <a:pt x="10301" y="4462"/>
                    <a:pt x="5364" y="4487"/>
                    <a:pt x="402" y="4487"/>
                  </a:cubicBezTo>
                  <a:cubicBezTo>
                    <a:pt x="326" y="4913"/>
                    <a:pt x="276" y="5314"/>
                    <a:pt x="226" y="5765"/>
                  </a:cubicBezTo>
                  <a:cubicBezTo>
                    <a:pt x="1" y="7845"/>
                    <a:pt x="51" y="9900"/>
                    <a:pt x="126" y="11454"/>
                  </a:cubicBezTo>
                  <a:cubicBezTo>
                    <a:pt x="151" y="12131"/>
                    <a:pt x="176" y="12833"/>
                    <a:pt x="226" y="13510"/>
                  </a:cubicBezTo>
                  <a:cubicBezTo>
                    <a:pt x="251" y="14211"/>
                    <a:pt x="301" y="15038"/>
                    <a:pt x="402" y="15840"/>
                  </a:cubicBezTo>
                  <a:cubicBezTo>
                    <a:pt x="477" y="16692"/>
                    <a:pt x="577" y="17494"/>
                    <a:pt x="702" y="18221"/>
                  </a:cubicBezTo>
                  <a:cubicBezTo>
                    <a:pt x="853" y="19073"/>
                    <a:pt x="1053" y="19850"/>
                    <a:pt x="1304" y="20552"/>
                  </a:cubicBezTo>
                  <a:cubicBezTo>
                    <a:pt x="1304" y="20577"/>
                    <a:pt x="1304" y="20577"/>
                    <a:pt x="1304" y="20602"/>
                  </a:cubicBezTo>
                  <a:cubicBezTo>
                    <a:pt x="1304" y="20703"/>
                    <a:pt x="1379" y="20778"/>
                    <a:pt x="1479" y="20778"/>
                  </a:cubicBezTo>
                  <a:lnTo>
                    <a:pt x="1755" y="20778"/>
                  </a:lnTo>
                  <a:lnTo>
                    <a:pt x="42532" y="20677"/>
                  </a:lnTo>
                  <a:cubicBezTo>
                    <a:pt x="56492" y="20627"/>
                    <a:pt x="70427" y="20602"/>
                    <a:pt x="84387" y="20552"/>
                  </a:cubicBezTo>
                  <a:lnTo>
                    <a:pt x="95640" y="20527"/>
                  </a:lnTo>
                  <a:cubicBezTo>
                    <a:pt x="103109" y="20502"/>
                    <a:pt x="110578" y="20477"/>
                    <a:pt x="118046" y="20477"/>
                  </a:cubicBezTo>
                  <a:lnTo>
                    <a:pt x="118497" y="20477"/>
                  </a:lnTo>
                  <a:cubicBezTo>
                    <a:pt x="118573" y="20477"/>
                    <a:pt x="118673" y="20377"/>
                    <a:pt x="118673" y="20276"/>
                  </a:cubicBezTo>
                  <a:cubicBezTo>
                    <a:pt x="118673" y="20226"/>
                    <a:pt x="118623" y="20151"/>
                    <a:pt x="118573" y="20126"/>
                  </a:cubicBezTo>
                  <a:cubicBezTo>
                    <a:pt x="118573" y="20076"/>
                    <a:pt x="118573" y="20026"/>
                    <a:pt x="118548" y="20001"/>
                  </a:cubicBezTo>
                  <a:cubicBezTo>
                    <a:pt x="118447" y="19825"/>
                    <a:pt x="118347" y="19625"/>
                    <a:pt x="118247" y="19399"/>
                  </a:cubicBezTo>
                  <a:cubicBezTo>
                    <a:pt x="118046" y="18898"/>
                    <a:pt x="117871" y="18322"/>
                    <a:pt x="117721" y="17620"/>
                  </a:cubicBezTo>
                  <a:cubicBezTo>
                    <a:pt x="117695" y="17444"/>
                    <a:pt x="117645" y="17269"/>
                    <a:pt x="117620" y="17119"/>
                  </a:cubicBezTo>
                  <a:cubicBezTo>
                    <a:pt x="114212" y="17119"/>
                    <a:pt x="110778" y="17119"/>
                    <a:pt x="107370" y="17144"/>
                  </a:cubicBezTo>
                  <a:cubicBezTo>
                    <a:pt x="107319" y="17144"/>
                    <a:pt x="107269" y="17093"/>
                    <a:pt x="107269" y="17043"/>
                  </a:cubicBezTo>
                  <a:cubicBezTo>
                    <a:pt x="107269" y="16993"/>
                    <a:pt x="107319" y="16968"/>
                    <a:pt x="107370" y="16968"/>
                  </a:cubicBezTo>
                  <a:cubicBezTo>
                    <a:pt x="110778" y="16943"/>
                    <a:pt x="114187" y="16943"/>
                    <a:pt x="117595" y="16943"/>
                  </a:cubicBezTo>
                  <a:cubicBezTo>
                    <a:pt x="117520" y="16517"/>
                    <a:pt x="117470" y="16091"/>
                    <a:pt x="117395" y="15690"/>
                  </a:cubicBezTo>
                  <a:cubicBezTo>
                    <a:pt x="117244" y="14437"/>
                    <a:pt x="117144" y="13184"/>
                    <a:pt x="117119" y="11931"/>
                  </a:cubicBezTo>
                  <a:cubicBezTo>
                    <a:pt x="112883" y="11931"/>
                    <a:pt x="108623" y="11956"/>
                    <a:pt x="104362" y="11956"/>
                  </a:cubicBezTo>
                  <a:cubicBezTo>
                    <a:pt x="100051" y="11956"/>
                    <a:pt x="95766" y="11981"/>
                    <a:pt x="91455" y="11981"/>
                  </a:cubicBezTo>
                  <a:cubicBezTo>
                    <a:pt x="91405" y="11981"/>
                    <a:pt x="91354" y="11956"/>
                    <a:pt x="91354" y="11905"/>
                  </a:cubicBezTo>
                  <a:cubicBezTo>
                    <a:pt x="91354" y="11855"/>
                    <a:pt x="91405" y="11805"/>
                    <a:pt x="91455" y="11805"/>
                  </a:cubicBezTo>
                  <a:lnTo>
                    <a:pt x="92733" y="11805"/>
                  </a:lnTo>
                  <a:cubicBezTo>
                    <a:pt x="97119" y="11805"/>
                    <a:pt x="101505" y="11780"/>
                    <a:pt x="105891" y="11780"/>
                  </a:cubicBezTo>
                  <a:cubicBezTo>
                    <a:pt x="109625" y="11780"/>
                    <a:pt x="113385" y="11755"/>
                    <a:pt x="117119" y="11755"/>
                  </a:cubicBezTo>
                  <a:cubicBezTo>
                    <a:pt x="117119" y="10126"/>
                    <a:pt x="117219" y="8472"/>
                    <a:pt x="117420" y="6843"/>
                  </a:cubicBezTo>
                  <a:cubicBezTo>
                    <a:pt x="117420" y="6843"/>
                    <a:pt x="117420" y="6818"/>
                    <a:pt x="117420" y="6818"/>
                  </a:cubicBezTo>
                  <a:cubicBezTo>
                    <a:pt x="113560" y="6818"/>
                    <a:pt x="109700" y="6843"/>
                    <a:pt x="105841" y="6843"/>
                  </a:cubicBezTo>
                  <a:cubicBezTo>
                    <a:pt x="101380" y="6868"/>
                    <a:pt x="96918" y="6868"/>
                    <a:pt x="92457" y="6893"/>
                  </a:cubicBezTo>
                  <a:cubicBezTo>
                    <a:pt x="92407" y="6893"/>
                    <a:pt x="92357" y="6843"/>
                    <a:pt x="92357" y="6793"/>
                  </a:cubicBezTo>
                  <a:cubicBezTo>
                    <a:pt x="92357" y="6743"/>
                    <a:pt x="92407" y="6717"/>
                    <a:pt x="92457" y="6717"/>
                  </a:cubicBezTo>
                  <a:cubicBezTo>
                    <a:pt x="93560" y="6717"/>
                    <a:pt x="94663" y="6692"/>
                    <a:pt x="95766" y="6692"/>
                  </a:cubicBezTo>
                  <a:cubicBezTo>
                    <a:pt x="100227" y="6692"/>
                    <a:pt x="104713" y="6667"/>
                    <a:pt x="109199" y="6667"/>
                  </a:cubicBezTo>
                  <a:cubicBezTo>
                    <a:pt x="111956" y="6667"/>
                    <a:pt x="114688" y="6642"/>
                    <a:pt x="117445" y="6642"/>
                  </a:cubicBezTo>
                  <a:cubicBezTo>
                    <a:pt x="117570" y="5815"/>
                    <a:pt x="117721" y="4988"/>
                    <a:pt x="117896" y="4186"/>
                  </a:cubicBezTo>
                  <a:cubicBezTo>
                    <a:pt x="111931" y="4186"/>
                    <a:pt x="105941" y="4211"/>
                    <a:pt x="99976" y="4236"/>
                  </a:cubicBezTo>
                  <a:cubicBezTo>
                    <a:pt x="90853" y="4261"/>
                    <a:pt x="81755" y="4286"/>
                    <a:pt x="72633" y="4311"/>
                  </a:cubicBezTo>
                  <a:cubicBezTo>
                    <a:pt x="64111" y="4311"/>
                    <a:pt x="55590" y="4337"/>
                    <a:pt x="47069" y="4362"/>
                  </a:cubicBezTo>
                  <a:cubicBezTo>
                    <a:pt x="47018" y="4362"/>
                    <a:pt x="46993" y="4337"/>
                    <a:pt x="46993" y="4286"/>
                  </a:cubicBezTo>
                  <a:cubicBezTo>
                    <a:pt x="46993" y="4236"/>
                    <a:pt x="47018" y="4186"/>
                    <a:pt x="47069" y="4186"/>
                  </a:cubicBezTo>
                  <a:cubicBezTo>
                    <a:pt x="53460" y="4186"/>
                    <a:pt x="59825" y="4161"/>
                    <a:pt x="66216" y="4136"/>
                  </a:cubicBezTo>
                  <a:cubicBezTo>
                    <a:pt x="75239" y="4111"/>
                    <a:pt x="84287" y="4086"/>
                    <a:pt x="93309" y="4086"/>
                  </a:cubicBezTo>
                  <a:cubicBezTo>
                    <a:pt x="101530" y="4061"/>
                    <a:pt x="109726" y="4036"/>
                    <a:pt x="117921" y="4011"/>
                  </a:cubicBezTo>
                  <a:cubicBezTo>
                    <a:pt x="118222" y="2733"/>
                    <a:pt x="118573" y="1504"/>
                    <a:pt x="118974" y="276"/>
                  </a:cubicBezTo>
                  <a:cubicBezTo>
                    <a:pt x="118999" y="251"/>
                    <a:pt x="118999" y="201"/>
                    <a:pt x="118974" y="151"/>
                  </a:cubicBezTo>
                  <a:cubicBezTo>
                    <a:pt x="118949" y="126"/>
                    <a:pt x="118898" y="76"/>
                    <a:pt x="118873" y="76"/>
                  </a:cubicBezTo>
                  <a:cubicBezTo>
                    <a:pt x="118823" y="26"/>
                    <a:pt x="118773" y="1"/>
                    <a:pt x="118723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4" name="Google Shape;13024;g24384d3dfa2_2_2336"/>
            <p:cNvSpPr/>
            <p:nvPr/>
          </p:nvSpPr>
          <p:spPr>
            <a:xfrm>
              <a:off x="1955025" y="3187375"/>
              <a:ext cx="3035750" cy="116575"/>
            </a:xfrm>
            <a:custGeom>
              <a:avLst/>
              <a:gdLst/>
              <a:ahLst/>
              <a:cxnLst/>
              <a:rect l="l" t="t" r="r" b="b"/>
              <a:pathLst>
                <a:path w="121430" h="4663" extrusionOk="0">
                  <a:moveTo>
                    <a:pt x="120177" y="1"/>
                  </a:moveTo>
                  <a:lnTo>
                    <a:pt x="109700" y="51"/>
                  </a:lnTo>
                  <a:lnTo>
                    <a:pt x="99350" y="76"/>
                  </a:lnTo>
                  <a:lnTo>
                    <a:pt x="56567" y="176"/>
                  </a:lnTo>
                  <a:lnTo>
                    <a:pt x="50026" y="201"/>
                  </a:lnTo>
                  <a:lnTo>
                    <a:pt x="15164" y="301"/>
                  </a:lnTo>
                  <a:lnTo>
                    <a:pt x="7895" y="301"/>
                  </a:lnTo>
                  <a:lnTo>
                    <a:pt x="677" y="326"/>
                  </a:lnTo>
                  <a:cubicBezTo>
                    <a:pt x="602" y="326"/>
                    <a:pt x="527" y="377"/>
                    <a:pt x="527" y="452"/>
                  </a:cubicBezTo>
                  <a:cubicBezTo>
                    <a:pt x="502" y="477"/>
                    <a:pt x="502" y="477"/>
                    <a:pt x="477" y="502"/>
                  </a:cubicBezTo>
                  <a:cubicBezTo>
                    <a:pt x="351" y="752"/>
                    <a:pt x="251" y="1053"/>
                    <a:pt x="176" y="1429"/>
                  </a:cubicBezTo>
                  <a:cubicBezTo>
                    <a:pt x="76" y="1780"/>
                    <a:pt x="26" y="2156"/>
                    <a:pt x="26" y="2532"/>
                  </a:cubicBezTo>
                  <a:cubicBezTo>
                    <a:pt x="1" y="2908"/>
                    <a:pt x="26" y="3284"/>
                    <a:pt x="101" y="3660"/>
                  </a:cubicBezTo>
                  <a:cubicBezTo>
                    <a:pt x="176" y="4011"/>
                    <a:pt x="276" y="4311"/>
                    <a:pt x="452" y="4562"/>
                  </a:cubicBezTo>
                  <a:cubicBezTo>
                    <a:pt x="477" y="4587"/>
                    <a:pt x="527" y="4612"/>
                    <a:pt x="552" y="4637"/>
                  </a:cubicBezTo>
                  <a:cubicBezTo>
                    <a:pt x="602" y="4662"/>
                    <a:pt x="652" y="4662"/>
                    <a:pt x="677" y="4662"/>
                  </a:cubicBezTo>
                  <a:lnTo>
                    <a:pt x="20778" y="4612"/>
                  </a:lnTo>
                  <a:lnTo>
                    <a:pt x="41079" y="4562"/>
                  </a:lnTo>
                  <a:lnTo>
                    <a:pt x="61956" y="4512"/>
                  </a:lnTo>
                  <a:lnTo>
                    <a:pt x="82808" y="4462"/>
                  </a:lnTo>
                  <a:lnTo>
                    <a:pt x="117595" y="4361"/>
                  </a:lnTo>
                  <a:lnTo>
                    <a:pt x="120578" y="4361"/>
                  </a:lnTo>
                  <a:cubicBezTo>
                    <a:pt x="120628" y="4361"/>
                    <a:pt x="120703" y="4311"/>
                    <a:pt x="120728" y="4261"/>
                  </a:cubicBezTo>
                  <a:cubicBezTo>
                    <a:pt x="120728" y="4236"/>
                    <a:pt x="120753" y="4236"/>
                    <a:pt x="120753" y="4211"/>
                  </a:cubicBezTo>
                  <a:cubicBezTo>
                    <a:pt x="121004" y="3986"/>
                    <a:pt x="121179" y="3685"/>
                    <a:pt x="121279" y="3309"/>
                  </a:cubicBezTo>
                  <a:cubicBezTo>
                    <a:pt x="121330" y="3158"/>
                    <a:pt x="121380" y="2958"/>
                    <a:pt x="121405" y="2732"/>
                  </a:cubicBezTo>
                  <a:cubicBezTo>
                    <a:pt x="121405" y="2557"/>
                    <a:pt x="121430" y="2356"/>
                    <a:pt x="121405" y="2131"/>
                  </a:cubicBezTo>
                  <a:cubicBezTo>
                    <a:pt x="121380" y="1730"/>
                    <a:pt x="121305" y="1329"/>
                    <a:pt x="121154" y="978"/>
                  </a:cubicBezTo>
                  <a:cubicBezTo>
                    <a:pt x="121004" y="577"/>
                    <a:pt x="120803" y="276"/>
                    <a:pt x="120528" y="76"/>
                  </a:cubicBezTo>
                  <a:cubicBezTo>
                    <a:pt x="120503" y="51"/>
                    <a:pt x="120452" y="26"/>
                    <a:pt x="120402" y="26"/>
                  </a:cubicBezTo>
                  <a:cubicBezTo>
                    <a:pt x="120377" y="26"/>
                    <a:pt x="120352" y="1"/>
                    <a:pt x="120327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5" name="Google Shape;13025;g24384d3dfa2_2_2336"/>
            <p:cNvSpPr/>
            <p:nvPr/>
          </p:nvSpPr>
          <p:spPr>
            <a:xfrm>
              <a:off x="1936225" y="3742525"/>
              <a:ext cx="3035750" cy="116550"/>
            </a:xfrm>
            <a:custGeom>
              <a:avLst/>
              <a:gdLst/>
              <a:ahLst/>
              <a:cxnLst/>
              <a:rect l="l" t="t" r="r" b="b"/>
              <a:pathLst>
                <a:path w="121430" h="4662" extrusionOk="0">
                  <a:moveTo>
                    <a:pt x="120202" y="0"/>
                  </a:moveTo>
                  <a:lnTo>
                    <a:pt x="109726" y="50"/>
                  </a:lnTo>
                  <a:lnTo>
                    <a:pt x="99350" y="75"/>
                  </a:lnTo>
                  <a:lnTo>
                    <a:pt x="56567" y="176"/>
                  </a:lnTo>
                  <a:lnTo>
                    <a:pt x="50051" y="201"/>
                  </a:lnTo>
                  <a:lnTo>
                    <a:pt x="15189" y="301"/>
                  </a:lnTo>
                  <a:lnTo>
                    <a:pt x="7921" y="301"/>
                  </a:lnTo>
                  <a:lnTo>
                    <a:pt x="702" y="326"/>
                  </a:lnTo>
                  <a:cubicBezTo>
                    <a:pt x="627" y="326"/>
                    <a:pt x="552" y="376"/>
                    <a:pt x="527" y="476"/>
                  </a:cubicBezTo>
                  <a:cubicBezTo>
                    <a:pt x="527" y="476"/>
                    <a:pt x="502" y="476"/>
                    <a:pt x="502" y="501"/>
                  </a:cubicBezTo>
                  <a:cubicBezTo>
                    <a:pt x="377" y="752"/>
                    <a:pt x="251" y="1053"/>
                    <a:pt x="176" y="1429"/>
                  </a:cubicBezTo>
                  <a:cubicBezTo>
                    <a:pt x="101" y="1780"/>
                    <a:pt x="51" y="2156"/>
                    <a:pt x="26" y="2532"/>
                  </a:cubicBezTo>
                  <a:cubicBezTo>
                    <a:pt x="1" y="2907"/>
                    <a:pt x="26" y="3283"/>
                    <a:pt x="101" y="3659"/>
                  </a:cubicBezTo>
                  <a:cubicBezTo>
                    <a:pt x="176" y="4010"/>
                    <a:pt x="301" y="4311"/>
                    <a:pt x="477" y="4562"/>
                  </a:cubicBezTo>
                  <a:cubicBezTo>
                    <a:pt x="502" y="4587"/>
                    <a:pt x="527" y="4612"/>
                    <a:pt x="577" y="4637"/>
                  </a:cubicBezTo>
                  <a:cubicBezTo>
                    <a:pt x="627" y="4662"/>
                    <a:pt x="652" y="4662"/>
                    <a:pt x="702" y="4662"/>
                  </a:cubicBezTo>
                  <a:lnTo>
                    <a:pt x="20778" y="4612"/>
                  </a:lnTo>
                  <a:lnTo>
                    <a:pt x="41104" y="4562"/>
                  </a:lnTo>
                  <a:lnTo>
                    <a:pt x="61956" y="4512"/>
                  </a:lnTo>
                  <a:lnTo>
                    <a:pt x="82808" y="4461"/>
                  </a:lnTo>
                  <a:lnTo>
                    <a:pt x="117620" y="4361"/>
                  </a:lnTo>
                  <a:lnTo>
                    <a:pt x="120578" y="4361"/>
                  </a:lnTo>
                  <a:cubicBezTo>
                    <a:pt x="120653" y="4361"/>
                    <a:pt x="120703" y="4311"/>
                    <a:pt x="120728" y="4261"/>
                  </a:cubicBezTo>
                  <a:cubicBezTo>
                    <a:pt x="120753" y="4236"/>
                    <a:pt x="120753" y="4236"/>
                    <a:pt x="120778" y="4236"/>
                  </a:cubicBezTo>
                  <a:cubicBezTo>
                    <a:pt x="121004" y="4010"/>
                    <a:pt x="121179" y="3684"/>
                    <a:pt x="121305" y="3308"/>
                  </a:cubicBezTo>
                  <a:cubicBezTo>
                    <a:pt x="121355" y="3158"/>
                    <a:pt x="121380" y="2958"/>
                    <a:pt x="121405" y="2732"/>
                  </a:cubicBezTo>
                  <a:cubicBezTo>
                    <a:pt x="121430" y="2557"/>
                    <a:pt x="121430" y="2356"/>
                    <a:pt x="121430" y="2131"/>
                  </a:cubicBezTo>
                  <a:cubicBezTo>
                    <a:pt x="121405" y="1730"/>
                    <a:pt x="121305" y="1329"/>
                    <a:pt x="121179" y="978"/>
                  </a:cubicBezTo>
                  <a:cubicBezTo>
                    <a:pt x="121029" y="577"/>
                    <a:pt x="120803" y="276"/>
                    <a:pt x="120553" y="75"/>
                  </a:cubicBezTo>
                  <a:cubicBezTo>
                    <a:pt x="120503" y="50"/>
                    <a:pt x="120478" y="25"/>
                    <a:pt x="120427" y="25"/>
                  </a:cubicBezTo>
                  <a:cubicBezTo>
                    <a:pt x="120377" y="25"/>
                    <a:pt x="120352" y="0"/>
                    <a:pt x="120327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6" name="Google Shape;13026;g24384d3dfa2_2_2336"/>
            <p:cNvSpPr/>
            <p:nvPr/>
          </p:nvSpPr>
          <p:spPr>
            <a:xfrm>
              <a:off x="4064700" y="3146025"/>
              <a:ext cx="792625" cy="45750"/>
            </a:xfrm>
            <a:custGeom>
              <a:avLst/>
              <a:gdLst/>
              <a:ahLst/>
              <a:cxnLst/>
              <a:rect l="l" t="t" r="r" b="b"/>
              <a:pathLst>
                <a:path w="31705" h="1830" extrusionOk="0">
                  <a:moveTo>
                    <a:pt x="31704" y="0"/>
                  </a:moveTo>
                  <a:cubicBezTo>
                    <a:pt x="24411" y="25"/>
                    <a:pt x="17118" y="25"/>
                    <a:pt x="9825" y="51"/>
                  </a:cubicBezTo>
                  <a:cubicBezTo>
                    <a:pt x="6566" y="76"/>
                    <a:pt x="3283" y="76"/>
                    <a:pt x="0" y="76"/>
                  </a:cubicBezTo>
                  <a:cubicBezTo>
                    <a:pt x="201" y="652"/>
                    <a:pt x="401" y="1254"/>
                    <a:pt x="576" y="1830"/>
                  </a:cubicBezTo>
                  <a:lnTo>
                    <a:pt x="9223" y="1830"/>
                  </a:lnTo>
                  <a:lnTo>
                    <a:pt x="26366" y="1780"/>
                  </a:lnTo>
                  <a:lnTo>
                    <a:pt x="28271" y="1780"/>
                  </a:lnTo>
                  <a:lnTo>
                    <a:pt x="30176" y="1755"/>
                  </a:lnTo>
                  <a:cubicBezTo>
                    <a:pt x="30226" y="1755"/>
                    <a:pt x="30301" y="1730"/>
                    <a:pt x="30326" y="1680"/>
                  </a:cubicBezTo>
                  <a:cubicBezTo>
                    <a:pt x="30351" y="1680"/>
                    <a:pt x="30376" y="1655"/>
                    <a:pt x="30401" y="1630"/>
                  </a:cubicBezTo>
                  <a:cubicBezTo>
                    <a:pt x="30577" y="1479"/>
                    <a:pt x="30727" y="1329"/>
                    <a:pt x="30852" y="1203"/>
                  </a:cubicBezTo>
                  <a:cubicBezTo>
                    <a:pt x="30978" y="1053"/>
                    <a:pt x="31103" y="903"/>
                    <a:pt x="31253" y="702"/>
                  </a:cubicBezTo>
                  <a:cubicBezTo>
                    <a:pt x="31404" y="477"/>
                    <a:pt x="31579" y="251"/>
                    <a:pt x="31704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7" name="Google Shape;13027;g24384d3dfa2_2_2336"/>
            <p:cNvSpPr/>
            <p:nvPr/>
          </p:nvSpPr>
          <p:spPr>
            <a:xfrm>
              <a:off x="1943750" y="3149775"/>
              <a:ext cx="1627850" cy="47650"/>
            </a:xfrm>
            <a:custGeom>
              <a:avLst/>
              <a:gdLst/>
              <a:ahLst/>
              <a:cxnLst/>
              <a:rect l="l" t="t" r="r" b="b"/>
              <a:pathLst>
                <a:path w="65114" h="1906" extrusionOk="0">
                  <a:moveTo>
                    <a:pt x="59875" y="1"/>
                  </a:moveTo>
                  <a:cubicBezTo>
                    <a:pt x="55565" y="1"/>
                    <a:pt x="51254" y="26"/>
                    <a:pt x="46943" y="26"/>
                  </a:cubicBezTo>
                  <a:cubicBezTo>
                    <a:pt x="31304" y="76"/>
                    <a:pt x="15665" y="126"/>
                    <a:pt x="0" y="151"/>
                  </a:cubicBezTo>
                  <a:cubicBezTo>
                    <a:pt x="151" y="703"/>
                    <a:pt x="326" y="1229"/>
                    <a:pt x="477" y="1730"/>
                  </a:cubicBezTo>
                  <a:cubicBezTo>
                    <a:pt x="502" y="1780"/>
                    <a:pt x="552" y="1805"/>
                    <a:pt x="577" y="1830"/>
                  </a:cubicBezTo>
                  <a:cubicBezTo>
                    <a:pt x="602" y="1881"/>
                    <a:pt x="677" y="1906"/>
                    <a:pt x="727" y="1906"/>
                  </a:cubicBezTo>
                  <a:lnTo>
                    <a:pt x="19023" y="1855"/>
                  </a:lnTo>
                  <a:lnTo>
                    <a:pt x="37244" y="1830"/>
                  </a:lnTo>
                  <a:cubicBezTo>
                    <a:pt x="46542" y="1805"/>
                    <a:pt x="55815" y="1780"/>
                    <a:pt x="65114" y="1755"/>
                  </a:cubicBezTo>
                  <a:cubicBezTo>
                    <a:pt x="64863" y="1655"/>
                    <a:pt x="64612" y="1580"/>
                    <a:pt x="64362" y="1505"/>
                  </a:cubicBezTo>
                  <a:cubicBezTo>
                    <a:pt x="63911" y="1354"/>
                    <a:pt x="63459" y="1204"/>
                    <a:pt x="63008" y="1053"/>
                  </a:cubicBezTo>
                  <a:cubicBezTo>
                    <a:pt x="62582" y="928"/>
                    <a:pt x="62156" y="828"/>
                    <a:pt x="61730" y="677"/>
                  </a:cubicBezTo>
                  <a:cubicBezTo>
                    <a:pt x="61104" y="477"/>
                    <a:pt x="60502" y="251"/>
                    <a:pt x="59875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8" name="Google Shape;13028;g24384d3dfa2_2_2336"/>
            <p:cNvSpPr/>
            <p:nvPr/>
          </p:nvSpPr>
          <p:spPr>
            <a:xfrm>
              <a:off x="4691875" y="2871575"/>
              <a:ext cx="105300" cy="241275"/>
            </a:xfrm>
            <a:custGeom>
              <a:avLst/>
              <a:gdLst/>
              <a:ahLst/>
              <a:cxnLst/>
              <a:rect l="l" t="t" r="r" b="b"/>
              <a:pathLst>
                <a:path w="4212" h="9651" extrusionOk="0">
                  <a:moveTo>
                    <a:pt x="1" y="1"/>
                  </a:moveTo>
                  <a:lnTo>
                    <a:pt x="1" y="9650"/>
                  </a:lnTo>
                  <a:lnTo>
                    <a:pt x="4211" y="9650"/>
                  </a:lnTo>
                  <a:lnTo>
                    <a:pt x="4211" y="1"/>
                  </a:lnTo>
                  <a:close/>
                </a:path>
              </a:pathLst>
            </a:custGeom>
            <a:solidFill>
              <a:srgbClr val="DAE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9" name="Google Shape;13029;g24384d3dfa2_2_2336"/>
            <p:cNvSpPr/>
            <p:nvPr/>
          </p:nvSpPr>
          <p:spPr>
            <a:xfrm>
              <a:off x="4279600" y="2872850"/>
              <a:ext cx="289500" cy="240000"/>
            </a:xfrm>
            <a:custGeom>
              <a:avLst/>
              <a:gdLst/>
              <a:ahLst/>
              <a:cxnLst/>
              <a:rect l="l" t="t" r="r" b="b"/>
              <a:pathLst>
                <a:path w="11580" h="9600" extrusionOk="0">
                  <a:moveTo>
                    <a:pt x="1" y="0"/>
                  </a:moveTo>
                  <a:lnTo>
                    <a:pt x="1" y="9599"/>
                  </a:lnTo>
                  <a:lnTo>
                    <a:pt x="11580" y="9599"/>
                  </a:lnTo>
                  <a:lnTo>
                    <a:pt x="11580" y="0"/>
                  </a:lnTo>
                  <a:close/>
                </a:path>
              </a:pathLst>
            </a:custGeom>
            <a:solidFill>
              <a:srgbClr val="DAEA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0" name="Google Shape;13030;g24384d3dfa2_2_2336"/>
            <p:cNvSpPr/>
            <p:nvPr/>
          </p:nvSpPr>
          <p:spPr>
            <a:xfrm>
              <a:off x="2564675" y="657925"/>
              <a:ext cx="1365325" cy="1382225"/>
            </a:xfrm>
            <a:custGeom>
              <a:avLst/>
              <a:gdLst/>
              <a:ahLst/>
              <a:cxnLst/>
              <a:rect l="l" t="t" r="r" b="b"/>
              <a:pathLst>
                <a:path w="54613" h="55289" extrusionOk="0">
                  <a:moveTo>
                    <a:pt x="29550" y="0"/>
                  </a:moveTo>
                  <a:cubicBezTo>
                    <a:pt x="29399" y="0"/>
                    <a:pt x="29249" y="25"/>
                    <a:pt x="29099" y="25"/>
                  </a:cubicBezTo>
                  <a:cubicBezTo>
                    <a:pt x="28723" y="50"/>
                    <a:pt x="28397" y="125"/>
                    <a:pt x="28096" y="226"/>
                  </a:cubicBezTo>
                  <a:cubicBezTo>
                    <a:pt x="27896" y="301"/>
                    <a:pt x="27695" y="401"/>
                    <a:pt x="27520" y="501"/>
                  </a:cubicBezTo>
                  <a:cubicBezTo>
                    <a:pt x="26943" y="301"/>
                    <a:pt x="26267" y="201"/>
                    <a:pt x="25540" y="201"/>
                  </a:cubicBezTo>
                  <a:cubicBezTo>
                    <a:pt x="24938" y="201"/>
                    <a:pt x="24312" y="276"/>
                    <a:pt x="23585" y="426"/>
                  </a:cubicBezTo>
                  <a:cubicBezTo>
                    <a:pt x="22958" y="526"/>
                    <a:pt x="22282" y="727"/>
                    <a:pt x="21505" y="978"/>
                  </a:cubicBezTo>
                  <a:cubicBezTo>
                    <a:pt x="20878" y="1203"/>
                    <a:pt x="20201" y="1479"/>
                    <a:pt x="19550" y="1780"/>
                  </a:cubicBezTo>
                  <a:cubicBezTo>
                    <a:pt x="18322" y="2381"/>
                    <a:pt x="17144" y="3083"/>
                    <a:pt x="16016" y="3935"/>
                  </a:cubicBezTo>
                  <a:cubicBezTo>
                    <a:pt x="14913" y="4762"/>
                    <a:pt x="13911" y="5739"/>
                    <a:pt x="13033" y="6842"/>
                  </a:cubicBezTo>
                  <a:cubicBezTo>
                    <a:pt x="12432" y="7594"/>
                    <a:pt x="11880" y="8421"/>
                    <a:pt x="11429" y="9298"/>
                  </a:cubicBezTo>
                  <a:cubicBezTo>
                    <a:pt x="11204" y="9749"/>
                    <a:pt x="10978" y="10201"/>
                    <a:pt x="10803" y="10677"/>
                  </a:cubicBezTo>
                  <a:cubicBezTo>
                    <a:pt x="10677" y="10953"/>
                    <a:pt x="10577" y="11228"/>
                    <a:pt x="10502" y="11529"/>
                  </a:cubicBezTo>
                  <a:cubicBezTo>
                    <a:pt x="10427" y="11805"/>
                    <a:pt x="10352" y="12080"/>
                    <a:pt x="10276" y="12431"/>
                  </a:cubicBezTo>
                  <a:cubicBezTo>
                    <a:pt x="10051" y="13559"/>
                    <a:pt x="10001" y="14712"/>
                    <a:pt x="9976" y="15890"/>
                  </a:cubicBezTo>
                  <a:lnTo>
                    <a:pt x="9976" y="16166"/>
                  </a:lnTo>
                  <a:cubicBezTo>
                    <a:pt x="9951" y="16692"/>
                    <a:pt x="9951" y="17218"/>
                    <a:pt x="9926" y="17719"/>
                  </a:cubicBezTo>
                  <a:cubicBezTo>
                    <a:pt x="9901" y="18095"/>
                    <a:pt x="9901" y="18371"/>
                    <a:pt x="9875" y="18622"/>
                  </a:cubicBezTo>
                  <a:cubicBezTo>
                    <a:pt x="9850" y="18872"/>
                    <a:pt x="9800" y="19123"/>
                    <a:pt x="9750" y="19323"/>
                  </a:cubicBezTo>
                  <a:cubicBezTo>
                    <a:pt x="9700" y="19624"/>
                    <a:pt x="9625" y="19925"/>
                    <a:pt x="9525" y="20176"/>
                  </a:cubicBezTo>
                  <a:cubicBezTo>
                    <a:pt x="9424" y="20451"/>
                    <a:pt x="9299" y="20727"/>
                    <a:pt x="9174" y="21053"/>
                  </a:cubicBezTo>
                  <a:cubicBezTo>
                    <a:pt x="8998" y="21379"/>
                    <a:pt x="8773" y="21730"/>
                    <a:pt x="8547" y="22080"/>
                  </a:cubicBezTo>
                  <a:cubicBezTo>
                    <a:pt x="8322" y="22356"/>
                    <a:pt x="8096" y="22657"/>
                    <a:pt x="7795" y="23008"/>
                  </a:cubicBezTo>
                  <a:cubicBezTo>
                    <a:pt x="7018" y="23835"/>
                    <a:pt x="6141" y="24587"/>
                    <a:pt x="5289" y="25339"/>
                  </a:cubicBezTo>
                  <a:lnTo>
                    <a:pt x="5063" y="25514"/>
                  </a:lnTo>
                  <a:cubicBezTo>
                    <a:pt x="4136" y="26316"/>
                    <a:pt x="3159" y="27168"/>
                    <a:pt x="2332" y="28146"/>
                  </a:cubicBezTo>
                  <a:cubicBezTo>
                    <a:pt x="1880" y="28672"/>
                    <a:pt x="1479" y="29248"/>
                    <a:pt x="1129" y="29850"/>
                  </a:cubicBezTo>
                  <a:cubicBezTo>
                    <a:pt x="753" y="30476"/>
                    <a:pt x="477" y="31128"/>
                    <a:pt x="276" y="31755"/>
                  </a:cubicBezTo>
                  <a:cubicBezTo>
                    <a:pt x="176" y="32055"/>
                    <a:pt x="126" y="32356"/>
                    <a:pt x="76" y="32682"/>
                  </a:cubicBezTo>
                  <a:cubicBezTo>
                    <a:pt x="26" y="33033"/>
                    <a:pt x="1" y="33359"/>
                    <a:pt x="26" y="33710"/>
                  </a:cubicBezTo>
                  <a:cubicBezTo>
                    <a:pt x="51" y="34035"/>
                    <a:pt x="101" y="34361"/>
                    <a:pt x="201" y="34662"/>
                  </a:cubicBezTo>
                  <a:cubicBezTo>
                    <a:pt x="276" y="34963"/>
                    <a:pt x="427" y="35288"/>
                    <a:pt x="602" y="35614"/>
                  </a:cubicBezTo>
                  <a:cubicBezTo>
                    <a:pt x="702" y="35790"/>
                    <a:pt x="828" y="35965"/>
                    <a:pt x="978" y="36166"/>
                  </a:cubicBezTo>
                  <a:cubicBezTo>
                    <a:pt x="1129" y="36316"/>
                    <a:pt x="1279" y="36466"/>
                    <a:pt x="1404" y="36567"/>
                  </a:cubicBezTo>
                  <a:cubicBezTo>
                    <a:pt x="1655" y="36792"/>
                    <a:pt x="1981" y="36968"/>
                    <a:pt x="2407" y="37093"/>
                  </a:cubicBezTo>
                  <a:cubicBezTo>
                    <a:pt x="2758" y="37218"/>
                    <a:pt x="3108" y="37294"/>
                    <a:pt x="3509" y="37369"/>
                  </a:cubicBezTo>
                  <a:cubicBezTo>
                    <a:pt x="3660" y="37394"/>
                    <a:pt x="3810" y="37419"/>
                    <a:pt x="3961" y="37444"/>
                  </a:cubicBezTo>
                  <a:cubicBezTo>
                    <a:pt x="4186" y="37494"/>
                    <a:pt x="4412" y="37519"/>
                    <a:pt x="4637" y="37569"/>
                  </a:cubicBezTo>
                  <a:cubicBezTo>
                    <a:pt x="4913" y="37619"/>
                    <a:pt x="5088" y="37669"/>
                    <a:pt x="5264" y="37720"/>
                  </a:cubicBezTo>
                  <a:cubicBezTo>
                    <a:pt x="5464" y="37795"/>
                    <a:pt x="5665" y="37870"/>
                    <a:pt x="5865" y="37970"/>
                  </a:cubicBezTo>
                  <a:cubicBezTo>
                    <a:pt x="6066" y="38070"/>
                    <a:pt x="6266" y="38221"/>
                    <a:pt x="6442" y="38371"/>
                  </a:cubicBezTo>
                  <a:lnTo>
                    <a:pt x="6467" y="38371"/>
                  </a:lnTo>
                  <a:cubicBezTo>
                    <a:pt x="6467" y="38396"/>
                    <a:pt x="6467" y="38396"/>
                    <a:pt x="6492" y="38396"/>
                  </a:cubicBezTo>
                  <a:cubicBezTo>
                    <a:pt x="6617" y="38522"/>
                    <a:pt x="6743" y="38672"/>
                    <a:pt x="6843" y="38822"/>
                  </a:cubicBezTo>
                  <a:cubicBezTo>
                    <a:pt x="6918" y="38948"/>
                    <a:pt x="6993" y="39098"/>
                    <a:pt x="7043" y="39248"/>
                  </a:cubicBezTo>
                  <a:cubicBezTo>
                    <a:pt x="7093" y="39399"/>
                    <a:pt x="7119" y="39574"/>
                    <a:pt x="7144" y="39750"/>
                  </a:cubicBezTo>
                  <a:cubicBezTo>
                    <a:pt x="7144" y="40000"/>
                    <a:pt x="7144" y="40251"/>
                    <a:pt x="7068" y="40552"/>
                  </a:cubicBezTo>
                  <a:cubicBezTo>
                    <a:pt x="6943" y="41178"/>
                    <a:pt x="6667" y="41755"/>
                    <a:pt x="6442" y="42206"/>
                  </a:cubicBezTo>
                  <a:cubicBezTo>
                    <a:pt x="6191" y="42732"/>
                    <a:pt x="5865" y="43284"/>
                    <a:pt x="5540" y="43810"/>
                  </a:cubicBezTo>
                  <a:cubicBezTo>
                    <a:pt x="5314" y="44211"/>
                    <a:pt x="5063" y="44612"/>
                    <a:pt x="4838" y="45013"/>
                  </a:cubicBezTo>
                  <a:cubicBezTo>
                    <a:pt x="4662" y="45364"/>
                    <a:pt x="4437" y="45815"/>
                    <a:pt x="4261" y="46291"/>
                  </a:cubicBezTo>
                  <a:cubicBezTo>
                    <a:pt x="4211" y="46466"/>
                    <a:pt x="4161" y="46667"/>
                    <a:pt x="4111" y="46867"/>
                  </a:cubicBezTo>
                  <a:cubicBezTo>
                    <a:pt x="4086" y="46968"/>
                    <a:pt x="4086" y="47093"/>
                    <a:pt x="4086" y="47193"/>
                  </a:cubicBezTo>
                  <a:cubicBezTo>
                    <a:pt x="4061" y="47369"/>
                    <a:pt x="4061" y="47544"/>
                    <a:pt x="4061" y="47745"/>
                  </a:cubicBezTo>
                  <a:cubicBezTo>
                    <a:pt x="4061" y="48020"/>
                    <a:pt x="4086" y="48296"/>
                    <a:pt x="4136" y="48597"/>
                  </a:cubicBezTo>
                  <a:cubicBezTo>
                    <a:pt x="4186" y="48847"/>
                    <a:pt x="4261" y="49123"/>
                    <a:pt x="4362" y="49449"/>
                  </a:cubicBezTo>
                  <a:cubicBezTo>
                    <a:pt x="4537" y="49925"/>
                    <a:pt x="4788" y="50401"/>
                    <a:pt x="5139" y="50878"/>
                  </a:cubicBezTo>
                  <a:cubicBezTo>
                    <a:pt x="5439" y="51279"/>
                    <a:pt x="5790" y="51654"/>
                    <a:pt x="6291" y="52055"/>
                  </a:cubicBezTo>
                  <a:cubicBezTo>
                    <a:pt x="6667" y="52381"/>
                    <a:pt x="7144" y="52682"/>
                    <a:pt x="7720" y="52983"/>
                  </a:cubicBezTo>
                  <a:cubicBezTo>
                    <a:pt x="8622" y="53484"/>
                    <a:pt x="9700" y="53910"/>
                    <a:pt x="10978" y="54286"/>
                  </a:cubicBezTo>
                  <a:cubicBezTo>
                    <a:pt x="12482" y="54712"/>
                    <a:pt x="14161" y="55013"/>
                    <a:pt x="15941" y="55163"/>
                  </a:cubicBezTo>
                  <a:cubicBezTo>
                    <a:pt x="16893" y="55238"/>
                    <a:pt x="17896" y="55289"/>
                    <a:pt x="18998" y="55289"/>
                  </a:cubicBezTo>
                  <a:cubicBezTo>
                    <a:pt x="19700" y="55289"/>
                    <a:pt x="20452" y="55264"/>
                    <a:pt x="21279" y="55238"/>
                  </a:cubicBezTo>
                  <a:cubicBezTo>
                    <a:pt x="22031" y="55213"/>
                    <a:pt x="22833" y="55163"/>
                    <a:pt x="23886" y="55088"/>
                  </a:cubicBezTo>
                  <a:cubicBezTo>
                    <a:pt x="24387" y="55063"/>
                    <a:pt x="24863" y="55038"/>
                    <a:pt x="25364" y="54988"/>
                  </a:cubicBezTo>
                  <a:lnTo>
                    <a:pt x="26592" y="54913"/>
                  </a:lnTo>
                  <a:cubicBezTo>
                    <a:pt x="30251" y="54662"/>
                    <a:pt x="33560" y="54411"/>
                    <a:pt x="36818" y="53760"/>
                  </a:cubicBezTo>
                  <a:cubicBezTo>
                    <a:pt x="38522" y="53409"/>
                    <a:pt x="40176" y="52933"/>
                    <a:pt x="41705" y="52356"/>
                  </a:cubicBezTo>
                  <a:cubicBezTo>
                    <a:pt x="42282" y="52131"/>
                    <a:pt x="42933" y="51855"/>
                    <a:pt x="43685" y="51529"/>
                  </a:cubicBezTo>
                  <a:cubicBezTo>
                    <a:pt x="44262" y="51253"/>
                    <a:pt x="44863" y="50978"/>
                    <a:pt x="45414" y="50677"/>
                  </a:cubicBezTo>
                  <a:cubicBezTo>
                    <a:pt x="46643" y="50050"/>
                    <a:pt x="47795" y="49374"/>
                    <a:pt x="48823" y="48622"/>
                  </a:cubicBezTo>
                  <a:cubicBezTo>
                    <a:pt x="49976" y="47820"/>
                    <a:pt x="50978" y="46943"/>
                    <a:pt x="51805" y="46040"/>
                  </a:cubicBezTo>
                  <a:cubicBezTo>
                    <a:pt x="52257" y="45539"/>
                    <a:pt x="52658" y="45013"/>
                    <a:pt x="52983" y="44487"/>
                  </a:cubicBezTo>
                  <a:cubicBezTo>
                    <a:pt x="53334" y="43985"/>
                    <a:pt x="53635" y="43434"/>
                    <a:pt x="53886" y="42832"/>
                  </a:cubicBezTo>
                  <a:cubicBezTo>
                    <a:pt x="54362" y="41679"/>
                    <a:pt x="54613" y="40401"/>
                    <a:pt x="54562" y="39148"/>
                  </a:cubicBezTo>
                  <a:cubicBezTo>
                    <a:pt x="54562" y="38722"/>
                    <a:pt x="54512" y="38296"/>
                    <a:pt x="54437" y="37870"/>
                  </a:cubicBezTo>
                  <a:cubicBezTo>
                    <a:pt x="54362" y="37469"/>
                    <a:pt x="54262" y="37043"/>
                    <a:pt x="54111" y="36592"/>
                  </a:cubicBezTo>
                  <a:cubicBezTo>
                    <a:pt x="53811" y="35765"/>
                    <a:pt x="53334" y="34988"/>
                    <a:pt x="52733" y="34336"/>
                  </a:cubicBezTo>
                  <a:cubicBezTo>
                    <a:pt x="52457" y="34060"/>
                    <a:pt x="52131" y="33785"/>
                    <a:pt x="51780" y="33534"/>
                  </a:cubicBezTo>
                  <a:cubicBezTo>
                    <a:pt x="51605" y="33409"/>
                    <a:pt x="51404" y="33283"/>
                    <a:pt x="51229" y="33183"/>
                  </a:cubicBezTo>
                  <a:cubicBezTo>
                    <a:pt x="51029" y="33083"/>
                    <a:pt x="50853" y="32983"/>
                    <a:pt x="50678" y="32882"/>
                  </a:cubicBezTo>
                  <a:lnTo>
                    <a:pt x="50628" y="32857"/>
                  </a:lnTo>
                  <a:lnTo>
                    <a:pt x="50502" y="32782"/>
                  </a:lnTo>
                  <a:cubicBezTo>
                    <a:pt x="49775" y="32406"/>
                    <a:pt x="49049" y="32005"/>
                    <a:pt x="48422" y="31454"/>
                  </a:cubicBezTo>
                  <a:cubicBezTo>
                    <a:pt x="48196" y="31228"/>
                    <a:pt x="47996" y="31003"/>
                    <a:pt x="47821" y="30752"/>
                  </a:cubicBezTo>
                  <a:cubicBezTo>
                    <a:pt x="47745" y="30627"/>
                    <a:pt x="47670" y="30501"/>
                    <a:pt x="47595" y="30376"/>
                  </a:cubicBezTo>
                  <a:cubicBezTo>
                    <a:pt x="47545" y="30276"/>
                    <a:pt x="47495" y="30151"/>
                    <a:pt x="47445" y="30000"/>
                  </a:cubicBezTo>
                  <a:cubicBezTo>
                    <a:pt x="47369" y="29725"/>
                    <a:pt x="47319" y="29449"/>
                    <a:pt x="47294" y="29173"/>
                  </a:cubicBezTo>
                  <a:cubicBezTo>
                    <a:pt x="47294" y="29048"/>
                    <a:pt x="47294" y="28923"/>
                    <a:pt x="47294" y="28797"/>
                  </a:cubicBezTo>
                  <a:cubicBezTo>
                    <a:pt x="47294" y="28672"/>
                    <a:pt x="47319" y="28547"/>
                    <a:pt x="47344" y="28421"/>
                  </a:cubicBezTo>
                  <a:cubicBezTo>
                    <a:pt x="47394" y="28171"/>
                    <a:pt x="47495" y="27920"/>
                    <a:pt x="47595" y="27694"/>
                  </a:cubicBezTo>
                  <a:lnTo>
                    <a:pt x="47595" y="27694"/>
                  </a:lnTo>
                  <a:cubicBezTo>
                    <a:pt x="47595" y="27694"/>
                    <a:pt x="47570" y="27720"/>
                    <a:pt x="47570" y="27720"/>
                  </a:cubicBezTo>
                  <a:cubicBezTo>
                    <a:pt x="47770" y="27369"/>
                    <a:pt x="48021" y="27018"/>
                    <a:pt x="48347" y="26642"/>
                  </a:cubicBezTo>
                  <a:lnTo>
                    <a:pt x="48347" y="26617"/>
                  </a:lnTo>
                  <a:cubicBezTo>
                    <a:pt x="48748" y="26216"/>
                    <a:pt x="49199" y="25815"/>
                    <a:pt x="49625" y="25414"/>
                  </a:cubicBezTo>
                  <a:cubicBezTo>
                    <a:pt x="50051" y="25038"/>
                    <a:pt x="50502" y="24662"/>
                    <a:pt x="50878" y="24211"/>
                  </a:cubicBezTo>
                  <a:cubicBezTo>
                    <a:pt x="51154" y="23935"/>
                    <a:pt x="51379" y="23634"/>
                    <a:pt x="51605" y="23334"/>
                  </a:cubicBezTo>
                  <a:cubicBezTo>
                    <a:pt x="51805" y="23058"/>
                    <a:pt x="51981" y="22732"/>
                    <a:pt x="52131" y="22381"/>
                  </a:cubicBezTo>
                  <a:cubicBezTo>
                    <a:pt x="52382" y="21830"/>
                    <a:pt x="52532" y="21203"/>
                    <a:pt x="52532" y="20602"/>
                  </a:cubicBezTo>
                  <a:cubicBezTo>
                    <a:pt x="52557" y="20075"/>
                    <a:pt x="52432" y="19549"/>
                    <a:pt x="52232" y="18998"/>
                  </a:cubicBezTo>
                  <a:cubicBezTo>
                    <a:pt x="52031" y="18496"/>
                    <a:pt x="51730" y="17995"/>
                    <a:pt x="51279" y="17494"/>
                  </a:cubicBezTo>
                  <a:cubicBezTo>
                    <a:pt x="50928" y="17068"/>
                    <a:pt x="50452" y="16642"/>
                    <a:pt x="49876" y="16191"/>
                  </a:cubicBezTo>
                  <a:cubicBezTo>
                    <a:pt x="49374" y="15815"/>
                    <a:pt x="48798" y="15464"/>
                    <a:pt x="48096" y="15088"/>
                  </a:cubicBezTo>
                  <a:cubicBezTo>
                    <a:pt x="47795" y="14937"/>
                    <a:pt x="47495" y="14812"/>
                    <a:pt x="47194" y="14662"/>
                  </a:cubicBezTo>
                  <a:lnTo>
                    <a:pt x="47044" y="14587"/>
                  </a:lnTo>
                  <a:cubicBezTo>
                    <a:pt x="46693" y="14436"/>
                    <a:pt x="46367" y="14286"/>
                    <a:pt x="46041" y="14110"/>
                  </a:cubicBezTo>
                  <a:cubicBezTo>
                    <a:pt x="45490" y="13835"/>
                    <a:pt x="45039" y="13584"/>
                    <a:pt x="44638" y="13333"/>
                  </a:cubicBezTo>
                  <a:cubicBezTo>
                    <a:pt x="44211" y="13033"/>
                    <a:pt x="43785" y="12732"/>
                    <a:pt x="43409" y="12381"/>
                  </a:cubicBezTo>
                  <a:cubicBezTo>
                    <a:pt x="43184" y="12181"/>
                    <a:pt x="42958" y="11955"/>
                    <a:pt x="42783" y="11729"/>
                  </a:cubicBezTo>
                  <a:cubicBezTo>
                    <a:pt x="42557" y="11479"/>
                    <a:pt x="42357" y="11203"/>
                    <a:pt x="42131" y="10877"/>
                  </a:cubicBezTo>
                  <a:lnTo>
                    <a:pt x="42131" y="10877"/>
                  </a:lnTo>
                  <a:lnTo>
                    <a:pt x="42156" y="10927"/>
                  </a:lnTo>
                  <a:cubicBezTo>
                    <a:pt x="42081" y="10777"/>
                    <a:pt x="41981" y="10627"/>
                    <a:pt x="41906" y="10476"/>
                  </a:cubicBezTo>
                  <a:cubicBezTo>
                    <a:pt x="41805" y="10351"/>
                    <a:pt x="41730" y="10201"/>
                    <a:pt x="41680" y="10050"/>
                  </a:cubicBezTo>
                  <a:lnTo>
                    <a:pt x="41655" y="10025"/>
                  </a:lnTo>
                  <a:cubicBezTo>
                    <a:pt x="41480" y="9674"/>
                    <a:pt x="41304" y="9348"/>
                    <a:pt x="41154" y="9023"/>
                  </a:cubicBezTo>
                  <a:lnTo>
                    <a:pt x="40903" y="8521"/>
                  </a:lnTo>
                  <a:cubicBezTo>
                    <a:pt x="40678" y="8070"/>
                    <a:pt x="40477" y="7619"/>
                    <a:pt x="40226" y="7143"/>
                  </a:cubicBezTo>
                  <a:cubicBezTo>
                    <a:pt x="39901" y="6491"/>
                    <a:pt x="39575" y="5915"/>
                    <a:pt x="39249" y="5414"/>
                  </a:cubicBezTo>
                  <a:cubicBezTo>
                    <a:pt x="38898" y="4837"/>
                    <a:pt x="38497" y="4311"/>
                    <a:pt x="38071" y="3835"/>
                  </a:cubicBezTo>
                  <a:cubicBezTo>
                    <a:pt x="37645" y="3358"/>
                    <a:pt x="37119" y="2882"/>
                    <a:pt x="36542" y="2456"/>
                  </a:cubicBezTo>
                  <a:cubicBezTo>
                    <a:pt x="36016" y="2055"/>
                    <a:pt x="35414" y="1704"/>
                    <a:pt x="34637" y="1303"/>
                  </a:cubicBezTo>
                  <a:cubicBezTo>
                    <a:pt x="33059" y="501"/>
                    <a:pt x="31630" y="100"/>
                    <a:pt x="30251" y="25"/>
                  </a:cubicBezTo>
                  <a:lnTo>
                    <a:pt x="30001" y="25"/>
                  </a:lnTo>
                  <a:cubicBezTo>
                    <a:pt x="29850" y="25"/>
                    <a:pt x="29700" y="0"/>
                    <a:pt x="29550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1" name="Google Shape;13031;g24384d3dfa2_2_2336"/>
            <p:cNvSpPr/>
            <p:nvPr/>
          </p:nvSpPr>
          <p:spPr>
            <a:xfrm>
              <a:off x="3143000" y="1415425"/>
              <a:ext cx="412950" cy="424850"/>
            </a:xfrm>
            <a:custGeom>
              <a:avLst/>
              <a:gdLst/>
              <a:ahLst/>
              <a:cxnLst/>
              <a:rect l="l" t="t" r="r" b="b"/>
              <a:pathLst>
                <a:path w="16518" h="16994" extrusionOk="0">
                  <a:moveTo>
                    <a:pt x="9149" y="1"/>
                  </a:moveTo>
                  <a:cubicBezTo>
                    <a:pt x="8823" y="1"/>
                    <a:pt x="8447" y="51"/>
                    <a:pt x="7996" y="151"/>
                  </a:cubicBezTo>
                  <a:cubicBezTo>
                    <a:pt x="7595" y="227"/>
                    <a:pt x="7219" y="327"/>
                    <a:pt x="6843" y="427"/>
                  </a:cubicBezTo>
                  <a:lnTo>
                    <a:pt x="6517" y="527"/>
                  </a:lnTo>
                  <a:cubicBezTo>
                    <a:pt x="6316" y="577"/>
                    <a:pt x="6116" y="628"/>
                    <a:pt x="5890" y="703"/>
                  </a:cubicBezTo>
                  <a:cubicBezTo>
                    <a:pt x="5840" y="703"/>
                    <a:pt x="5815" y="728"/>
                    <a:pt x="5790" y="753"/>
                  </a:cubicBezTo>
                  <a:cubicBezTo>
                    <a:pt x="5765" y="803"/>
                    <a:pt x="5740" y="853"/>
                    <a:pt x="5740" y="903"/>
                  </a:cubicBezTo>
                  <a:cubicBezTo>
                    <a:pt x="5765" y="928"/>
                    <a:pt x="5790" y="978"/>
                    <a:pt x="5815" y="1003"/>
                  </a:cubicBezTo>
                  <a:cubicBezTo>
                    <a:pt x="5966" y="1304"/>
                    <a:pt x="6066" y="1605"/>
                    <a:pt x="6116" y="1906"/>
                  </a:cubicBezTo>
                  <a:cubicBezTo>
                    <a:pt x="6191" y="2181"/>
                    <a:pt x="6216" y="2457"/>
                    <a:pt x="6191" y="2733"/>
                  </a:cubicBezTo>
                  <a:cubicBezTo>
                    <a:pt x="6191" y="2983"/>
                    <a:pt x="6141" y="3209"/>
                    <a:pt x="6091" y="3410"/>
                  </a:cubicBezTo>
                  <a:cubicBezTo>
                    <a:pt x="6016" y="3635"/>
                    <a:pt x="5915" y="3861"/>
                    <a:pt x="5765" y="4086"/>
                  </a:cubicBezTo>
                  <a:cubicBezTo>
                    <a:pt x="5590" y="4362"/>
                    <a:pt x="5364" y="4613"/>
                    <a:pt x="5088" y="4863"/>
                  </a:cubicBezTo>
                  <a:cubicBezTo>
                    <a:pt x="4662" y="5239"/>
                    <a:pt x="4161" y="5590"/>
                    <a:pt x="3484" y="5941"/>
                  </a:cubicBezTo>
                  <a:cubicBezTo>
                    <a:pt x="3484" y="5941"/>
                    <a:pt x="3434" y="5941"/>
                    <a:pt x="3434" y="5966"/>
                  </a:cubicBezTo>
                  <a:cubicBezTo>
                    <a:pt x="3033" y="6166"/>
                    <a:pt x="2582" y="6367"/>
                    <a:pt x="1981" y="6593"/>
                  </a:cubicBezTo>
                  <a:cubicBezTo>
                    <a:pt x="1880" y="6643"/>
                    <a:pt x="1755" y="6693"/>
                    <a:pt x="1630" y="6743"/>
                  </a:cubicBezTo>
                  <a:cubicBezTo>
                    <a:pt x="1504" y="6793"/>
                    <a:pt x="1354" y="6868"/>
                    <a:pt x="1204" y="6918"/>
                  </a:cubicBezTo>
                  <a:cubicBezTo>
                    <a:pt x="853" y="7069"/>
                    <a:pt x="502" y="7244"/>
                    <a:pt x="101" y="7445"/>
                  </a:cubicBezTo>
                  <a:cubicBezTo>
                    <a:pt x="51" y="7470"/>
                    <a:pt x="26" y="7520"/>
                    <a:pt x="26" y="7570"/>
                  </a:cubicBezTo>
                  <a:cubicBezTo>
                    <a:pt x="26" y="7595"/>
                    <a:pt x="1" y="7620"/>
                    <a:pt x="1" y="7645"/>
                  </a:cubicBezTo>
                  <a:cubicBezTo>
                    <a:pt x="1" y="8046"/>
                    <a:pt x="26" y="8422"/>
                    <a:pt x="76" y="8798"/>
                  </a:cubicBezTo>
                  <a:cubicBezTo>
                    <a:pt x="101" y="9174"/>
                    <a:pt x="201" y="9550"/>
                    <a:pt x="301" y="9926"/>
                  </a:cubicBezTo>
                  <a:cubicBezTo>
                    <a:pt x="502" y="10653"/>
                    <a:pt x="803" y="11379"/>
                    <a:pt x="1204" y="12056"/>
                  </a:cubicBezTo>
                  <a:cubicBezTo>
                    <a:pt x="1956" y="13385"/>
                    <a:pt x="3058" y="14537"/>
                    <a:pt x="4362" y="15415"/>
                  </a:cubicBezTo>
                  <a:cubicBezTo>
                    <a:pt x="5690" y="16292"/>
                    <a:pt x="7169" y="16818"/>
                    <a:pt x="8647" y="16968"/>
                  </a:cubicBezTo>
                  <a:cubicBezTo>
                    <a:pt x="8873" y="16994"/>
                    <a:pt x="9124" y="16994"/>
                    <a:pt x="9349" y="16994"/>
                  </a:cubicBezTo>
                  <a:cubicBezTo>
                    <a:pt x="9875" y="16994"/>
                    <a:pt x="10402" y="16943"/>
                    <a:pt x="10928" y="16843"/>
                  </a:cubicBezTo>
                  <a:cubicBezTo>
                    <a:pt x="11279" y="16768"/>
                    <a:pt x="11630" y="16668"/>
                    <a:pt x="12031" y="16517"/>
                  </a:cubicBezTo>
                  <a:cubicBezTo>
                    <a:pt x="12382" y="16392"/>
                    <a:pt x="12758" y="16242"/>
                    <a:pt x="13109" y="16041"/>
                  </a:cubicBezTo>
                  <a:cubicBezTo>
                    <a:pt x="13735" y="15740"/>
                    <a:pt x="14312" y="15339"/>
                    <a:pt x="14813" y="14913"/>
                  </a:cubicBezTo>
                  <a:cubicBezTo>
                    <a:pt x="15063" y="14688"/>
                    <a:pt x="15289" y="14437"/>
                    <a:pt x="15515" y="14187"/>
                  </a:cubicBezTo>
                  <a:cubicBezTo>
                    <a:pt x="15715" y="13936"/>
                    <a:pt x="15890" y="13660"/>
                    <a:pt x="16041" y="13334"/>
                  </a:cubicBezTo>
                  <a:cubicBezTo>
                    <a:pt x="16342" y="12758"/>
                    <a:pt x="16517" y="12081"/>
                    <a:pt x="16517" y="11405"/>
                  </a:cubicBezTo>
                  <a:cubicBezTo>
                    <a:pt x="16492" y="10928"/>
                    <a:pt x="16442" y="10427"/>
                    <a:pt x="16367" y="10026"/>
                  </a:cubicBezTo>
                  <a:cubicBezTo>
                    <a:pt x="16266" y="9525"/>
                    <a:pt x="16166" y="9024"/>
                    <a:pt x="16066" y="8547"/>
                  </a:cubicBezTo>
                  <a:cubicBezTo>
                    <a:pt x="16041" y="8522"/>
                    <a:pt x="16041" y="8472"/>
                    <a:pt x="16016" y="8447"/>
                  </a:cubicBezTo>
                  <a:cubicBezTo>
                    <a:pt x="16041" y="8397"/>
                    <a:pt x="16016" y="8297"/>
                    <a:pt x="15941" y="8247"/>
                  </a:cubicBezTo>
                  <a:cubicBezTo>
                    <a:pt x="15540" y="7971"/>
                    <a:pt x="15088" y="7720"/>
                    <a:pt x="14662" y="7470"/>
                  </a:cubicBezTo>
                  <a:cubicBezTo>
                    <a:pt x="13585" y="6818"/>
                    <a:pt x="12457" y="6166"/>
                    <a:pt x="11530" y="5289"/>
                  </a:cubicBezTo>
                  <a:cubicBezTo>
                    <a:pt x="11379" y="5139"/>
                    <a:pt x="11229" y="4988"/>
                    <a:pt x="11103" y="4863"/>
                  </a:cubicBezTo>
                  <a:cubicBezTo>
                    <a:pt x="11003" y="4713"/>
                    <a:pt x="10878" y="4562"/>
                    <a:pt x="10778" y="4387"/>
                  </a:cubicBezTo>
                  <a:cubicBezTo>
                    <a:pt x="10577" y="4086"/>
                    <a:pt x="10452" y="3735"/>
                    <a:pt x="10327" y="3359"/>
                  </a:cubicBezTo>
                  <a:cubicBezTo>
                    <a:pt x="10201" y="2908"/>
                    <a:pt x="10151" y="2432"/>
                    <a:pt x="10126" y="1856"/>
                  </a:cubicBezTo>
                  <a:cubicBezTo>
                    <a:pt x="10126" y="1480"/>
                    <a:pt x="10151" y="1079"/>
                    <a:pt x="10201" y="577"/>
                  </a:cubicBezTo>
                  <a:cubicBezTo>
                    <a:pt x="10226" y="502"/>
                    <a:pt x="10201" y="452"/>
                    <a:pt x="10151" y="427"/>
                  </a:cubicBezTo>
                  <a:cubicBezTo>
                    <a:pt x="10201" y="302"/>
                    <a:pt x="10151" y="227"/>
                    <a:pt x="10076" y="176"/>
                  </a:cubicBezTo>
                  <a:cubicBezTo>
                    <a:pt x="9825" y="51"/>
                    <a:pt x="9550" y="1"/>
                    <a:pt x="9174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2" name="Google Shape;13032;g24384d3dfa2_2_2336"/>
            <p:cNvSpPr/>
            <p:nvPr/>
          </p:nvSpPr>
          <p:spPr>
            <a:xfrm>
              <a:off x="3286500" y="1415425"/>
              <a:ext cx="112175" cy="75225"/>
            </a:xfrm>
            <a:custGeom>
              <a:avLst/>
              <a:gdLst/>
              <a:ahLst/>
              <a:cxnLst/>
              <a:rect l="l" t="t" r="r" b="b"/>
              <a:pathLst>
                <a:path w="4487" h="3009" extrusionOk="0">
                  <a:moveTo>
                    <a:pt x="3409" y="1"/>
                  </a:moveTo>
                  <a:cubicBezTo>
                    <a:pt x="3083" y="1"/>
                    <a:pt x="2732" y="51"/>
                    <a:pt x="2256" y="126"/>
                  </a:cubicBezTo>
                  <a:cubicBezTo>
                    <a:pt x="1830" y="227"/>
                    <a:pt x="1429" y="327"/>
                    <a:pt x="1103" y="427"/>
                  </a:cubicBezTo>
                  <a:lnTo>
                    <a:pt x="777" y="502"/>
                  </a:lnTo>
                  <a:lnTo>
                    <a:pt x="652" y="552"/>
                  </a:lnTo>
                  <a:lnTo>
                    <a:pt x="501" y="577"/>
                  </a:lnTo>
                  <a:cubicBezTo>
                    <a:pt x="401" y="628"/>
                    <a:pt x="276" y="653"/>
                    <a:pt x="150" y="678"/>
                  </a:cubicBezTo>
                  <a:cubicBezTo>
                    <a:pt x="100" y="703"/>
                    <a:pt x="75" y="728"/>
                    <a:pt x="25" y="753"/>
                  </a:cubicBezTo>
                  <a:cubicBezTo>
                    <a:pt x="0" y="803"/>
                    <a:pt x="0" y="853"/>
                    <a:pt x="0" y="903"/>
                  </a:cubicBezTo>
                  <a:cubicBezTo>
                    <a:pt x="0" y="953"/>
                    <a:pt x="25" y="978"/>
                    <a:pt x="75" y="1003"/>
                  </a:cubicBezTo>
                  <a:cubicBezTo>
                    <a:pt x="201" y="1304"/>
                    <a:pt x="301" y="1605"/>
                    <a:pt x="376" y="1906"/>
                  </a:cubicBezTo>
                  <a:cubicBezTo>
                    <a:pt x="451" y="2181"/>
                    <a:pt x="476" y="2457"/>
                    <a:pt x="451" y="2733"/>
                  </a:cubicBezTo>
                  <a:cubicBezTo>
                    <a:pt x="451" y="2808"/>
                    <a:pt x="451" y="2858"/>
                    <a:pt x="451" y="2908"/>
                  </a:cubicBezTo>
                  <a:cubicBezTo>
                    <a:pt x="752" y="2958"/>
                    <a:pt x="1078" y="2983"/>
                    <a:pt x="1429" y="3009"/>
                  </a:cubicBezTo>
                  <a:cubicBezTo>
                    <a:pt x="2030" y="3009"/>
                    <a:pt x="2657" y="2908"/>
                    <a:pt x="3258" y="2758"/>
                  </a:cubicBezTo>
                  <a:cubicBezTo>
                    <a:pt x="3659" y="2658"/>
                    <a:pt x="4060" y="2507"/>
                    <a:pt x="4436" y="2307"/>
                  </a:cubicBezTo>
                  <a:cubicBezTo>
                    <a:pt x="4411" y="2156"/>
                    <a:pt x="4411" y="2006"/>
                    <a:pt x="4411" y="1856"/>
                  </a:cubicBezTo>
                  <a:cubicBezTo>
                    <a:pt x="4411" y="1480"/>
                    <a:pt x="4436" y="1054"/>
                    <a:pt x="4486" y="577"/>
                  </a:cubicBezTo>
                  <a:cubicBezTo>
                    <a:pt x="4486" y="502"/>
                    <a:pt x="4461" y="452"/>
                    <a:pt x="4411" y="402"/>
                  </a:cubicBezTo>
                  <a:cubicBezTo>
                    <a:pt x="4461" y="302"/>
                    <a:pt x="4436" y="227"/>
                    <a:pt x="4336" y="176"/>
                  </a:cubicBezTo>
                  <a:cubicBezTo>
                    <a:pt x="4085" y="51"/>
                    <a:pt x="3810" y="1"/>
                    <a:pt x="3434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3" name="Google Shape;13033;g24384d3dfa2_2_2336"/>
            <p:cNvSpPr/>
            <p:nvPr/>
          </p:nvSpPr>
          <p:spPr>
            <a:xfrm>
              <a:off x="2900525" y="709925"/>
              <a:ext cx="708675" cy="760675"/>
            </a:xfrm>
            <a:custGeom>
              <a:avLst/>
              <a:gdLst/>
              <a:ahLst/>
              <a:cxnLst/>
              <a:rect l="l" t="t" r="r" b="b"/>
              <a:pathLst>
                <a:path w="28347" h="30427" extrusionOk="0">
                  <a:moveTo>
                    <a:pt x="15414" y="0"/>
                  </a:moveTo>
                  <a:cubicBezTo>
                    <a:pt x="15013" y="0"/>
                    <a:pt x="14637" y="25"/>
                    <a:pt x="14236" y="75"/>
                  </a:cubicBezTo>
                  <a:cubicBezTo>
                    <a:pt x="13584" y="151"/>
                    <a:pt x="12908" y="326"/>
                    <a:pt x="12281" y="577"/>
                  </a:cubicBezTo>
                  <a:cubicBezTo>
                    <a:pt x="11153" y="1028"/>
                    <a:pt x="10025" y="1679"/>
                    <a:pt x="8923" y="2582"/>
                  </a:cubicBezTo>
                  <a:cubicBezTo>
                    <a:pt x="7895" y="3434"/>
                    <a:pt x="6918" y="4487"/>
                    <a:pt x="6015" y="5664"/>
                  </a:cubicBezTo>
                  <a:cubicBezTo>
                    <a:pt x="5163" y="6842"/>
                    <a:pt x="4411" y="8121"/>
                    <a:pt x="3835" y="9449"/>
                  </a:cubicBezTo>
                  <a:cubicBezTo>
                    <a:pt x="3233" y="10802"/>
                    <a:pt x="2807" y="12181"/>
                    <a:pt x="2607" y="13534"/>
                  </a:cubicBezTo>
                  <a:cubicBezTo>
                    <a:pt x="2381" y="14913"/>
                    <a:pt x="2406" y="16266"/>
                    <a:pt x="2632" y="17519"/>
                  </a:cubicBezTo>
                  <a:cubicBezTo>
                    <a:pt x="2757" y="18196"/>
                    <a:pt x="2958" y="18873"/>
                    <a:pt x="3259" y="19499"/>
                  </a:cubicBezTo>
                  <a:cubicBezTo>
                    <a:pt x="3459" y="19950"/>
                    <a:pt x="3710" y="20401"/>
                    <a:pt x="4010" y="20827"/>
                  </a:cubicBezTo>
                  <a:lnTo>
                    <a:pt x="3960" y="20802"/>
                  </a:lnTo>
                  <a:lnTo>
                    <a:pt x="3935" y="20802"/>
                  </a:lnTo>
                  <a:cubicBezTo>
                    <a:pt x="3760" y="20752"/>
                    <a:pt x="3584" y="20727"/>
                    <a:pt x="3359" y="20702"/>
                  </a:cubicBezTo>
                  <a:lnTo>
                    <a:pt x="3133" y="20702"/>
                  </a:lnTo>
                  <a:cubicBezTo>
                    <a:pt x="2858" y="20702"/>
                    <a:pt x="2557" y="20727"/>
                    <a:pt x="2256" y="20827"/>
                  </a:cubicBezTo>
                  <a:cubicBezTo>
                    <a:pt x="1930" y="20903"/>
                    <a:pt x="1579" y="21078"/>
                    <a:pt x="1279" y="21279"/>
                  </a:cubicBezTo>
                  <a:cubicBezTo>
                    <a:pt x="978" y="21504"/>
                    <a:pt x="727" y="21755"/>
                    <a:pt x="527" y="22081"/>
                  </a:cubicBezTo>
                  <a:cubicBezTo>
                    <a:pt x="326" y="22331"/>
                    <a:pt x="176" y="22682"/>
                    <a:pt x="101" y="23058"/>
                  </a:cubicBezTo>
                  <a:cubicBezTo>
                    <a:pt x="25" y="23359"/>
                    <a:pt x="0" y="23660"/>
                    <a:pt x="25" y="23985"/>
                  </a:cubicBezTo>
                  <a:cubicBezTo>
                    <a:pt x="50" y="24562"/>
                    <a:pt x="251" y="25163"/>
                    <a:pt x="577" y="25715"/>
                  </a:cubicBezTo>
                  <a:cubicBezTo>
                    <a:pt x="878" y="26241"/>
                    <a:pt x="1304" y="26717"/>
                    <a:pt x="1830" y="27093"/>
                  </a:cubicBezTo>
                  <a:cubicBezTo>
                    <a:pt x="2331" y="27494"/>
                    <a:pt x="2858" y="27770"/>
                    <a:pt x="3434" y="27920"/>
                  </a:cubicBezTo>
                  <a:cubicBezTo>
                    <a:pt x="3760" y="28020"/>
                    <a:pt x="4061" y="28046"/>
                    <a:pt x="4386" y="28046"/>
                  </a:cubicBezTo>
                  <a:cubicBezTo>
                    <a:pt x="4637" y="28046"/>
                    <a:pt x="4888" y="28020"/>
                    <a:pt x="5138" y="27970"/>
                  </a:cubicBezTo>
                  <a:cubicBezTo>
                    <a:pt x="5690" y="27820"/>
                    <a:pt x="6216" y="27469"/>
                    <a:pt x="6592" y="26993"/>
                  </a:cubicBezTo>
                  <a:cubicBezTo>
                    <a:pt x="6642" y="26943"/>
                    <a:pt x="6667" y="26893"/>
                    <a:pt x="6717" y="26843"/>
                  </a:cubicBezTo>
                  <a:cubicBezTo>
                    <a:pt x="7344" y="27544"/>
                    <a:pt x="8121" y="28171"/>
                    <a:pt x="9023" y="28747"/>
                  </a:cubicBezTo>
                  <a:cubicBezTo>
                    <a:pt x="9825" y="29249"/>
                    <a:pt x="10702" y="29650"/>
                    <a:pt x="11629" y="29925"/>
                  </a:cubicBezTo>
                  <a:cubicBezTo>
                    <a:pt x="12482" y="30201"/>
                    <a:pt x="13409" y="30351"/>
                    <a:pt x="14386" y="30401"/>
                  </a:cubicBezTo>
                  <a:cubicBezTo>
                    <a:pt x="14587" y="30427"/>
                    <a:pt x="14787" y="30427"/>
                    <a:pt x="14963" y="30427"/>
                  </a:cubicBezTo>
                  <a:cubicBezTo>
                    <a:pt x="15690" y="30427"/>
                    <a:pt x="16416" y="30351"/>
                    <a:pt x="17193" y="30226"/>
                  </a:cubicBezTo>
                  <a:cubicBezTo>
                    <a:pt x="18973" y="29950"/>
                    <a:pt x="20752" y="29299"/>
                    <a:pt x="22457" y="28321"/>
                  </a:cubicBezTo>
                  <a:cubicBezTo>
                    <a:pt x="23960" y="27444"/>
                    <a:pt x="25214" y="26416"/>
                    <a:pt x="26166" y="25213"/>
                  </a:cubicBezTo>
                  <a:cubicBezTo>
                    <a:pt x="26642" y="24612"/>
                    <a:pt x="27068" y="23985"/>
                    <a:pt x="27394" y="23309"/>
                  </a:cubicBezTo>
                  <a:cubicBezTo>
                    <a:pt x="27720" y="22632"/>
                    <a:pt x="27970" y="21905"/>
                    <a:pt x="28121" y="21178"/>
                  </a:cubicBezTo>
                  <a:cubicBezTo>
                    <a:pt x="28271" y="20426"/>
                    <a:pt x="28346" y="19624"/>
                    <a:pt x="28296" y="18822"/>
                  </a:cubicBezTo>
                  <a:cubicBezTo>
                    <a:pt x="28296" y="18446"/>
                    <a:pt x="28246" y="18020"/>
                    <a:pt x="28171" y="17569"/>
                  </a:cubicBezTo>
                  <a:cubicBezTo>
                    <a:pt x="28121" y="17143"/>
                    <a:pt x="28021" y="16717"/>
                    <a:pt x="27920" y="16291"/>
                  </a:cubicBezTo>
                  <a:cubicBezTo>
                    <a:pt x="27419" y="14286"/>
                    <a:pt x="26918" y="12532"/>
                    <a:pt x="26316" y="10928"/>
                  </a:cubicBezTo>
                  <a:cubicBezTo>
                    <a:pt x="25990" y="10000"/>
                    <a:pt x="25615" y="9098"/>
                    <a:pt x="25214" y="8296"/>
                  </a:cubicBezTo>
                  <a:cubicBezTo>
                    <a:pt x="24813" y="7419"/>
                    <a:pt x="24386" y="6642"/>
                    <a:pt x="23910" y="5915"/>
                  </a:cubicBezTo>
                  <a:lnTo>
                    <a:pt x="23860" y="5865"/>
                  </a:lnTo>
                  <a:lnTo>
                    <a:pt x="23885" y="5865"/>
                  </a:lnTo>
                  <a:cubicBezTo>
                    <a:pt x="23735" y="5539"/>
                    <a:pt x="23584" y="5213"/>
                    <a:pt x="23409" y="4888"/>
                  </a:cubicBezTo>
                  <a:cubicBezTo>
                    <a:pt x="23209" y="4537"/>
                    <a:pt x="22983" y="4186"/>
                    <a:pt x="22732" y="3860"/>
                  </a:cubicBezTo>
                  <a:cubicBezTo>
                    <a:pt x="22256" y="3183"/>
                    <a:pt x="21705" y="2582"/>
                    <a:pt x="21078" y="2080"/>
                  </a:cubicBezTo>
                  <a:cubicBezTo>
                    <a:pt x="19800" y="1028"/>
                    <a:pt x="18296" y="326"/>
                    <a:pt x="16717" y="101"/>
                  </a:cubicBezTo>
                  <a:cubicBezTo>
                    <a:pt x="16291" y="25"/>
                    <a:pt x="15840" y="0"/>
                    <a:pt x="15414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4" name="Google Shape;13034;g24384d3dfa2_2_2336"/>
            <p:cNvSpPr/>
            <p:nvPr/>
          </p:nvSpPr>
          <p:spPr>
            <a:xfrm>
              <a:off x="3350400" y="1254400"/>
              <a:ext cx="68325" cy="35750"/>
            </a:xfrm>
            <a:custGeom>
              <a:avLst/>
              <a:gdLst/>
              <a:ahLst/>
              <a:cxnLst/>
              <a:rect l="l" t="t" r="r" b="b"/>
              <a:pathLst>
                <a:path w="2733" h="1430" extrusionOk="0">
                  <a:moveTo>
                    <a:pt x="928" y="1"/>
                  </a:moveTo>
                  <a:cubicBezTo>
                    <a:pt x="802" y="26"/>
                    <a:pt x="677" y="51"/>
                    <a:pt x="552" y="101"/>
                  </a:cubicBezTo>
                  <a:cubicBezTo>
                    <a:pt x="502" y="126"/>
                    <a:pt x="427" y="176"/>
                    <a:pt x="376" y="226"/>
                  </a:cubicBezTo>
                  <a:cubicBezTo>
                    <a:pt x="376" y="226"/>
                    <a:pt x="376" y="251"/>
                    <a:pt x="351" y="251"/>
                  </a:cubicBezTo>
                  <a:lnTo>
                    <a:pt x="301" y="251"/>
                  </a:lnTo>
                  <a:cubicBezTo>
                    <a:pt x="251" y="251"/>
                    <a:pt x="176" y="251"/>
                    <a:pt x="126" y="302"/>
                  </a:cubicBezTo>
                  <a:cubicBezTo>
                    <a:pt x="51" y="327"/>
                    <a:pt x="26" y="402"/>
                    <a:pt x="26" y="452"/>
                  </a:cubicBezTo>
                  <a:cubicBezTo>
                    <a:pt x="0" y="527"/>
                    <a:pt x="26" y="602"/>
                    <a:pt x="51" y="652"/>
                  </a:cubicBezTo>
                  <a:cubicBezTo>
                    <a:pt x="126" y="753"/>
                    <a:pt x="226" y="828"/>
                    <a:pt x="301" y="903"/>
                  </a:cubicBezTo>
                  <a:cubicBezTo>
                    <a:pt x="401" y="978"/>
                    <a:pt x="527" y="1053"/>
                    <a:pt x="652" y="1104"/>
                  </a:cubicBezTo>
                  <a:cubicBezTo>
                    <a:pt x="878" y="1229"/>
                    <a:pt x="1128" y="1304"/>
                    <a:pt x="1379" y="1354"/>
                  </a:cubicBezTo>
                  <a:cubicBezTo>
                    <a:pt x="1630" y="1404"/>
                    <a:pt x="1855" y="1429"/>
                    <a:pt x="2106" y="1429"/>
                  </a:cubicBezTo>
                  <a:cubicBezTo>
                    <a:pt x="2331" y="1429"/>
                    <a:pt x="2607" y="1379"/>
                    <a:pt x="2682" y="1154"/>
                  </a:cubicBezTo>
                  <a:cubicBezTo>
                    <a:pt x="2707" y="1104"/>
                    <a:pt x="2732" y="1053"/>
                    <a:pt x="2707" y="1003"/>
                  </a:cubicBezTo>
                  <a:cubicBezTo>
                    <a:pt x="2707" y="953"/>
                    <a:pt x="2707" y="903"/>
                    <a:pt x="2682" y="853"/>
                  </a:cubicBezTo>
                  <a:cubicBezTo>
                    <a:pt x="2682" y="803"/>
                    <a:pt x="2632" y="753"/>
                    <a:pt x="2607" y="703"/>
                  </a:cubicBezTo>
                  <a:cubicBezTo>
                    <a:pt x="2582" y="652"/>
                    <a:pt x="2532" y="602"/>
                    <a:pt x="2507" y="577"/>
                  </a:cubicBezTo>
                  <a:cubicBezTo>
                    <a:pt x="2406" y="452"/>
                    <a:pt x="2281" y="352"/>
                    <a:pt x="2156" y="277"/>
                  </a:cubicBezTo>
                  <a:cubicBezTo>
                    <a:pt x="2031" y="201"/>
                    <a:pt x="1905" y="126"/>
                    <a:pt x="1755" y="76"/>
                  </a:cubicBezTo>
                  <a:cubicBezTo>
                    <a:pt x="1579" y="26"/>
                    <a:pt x="1379" y="1"/>
                    <a:pt x="1178" y="1"/>
                  </a:cubicBezTo>
                  <a:close/>
                </a:path>
              </a:pathLst>
            </a:custGeom>
            <a:solidFill>
              <a:srgbClr val="FF95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5" name="Google Shape;13035;g24384d3dfa2_2_2336"/>
            <p:cNvSpPr/>
            <p:nvPr/>
          </p:nvSpPr>
          <p:spPr>
            <a:xfrm>
              <a:off x="3180600" y="1111550"/>
              <a:ext cx="107800" cy="87200"/>
            </a:xfrm>
            <a:custGeom>
              <a:avLst/>
              <a:gdLst/>
              <a:ahLst/>
              <a:cxnLst/>
              <a:rect l="l" t="t" r="r" b="b"/>
              <a:pathLst>
                <a:path w="4312" h="3488" extrusionOk="0">
                  <a:moveTo>
                    <a:pt x="2782" y="3033"/>
                  </a:moveTo>
                  <a:cubicBezTo>
                    <a:pt x="2763" y="3033"/>
                    <a:pt x="2759" y="3033"/>
                    <a:pt x="2746" y="3045"/>
                  </a:cubicBezTo>
                  <a:lnTo>
                    <a:pt x="2746" y="3045"/>
                  </a:lnTo>
                  <a:cubicBezTo>
                    <a:pt x="2758" y="3041"/>
                    <a:pt x="2770" y="3037"/>
                    <a:pt x="2782" y="3033"/>
                  </a:cubicBezTo>
                  <a:close/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710" y="51"/>
                    <a:pt x="3660" y="76"/>
                    <a:pt x="3660" y="126"/>
                  </a:cubicBezTo>
                  <a:cubicBezTo>
                    <a:pt x="3635" y="176"/>
                    <a:pt x="3635" y="201"/>
                    <a:pt x="3660" y="251"/>
                  </a:cubicBezTo>
                  <a:cubicBezTo>
                    <a:pt x="3685" y="276"/>
                    <a:pt x="3685" y="301"/>
                    <a:pt x="3685" y="351"/>
                  </a:cubicBezTo>
                  <a:cubicBezTo>
                    <a:pt x="3685" y="326"/>
                    <a:pt x="3685" y="326"/>
                    <a:pt x="3685" y="326"/>
                  </a:cubicBezTo>
                  <a:lnTo>
                    <a:pt x="3710" y="351"/>
                  </a:lnTo>
                  <a:cubicBezTo>
                    <a:pt x="3785" y="602"/>
                    <a:pt x="3860" y="853"/>
                    <a:pt x="3885" y="1128"/>
                  </a:cubicBezTo>
                  <a:cubicBezTo>
                    <a:pt x="3885" y="1329"/>
                    <a:pt x="3885" y="1529"/>
                    <a:pt x="3860" y="1730"/>
                  </a:cubicBezTo>
                  <a:cubicBezTo>
                    <a:pt x="3810" y="1880"/>
                    <a:pt x="3760" y="2031"/>
                    <a:pt x="3710" y="2181"/>
                  </a:cubicBezTo>
                  <a:cubicBezTo>
                    <a:pt x="3635" y="2306"/>
                    <a:pt x="3559" y="2432"/>
                    <a:pt x="3459" y="2557"/>
                  </a:cubicBezTo>
                  <a:cubicBezTo>
                    <a:pt x="3359" y="2657"/>
                    <a:pt x="3259" y="2757"/>
                    <a:pt x="3158" y="2833"/>
                  </a:cubicBezTo>
                  <a:cubicBezTo>
                    <a:pt x="3033" y="2933"/>
                    <a:pt x="2883" y="2983"/>
                    <a:pt x="2732" y="3058"/>
                  </a:cubicBezTo>
                  <a:cubicBezTo>
                    <a:pt x="2738" y="3053"/>
                    <a:pt x="2742" y="3048"/>
                    <a:pt x="2746" y="3045"/>
                  </a:cubicBezTo>
                  <a:lnTo>
                    <a:pt x="2746" y="3045"/>
                  </a:lnTo>
                  <a:cubicBezTo>
                    <a:pt x="2608" y="3087"/>
                    <a:pt x="2469" y="3110"/>
                    <a:pt x="2331" y="3133"/>
                  </a:cubicBezTo>
                  <a:cubicBezTo>
                    <a:pt x="2280" y="3141"/>
                    <a:pt x="2231" y="3144"/>
                    <a:pt x="2182" y="3144"/>
                  </a:cubicBezTo>
                  <a:cubicBezTo>
                    <a:pt x="2066" y="3144"/>
                    <a:pt x="1954" y="3126"/>
                    <a:pt x="1830" y="3108"/>
                  </a:cubicBezTo>
                  <a:cubicBezTo>
                    <a:pt x="1705" y="3083"/>
                    <a:pt x="1579" y="3033"/>
                    <a:pt x="1454" y="2983"/>
                  </a:cubicBezTo>
                  <a:cubicBezTo>
                    <a:pt x="1329" y="2908"/>
                    <a:pt x="1203" y="2833"/>
                    <a:pt x="1078" y="2757"/>
                  </a:cubicBezTo>
                  <a:cubicBezTo>
                    <a:pt x="978" y="2632"/>
                    <a:pt x="853" y="2532"/>
                    <a:pt x="777" y="2381"/>
                  </a:cubicBezTo>
                  <a:cubicBezTo>
                    <a:pt x="652" y="2206"/>
                    <a:pt x="552" y="2031"/>
                    <a:pt x="477" y="1830"/>
                  </a:cubicBezTo>
                  <a:cubicBezTo>
                    <a:pt x="426" y="1655"/>
                    <a:pt x="376" y="1454"/>
                    <a:pt x="351" y="1254"/>
                  </a:cubicBezTo>
                  <a:cubicBezTo>
                    <a:pt x="331" y="1171"/>
                    <a:pt x="258" y="1122"/>
                    <a:pt x="177" y="1122"/>
                  </a:cubicBezTo>
                  <a:cubicBezTo>
                    <a:pt x="160" y="1122"/>
                    <a:pt x="143" y="1124"/>
                    <a:pt x="126" y="1128"/>
                  </a:cubicBezTo>
                  <a:cubicBezTo>
                    <a:pt x="51" y="1153"/>
                    <a:pt x="0" y="1229"/>
                    <a:pt x="0" y="1329"/>
                  </a:cubicBezTo>
                  <a:cubicBezTo>
                    <a:pt x="101" y="1905"/>
                    <a:pt x="326" y="2482"/>
                    <a:pt x="752" y="2908"/>
                  </a:cubicBezTo>
                  <a:cubicBezTo>
                    <a:pt x="928" y="3083"/>
                    <a:pt x="1128" y="3209"/>
                    <a:pt x="1354" y="3309"/>
                  </a:cubicBezTo>
                  <a:cubicBezTo>
                    <a:pt x="1579" y="3409"/>
                    <a:pt x="1805" y="3459"/>
                    <a:pt x="2031" y="3484"/>
                  </a:cubicBezTo>
                  <a:cubicBezTo>
                    <a:pt x="2068" y="3486"/>
                    <a:pt x="2106" y="3487"/>
                    <a:pt x="2144" y="3487"/>
                  </a:cubicBezTo>
                  <a:cubicBezTo>
                    <a:pt x="2557" y="3487"/>
                    <a:pt x="2964" y="3363"/>
                    <a:pt x="3309" y="3133"/>
                  </a:cubicBezTo>
                  <a:cubicBezTo>
                    <a:pt x="3509" y="3008"/>
                    <a:pt x="3685" y="2858"/>
                    <a:pt x="3835" y="2657"/>
                  </a:cubicBezTo>
                  <a:cubicBezTo>
                    <a:pt x="3960" y="2457"/>
                    <a:pt x="4086" y="2231"/>
                    <a:pt x="4136" y="2006"/>
                  </a:cubicBezTo>
                  <a:cubicBezTo>
                    <a:pt x="4311" y="1354"/>
                    <a:pt x="4211" y="702"/>
                    <a:pt x="3960" y="101"/>
                  </a:cubicBezTo>
                  <a:cubicBezTo>
                    <a:pt x="3960" y="51"/>
                    <a:pt x="3910" y="26"/>
                    <a:pt x="3860" y="1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6" name="Google Shape;13036;g24384d3dfa2_2_2336"/>
            <p:cNvSpPr/>
            <p:nvPr/>
          </p:nvSpPr>
          <p:spPr>
            <a:xfrm>
              <a:off x="3435600" y="1028225"/>
              <a:ext cx="87750" cy="82800"/>
            </a:xfrm>
            <a:custGeom>
              <a:avLst/>
              <a:gdLst/>
              <a:ahLst/>
              <a:cxnLst/>
              <a:rect l="l" t="t" r="r" b="b"/>
              <a:pathLst>
                <a:path w="3510" h="3312" extrusionOk="0">
                  <a:moveTo>
                    <a:pt x="2983" y="0"/>
                  </a:moveTo>
                  <a:cubicBezTo>
                    <a:pt x="2958" y="0"/>
                    <a:pt x="2933" y="0"/>
                    <a:pt x="2908" y="25"/>
                  </a:cubicBezTo>
                  <a:cubicBezTo>
                    <a:pt x="2808" y="50"/>
                    <a:pt x="2783" y="176"/>
                    <a:pt x="2833" y="251"/>
                  </a:cubicBezTo>
                  <a:cubicBezTo>
                    <a:pt x="2883" y="376"/>
                    <a:pt x="2933" y="501"/>
                    <a:pt x="2983" y="602"/>
                  </a:cubicBezTo>
                  <a:cubicBezTo>
                    <a:pt x="2983" y="602"/>
                    <a:pt x="2958" y="577"/>
                    <a:pt x="2958" y="577"/>
                  </a:cubicBezTo>
                  <a:lnTo>
                    <a:pt x="2958" y="577"/>
                  </a:lnTo>
                  <a:cubicBezTo>
                    <a:pt x="3059" y="827"/>
                    <a:pt x="3109" y="1103"/>
                    <a:pt x="3134" y="1354"/>
                  </a:cubicBezTo>
                  <a:cubicBezTo>
                    <a:pt x="3159" y="1554"/>
                    <a:pt x="3159" y="1730"/>
                    <a:pt x="3134" y="1905"/>
                  </a:cubicBezTo>
                  <a:cubicBezTo>
                    <a:pt x="3109" y="2030"/>
                    <a:pt x="3059" y="2156"/>
                    <a:pt x="3009" y="2281"/>
                  </a:cubicBezTo>
                  <a:cubicBezTo>
                    <a:pt x="2958" y="2356"/>
                    <a:pt x="2908" y="2456"/>
                    <a:pt x="2833" y="2532"/>
                  </a:cubicBezTo>
                  <a:cubicBezTo>
                    <a:pt x="2758" y="2607"/>
                    <a:pt x="2683" y="2682"/>
                    <a:pt x="2608" y="2757"/>
                  </a:cubicBezTo>
                  <a:cubicBezTo>
                    <a:pt x="2507" y="2807"/>
                    <a:pt x="2407" y="2857"/>
                    <a:pt x="2332" y="2882"/>
                  </a:cubicBezTo>
                  <a:cubicBezTo>
                    <a:pt x="2232" y="2933"/>
                    <a:pt x="2106" y="2933"/>
                    <a:pt x="2006" y="2958"/>
                  </a:cubicBezTo>
                  <a:cubicBezTo>
                    <a:pt x="1881" y="2958"/>
                    <a:pt x="1780" y="2958"/>
                    <a:pt x="1655" y="2933"/>
                  </a:cubicBezTo>
                  <a:cubicBezTo>
                    <a:pt x="1530" y="2907"/>
                    <a:pt x="1405" y="2882"/>
                    <a:pt x="1279" y="2807"/>
                  </a:cubicBezTo>
                  <a:cubicBezTo>
                    <a:pt x="1179" y="2757"/>
                    <a:pt x="1079" y="2682"/>
                    <a:pt x="978" y="2607"/>
                  </a:cubicBezTo>
                  <a:cubicBezTo>
                    <a:pt x="878" y="2506"/>
                    <a:pt x="778" y="2406"/>
                    <a:pt x="703" y="2306"/>
                  </a:cubicBezTo>
                  <a:cubicBezTo>
                    <a:pt x="602" y="2156"/>
                    <a:pt x="552" y="2030"/>
                    <a:pt x="502" y="1880"/>
                  </a:cubicBezTo>
                  <a:cubicBezTo>
                    <a:pt x="427" y="1679"/>
                    <a:pt x="377" y="1479"/>
                    <a:pt x="352" y="1278"/>
                  </a:cubicBezTo>
                  <a:cubicBezTo>
                    <a:pt x="352" y="1203"/>
                    <a:pt x="352" y="1153"/>
                    <a:pt x="352" y="1078"/>
                  </a:cubicBezTo>
                  <a:cubicBezTo>
                    <a:pt x="352" y="1028"/>
                    <a:pt x="327" y="1003"/>
                    <a:pt x="302" y="953"/>
                  </a:cubicBezTo>
                  <a:cubicBezTo>
                    <a:pt x="277" y="928"/>
                    <a:pt x="227" y="902"/>
                    <a:pt x="176" y="902"/>
                  </a:cubicBezTo>
                  <a:cubicBezTo>
                    <a:pt x="101" y="902"/>
                    <a:pt x="1" y="978"/>
                    <a:pt x="1" y="1078"/>
                  </a:cubicBezTo>
                  <a:cubicBezTo>
                    <a:pt x="26" y="1379"/>
                    <a:pt x="51" y="1704"/>
                    <a:pt x="176" y="2005"/>
                  </a:cubicBezTo>
                  <a:cubicBezTo>
                    <a:pt x="252" y="2256"/>
                    <a:pt x="377" y="2481"/>
                    <a:pt x="552" y="2682"/>
                  </a:cubicBezTo>
                  <a:cubicBezTo>
                    <a:pt x="703" y="2857"/>
                    <a:pt x="903" y="3008"/>
                    <a:pt x="1104" y="3108"/>
                  </a:cubicBezTo>
                  <a:cubicBezTo>
                    <a:pt x="1304" y="3208"/>
                    <a:pt x="1530" y="3283"/>
                    <a:pt x="1755" y="3308"/>
                  </a:cubicBezTo>
                  <a:cubicBezTo>
                    <a:pt x="1791" y="3311"/>
                    <a:pt x="1826" y="3312"/>
                    <a:pt x="1861" y="3312"/>
                  </a:cubicBezTo>
                  <a:cubicBezTo>
                    <a:pt x="2251" y="3312"/>
                    <a:pt x="2634" y="3183"/>
                    <a:pt x="2933" y="2907"/>
                  </a:cubicBezTo>
                  <a:cubicBezTo>
                    <a:pt x="3109" y="2757"/>
                    <a:pt x="3234" y="2582"/>
                    <a:pt x="3334" y="2356"/>
                  </a:cubicBezTo>
                  <a:cubicBezTo>
                    <a:pt x="3460" y="2131"/>
                    <a:pt x="3485" y="1855"/>
                    <a:pt x="3510" y="1604"/>
                  </a:cubicBezTo>
                  <a:cubicBezTo>
                    <a:pt x="3510" y="1404"/>
                    <a:pt x="3485" y="1178"/>
                    <a:pt x="3435" y="978"/>
                  </a:cubicBezTo>
                  <a:cubicBezTo>
                    <a:pt x="3384" y="652"/>
                    <a:pt x="3259" y="376"/>
                    <a:pt x="3134" y="100"/>
                  </a:cubicBezTo>
                  <a:cubicBezTo>
                    <a:pt x="3109" y="25"/>
                    <a:pt x="3034" y="0"/>
                    <a:pt x="2983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7" name="Google Shape;13037;g24384d3dfa2_2_2336"/>
            <p:cNvSpPr/>
            <p:nvPr/>
          </p:nvSpPr>
          <p:spPr>
            <a:xfrm>
              <a:off x="3341000" y="1209925"/>
              <a:ext cx="117825" cy="84600"/>
            </a:xfrm>
            <a:custGeom>
              <a:avLst/>
              <a:gdLst/>
              <a:ahLst/>
              <a:cxnLst/>
              <a:rect l="l" t="t" r="r" b="b"/>
              <a:pathLst>
                <a:path w="4713" h="3384" extrusionOk="0">
                  <a:moveTo>
                    <a:pt x="1554" y="1930"/>
                  </a:moveTo>
                  <a:cubicBezTo>
                    <a:pt x="1655" y="1930"/>
                    <a:pt x="1755" y="1930"/>
                    <a:pt x="1830" y="1955"/>
                  </a:cubicBezTo>
                  <a:cubicBezTo>
                    <a:pt x="1955" y="1980"/>
                    <a:pt x="2081" y="2030"/>
                    <a:pt x="2206" y="2081"/>
                  </a:cubicBezTo>
                  <a:cubicBezTo>
                    <a:pt x="2331" y="2131"/>
                    <a:pt x="2432" y="2206"/>
                    <a:pt x="2507" y="2281"/>
                  </a:cubicBezTo>
                  <a:cubicBezTo>
                    <a:pt x="2607" y="2356"/>
                    <a:pt x="2682" y="2431"/>
                    <a:pt x="2757" y="2532"/>
                  </a:cubicBezTo>
                  <a:lnTo>
                    <a:pt x="2732" y="2507"/>
                  </a:lnTo>
                  <a:lnTo>
                    <a:pt x="2732" y="2507"/>
                  </a:lnTo>
                  <a:cubicBezTo>
                    <a:pt x="2808" y="2607"/>
                    <a:pt x="2858" y="2732"/>
                    <a:pt x="2908" y="2858"/>
                  </a:cubicBezTo>
                  <a:cubicBezTo>
                    <a:pt x="2933" y="2883"/>
                    <a:pt x="2933" y="2933"/>
                    <a:pt x="2933" y="2958"/>
                  </a:cubicBezTo>
                  <a:cubicBezTo>
                    <a:pt x="2833" y="2983"/>
                    <a:pt x="2707" y="3008"/>
                    <a:pt x="2557" y="3033"/>
                  </a:cubicBezTo>
                  <a:lnTo>
                    <a:pt x="2381" y="3033"/>
                  </a:lnTo>
                  <a:cubicBezTo>
                    <a:pt x="2206" y="3033"/>
                    <a:pt x="2031" y="3008"/>
                    <a:pt x="1855" y="2983"/>
                  </a:cubicBezTo>
                  <a:cubicBezTo>
                    <a:pt x="1630" y="2933"/>
                    <a:pt x="1429" y="2883"/>
                    <a:pt x="1229" y="2782"/>
                  </a:cubicBezTo>
                  <a:cubicBezTo>
                    <a:pt x="1078" y="2707"/>
                    <a:pt x="928" y="2632"/>
                    <a:pt x="828" y="2532"/>
                  </a:cubicBezTo>
                  <a:cubicBezTo>
                    <a:pt x="752" y="2457"/>
                    <a:pt x="677" y="2381"/>
                    <a:pt x="627" y="2306"/>
                  </a:cubicBezTo>
                  <a:cubicBezTo>
                    <a:pt x="677" y="2281"/>
                    <a:pt x="727" y="2231"/>
                    <a:pt x="777" y="2181"/>
                  </a:cubicBezTo>
                  <a:cubicBezTo>
                    <a:pt x="878" y="2106"/>
                    <a:pt x="1003" y="2056"/>
                    <a:pt x="1103" y="2005"/>
                  </a:cubicBezTo>
                  <a:cubicBezTo>
                    <a:pt x="1229" y="1980"/>
                    <a:pt x="1329" y="1955"/>
                    <a:pt x="1454" y="1930"/>
                  </a:cubicBezTo>
                  <a:close/>
                  <a:moveTo>
                    <a:pt x="3710" y="0"/>
                  </a:moveTo>
                  <a:cubicBezTo>
                    <a:pt x="3610" y="0"/>
                    <a:pt x="3484" y="0"/>
                    <a:pt x="3359" y="25"/>
                  </a:cubicBezTo>
                  <a:cubicBezTo>
                    <a:pt x="3234" y="76"/>
                    <a:pt x="3108" y="101"/>
                    <a:pt x="3008" y="151"/>
                  </a:cubicBezTo>
                  <a:cubicBezTo>
                    <a:pt x="2908" y="201"/>
                    <a:pt x="2808" y="251"/>
                    <a:pt x="2707" y="301"/>
                  </a:cubicBezTo>
                  <a:cubicBezTo>
                    <a:pt x="2632" y="326"/>
                    <a:pt x="2557" y="376"/>
                    <a:pt x="2482" y="401"/>
                  </a:cubicBezTo>
                  <a:lnTo>
                    <a:pt x="2432" y="401"/>
                  </a:lnTo>
                  <a:cubicBezTo>
                    <a:pt x="2281" y="401"/>
                    <a:pt x="2156" y="376"/>
                    <a:pt x="2056" y="376"/>
                  </a:cubicBezTo>
                  <a:cubicBezTo>
                    <a:pt x="1980" y="351"/>
                    <a:pt x="1905" y="326"/>
                    <a:pt x="1830" y="326"/>
                  </a:cubicBezTo>
                  <a:cubicBezTo>
                    <a:pt x="1605" y="276"/>
                    <a:pt x="1379" y="226"/>
                    <a:pt x="1178" y="226"/>
                  </a:cubicBezTo>
                  <a:lnTo>
                    <a:pt x="1103" y="226"/>
                  </a:lnTo>
                  <a:cubicBezTo>
                    <a:pt x="978" y="226"/>
                    <a:pt x="878" y="226"/>
                    <a:pt x="777" y="276"/>
                  </a:cubicBezTo>
                  <a:cubicBezTo>
                    <a:pt x="627" y="301"/>
                    <a:pt x="502" y="401"/>
                    <a:pt x="402" y="502"/>
                  </a:cubicBezTo>
                  <a:cubicBezTo>
                    <a:pt x="276" y="652"/>
                    <a:pt x="201" y="827"/>
                    <a:pt x="151" y="953"/>
                  </a:cubicBezTo>
                  <a:cubicBezTo>
                    <a:pt x="76" y="1128"/>
                    <a:pt x="51" y="1304"/>
                    <a:pt x="26" y="1529"/>
                  </a:cubicBezTo>
                  <a:cubicBezTo>
                    <a:pt x="1" y="1830"/>
                    <a:pt x="76" y="2156"/>
                    <a:pt x="251" y="2406"/>
                  </a:cubicBezTo>
                  <a:cubicBezTo>
                    <a:pt x="402" y="2657"/>
                    <a:pt x="652" y="2858"/>
                    <a:pt x="928" y="3033"/>
                  </a:cubicBezTo>
                  <a:cubicBezTo>
                    <a:pt x="1204" y="3183"/>
                    <a:pt x="1504" y="3284"/>
                    <a:pt x="1855" y="3334"/>
                  </a:cubicBezTo>
                  <a:cubicBezTo>
                    <a:pt x="2031" y="3384"/>
                    <a:pt x="2181" y="3384"/>
                    <a:pt x="2356" y="3384"/>
                  </a:cubicBezTo>
                  <a:cubicBezTo>
                    <a:pt x="2507" y="3384"/>
                    <a:pt x="2657" y="3384"/>
                    <a:pt x="2833" y="3359"/>
                  </a:cubicBezTo>
                  <a:cubicBezTo>
                    <a:pt x="3083" y="3309"/>
                    <a:pt x="3359" y="3208"/>
                    <a:pt x="3610" y="3058"/>
                  </a:cubicBezTo>
                  <a:cubicBezTo>
                    <a:pt x="3785" y="2933"/>
                    <a:pt x="3960" y="2782"/>
                    <a:pt x="4136" y="2582"/>
                  </a:cubicBezTo>
                  <a:cubicBezTo>
                    <a:pt x="4261" y="2406"/>
                    <a:pt x="4386" y="2231"/>
                    <a:pt x="4487" y="2005"/>
                  </a:cubicBezTo>
                  <a:cubicBezTo>
                    <a:pt x="4587" y="1805"/>
                    <a:pt x="4637" y="1604"/>
                    <a:pt x="4662" y="1379"/>
                  </a:cubicBezTo>
                  <a:cubicBezTo>
                    <a:pt x="4712" y="1178"/>
                    <a:pt x="4687" y="978"/>
                    <a:pt x="4662" y="777"/>
                  </a:cubicBezTo>
                  <a:cubicBezTo>
                    <a:pt x="4637" y="602"/>
                    <a:pt x="4562" y="452"/>
                    <a:pt x="4437" y="326"/>
                  </a:cubicBezTo>
                  <a:cubicBezTo>
                    <a:pt x="4336" y="176"/>
                    <a:pt x="4186" y="76"/>
                    <a:pt x="4011" y="25"/>
                  </a:cubicBezTo>
                  <a:cubicBezTo>
                    <a:pt x="3910" y="0"/>
                    <a:pt x="3810" y="0"/>
                    <a:pt x="3710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8" name="Google Shape;13038;g24384d3dfa2_2_2336"/>
            <p:cNvSpPr/>
            <p:nvPr/>
          </p:nvSpPr>
          <p:spPr>
            <a:xfrm>
              <a:off x="3361050" y="1041375"/>
              <a:ext cx="80850" cy="150425"/>
            </a:xfrm>
            <a:custGeom>
              <a:avLst/>
              <a:gdLst/>
              <a:ahLst/>
              <a:cxnLst/>
              <a:rect l="l" t="t" r="r" b="b"/>
              <a:pathLst>
                <a:path w="3234" h="6017" extrusionOk="0">
                  <a:moveTo>
                    <a:pt x="76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51" y="502"/>
                    <a:pt x="126" y="903"/>
                    <a:pt x="251" y="1304"/>
                  </a:cubicBezTo>
                  <a:cubicBezTo>
                    <a:pt x="301" y="1479"/>
                    <a:pt x="376" y="1655"/>
                    <a:pt x="452" y="1805"/>
                  </a:cubicBezTo>
                  <a:cubicBezTo>
                    <a:pt x="552" y="2006"/>
                    <a:pt x="677" y="2206"/>
                    <a:pt x="803" y="2381"/>
                  </a:cubicBezTo>
                  <a:cubicBezTo>
                    <a:pt x="1028" y="2707"/>
                    <a:pt x="1304" y="2958"/>
                    <a:pt x="1605" y="3209"/>
                  </a:cubicBezTo>
                  <a:cubicBezTo>
                    <a:pt x="1880" y="3384"/>
                    <a:pt x="2156" y="3559"/>
                    <a:pt x="2407" y="3760"/>
                  </a:cubicBezTo>
                  <a:cubicBezTo>
                    <a:pt x="2507" y="3860"/>
                    <a:pt x="2607" y="3960"/>
                    <a:pt x="2682" y="4061"/>
                  </a:cubicBezTo>
                  <a:cubicBezTo>
                    <a:pt x="2732" y="4136"/>
                    <a:pt x="2757" y="4186"/>
                    <a:pt x="2782" y="4261"/>
                  </a:cubicBezTo>
                  <a:cubicBezTo>
                    <a:pt x="2808" y="4311"/>
                    <a:pt x="2808" y="4386"/>
                    <a:pt x="2833" y="4437"/>
                  </a:cubicBezTo>
                  <a:cubicBezTo>
                    <a:pt x="2833" y="4537"/>
                    <a:pt x="2808" y="4612"/>
                    <a:pt x="2808" y="4687"/>
                  </a:cubicBezTo>
                  <a:cubicBezTo>
                    <a:pt x="2782" y="4787"/>
                    <a:pt x="2757" y="4863"/>
                    <a:pt x="2732" y="4938"/>
                  </a:cubicBezTo>
                  <a:cubicBezTo>
                    <a:pt x="2682" y="4988"/>
                    <a:pt x="2657" y="5063"/>
                    <a:pt x="2607" y="5138"/>
                  </a:cubicBezTo>
                  <a:cubicBezTo>
                    <a:pt x="2532" y="5214"/>
                    <a:pt x="2457" y="5264"/>
                    <a:pt x="2381" y="5339"/>
                  </a:cubicBezTo>
                  <a:cubicBezTo>
                    <a:pt x="2256" y="5414"/>
                    <a:pt x="2131" y="5464"/>
                    <a:pt x="2006" y="5514"/>
                  </a:cubicBezTo>
                  <a:cubicBezTo>
                    <a:pt x="1880" y="5564"/>
                    <a:pt x="1755" y="5590"/>
                    <a:pt x="1605" y="5615"/>
                  </a:cubicBezTo>
                  <a:lnTo>
                    <a:pt x="1379" y="5615"/>
                  </a:lnTo>
                  <a:cubicBezTo>
                    <a:pt x="1368" y="5612"/>
                    <a:pt x="1358" y="5611"/>
                    <a:pt x="1348" y="5611"/>
                  </a:cubicBezTo>
                  <a:cubicBezTo>
                    <a:pt x="1263" y="5611"/>
                    <a:pt x="1201" y="5700"/>
                    <a:pt x="1178" y="5790"/>
                  </a:cubicBezTo>
                  <a:cubicBezTo>
                    <a:pt x="1178" y="5840"/>
                    <a:pt x="1204" y="5890"/>
                    <a:pt x="1229" y="5940"/>
                  </a:cubicBezTo>
                  <a:cubicBezTo>
                    <a:pt x="1279" y="5965"/>
                    <a:pt x="1329" y="5991"/>
                    <a:pt x="1379" y="5991"/>
                  </a:cubicBezTo>
                  <a:cubicBezTo>
                    <a:pt x="1459" y="6008"/>
                    <a:pt x="1539" y="6017"/>
                    <a:pt x="1619" y="6017"/>
                  </a:cubicBezTo>
                  <a:cubicBezTo>
                    <a:pt x="1764" y="6017"/>
                    <a:pt x="1910" y="5989"/>
                    <a:pt x="2056" y="5940"/>
                  </a:cubicBezTo>
                  <a:cubicBezTo>
                    <a:pt x="2281" y="5890"/>
                    <a:pt x="2507" y="5765"/>
                    <a:pt x="2707" y="5590"/>
                  </a:cubicBezTo>
                  <a:cubicBezTo>
                    <a:pt x="2782" y="5514"/>
                    <a:pt x="2858" y="5439"/>
                    <a:pt x="2933" y="5364"/>
                  </a:cubicBezTo>
                  <a:cubicBezTo>
                    <a:pt x="3008" y="5264"/>
                    <a:pt x="3058" y="5163"/>
                    <a:pt x="3108" y="5038"/>
                  </a:cubicBezTo>
                  <a:cubicBezTo>
                    <a:pt x="3158" y="4938"/>
                    <a:pt x="3183" y="4813"/>
                    <a:pt x="3209" y="4687"/>
                  </a:cubicBezTo>
                  <a:cubicBezTo>
                    <a:pt x="3234" y="4562"/>
                    <a:pt x="3209" y="4462"/>
                    <a:pt x="3209" y="4336"/>
                  </a:cubicBezTo>
                  <a:cubicBezTo>
                    <a:pt x="3183" y="4261"/>
                    <a:pt x="3158" y="4161"/>
                    <a:pt x="3133" y="4086"/>
                  </a:cubicBezTo>
                  <a:cubicBezTo>
                    <a:pt x="3083" y="3985"/>
                    <a:pt x="3033" y="3910"/>
                    <a:pt x="2983" y="3835"/>
                  </a:cubicBezTo>
                  <a:cubicBezTo>
                    <a:pt x="2908" y="3735"/>
                    <a:pt x="2858" y="3685"/>
                    <a:pt x="2782" y="3610"/>
                  </a:cubicBezTo>
                  <a:cubicBezTo>
                    <a:pt x="2682" y="3534"/>
                    <a:pt x="2607" y="3459"/>
                    <a:pt x="2532" y="3409"/>
                  </a:cubicBezTo>
                  <a:cubicBezTo>
                    <a:pt x="2356" y="3284"/>
                    <a:pt x="2156" y="3183"/>
                    <a:pt x="1980" y="3058"/>
                  </a:cubicBezTo>
                  <a:cubicBezTo>
                    <a:pt x="1880" y="3008"/>
                    <a:pt x="1805" y="2958"/>
                    <a:pt x="1705" y="2908"/>
                  </a:cubicBezTo>
                  <a:cubicBezTo>
                    <a:pt x="1605" y="2833"/>
                    <a:pt x="1529" y="2757"/>
                    <a:pt x="1429" y="2682"/>
                  </a:cubicBezTo>
                  <a:cubicBezTo>
                    <a:pt x="1204" y="2482"/>
                    <a:pt x="1003" y="2281"/>
                    <a:pt x="828" y="2031"/>
                  </a:cubicBezTo>
                  <a:lnTo>
                    <a:pt x="828" y="2031"/>
                  </a:lnTo>
                  <a:lnTo>
                    <a:pt x="853" y="2056"/>
                  </a:lnTo>
                  <a:cubicBezTo>
                    <a:pt x="677" y="1805"/>
                    <a:pt x="527" y="1529"/>
                    <a:pt x="427" y="1229"/>
                  </a:cubicBezTo>
                  <a:cubicBezTo>
                    <a:pt x="301" y="853"/>
                    <a:pt x="226" y="452"/>
                    <a:pt x="176" y="51"/>
                  </a:cubicBezTo>
                  <a:cubicBezTo>
                    <a:pt x="176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9" name="Google Shape;13039;g24384d3dfa2_2_2336"/>
            <p:cNvSpPr/>
            <p:nvPr/>
          </p:nvSpPr>
          <p:spPr>
            <a:xfrm>
              <a:off x="2982600" y="1278225"/>
              <a:ext cx="43875" cy="87275"/>
            </a:xfrm>
            <a:custGeom>
              <a:avLst/>
              <a:gdLst/>
              <a:ahLst/>
              <a:cxnLst/>
              <a:rect l="l" t="t" r="r" b="b"/>
              <a:pathLst>
                <a:path w="1755" h="3491" extrusionOk="0">
                  <a:moveTo>
                    <a:pt x="301" y="0"/>
                  </a:moveTo>
                  <a:cubicBezTo>
                    <a:pt x="251" y="0"/>
                    <a:pt x="201" y="25"/>
                    <a:pt x="176" y="75"/>
                  </a:cubicBezTo>
                  <a:cubicBezTo>
                    <a:pt x="51" y="376"/>
                    <a:pt x="1" y="677"/>
                    <a:pt x="1" y="1003"/>
                  </a:cubicBezTo>
                  <a:cubicBezTo>
                    <a:pt x="1" y="1329"/>
                    <a:pt x="26" y="1679"/>
                    <a:pt x="126" y="2005"/>
                  </a:cubicBezTo>
                  <a:cubicBezTo>
                    <a:pt x="151" y="2156"/>
                    <a:pt x="226" y="2331"/>
                    <a:pt x="301" y="2481"/>
                  </a:cubicBezTo>
                  <a:cubicBezTo>
                    <a:pt x="377" y="2632"/>
                    <a:pt x="477" y="2782"/>
                    <a:pt x="577" y="2908"/>
                  </a:cubicBezTo>
                  <a:cubicBezTo>
                    <a:pt x="803" y="3183"/>
                    <a:pt x="1103" y="3384"/>
                    <a:pt x="1429" y="3484"/>
                  </a:cubicBezTo>
                  <a:cubicBezTo>
                    <a:pt x="1450" y="3488"/>
                    <a:pt x="1471" y="3490"/>
                    <a:pt x="1491" y="3490"/>
                  </a:cubicBezTo>
                  <a:cubicBezTo>
                    <a:pt x="1594" y="3490"/>
                    <a:pt x="1688" y="3438"/>
                    <a:pt x="1730" y="3334"/>
                  </a:cubicBezTo>
                  <a:cubicBezTo>
                    <a:pt x="1755" y="3208"/>
                    <a:pt x="1680" y="3083"/>
                    <a:pt x="1580" y="3033"/>
                  </a:cubicBezTo>
                  <a:cubicBezTo>
                    <a:pt x="1542" y="3014"/>
                    <a:pt x="1504" y="3009"/>
                    <a:pt x="1477" y="2998"/>
                  </a:cubicBezTo>
                  <a:lnTo>
                    <a:pt x="1477" y="2998"/>
                  </a:lnTo>
                  <a:cubicBezTo>
                    <a:pt x="1479" y="3003"/>
                    <a:pt x="1479" y="3008"/>
                    <a:pt x="1479" y="3008"/>
                  </a:cubicBezTo>
                  <a:lnTo>
                    <a:pt x="1454" y="2983"/>
                  </a:lnTo>
                  <a:lnTo>
                    <a:pt x="1454" y="2983"/>
                  </a:lnTo>
                  <a:cubicBezTo>
                    <a:pt x="1460" y="2989"/>
                    <a:pt x="1468" y="2994"/>
                    <a:pt x="1477" y="2998"/>
                  </a:cubicBezTo>
                  <a:lnTo>
                    <a:pt x="1477" y="2998"/>
                  </a:lnTo>
                  <a:cubicBezTo>
                    <a:pt x="1474" y="2991"/>
                    <a:pt x="1468" y="2983"/>
                    <a:pt x="1454" y="2983"/>
                  </a:cubicBezTo>
                  <a:cubicBezTo>
                    <a:pt x="1329" y="2908"/>
                    <a:pt x="1229" y="2857"/>
                    <a:pt x="1128" y="2782"/>
                  </a:cubicBezTo>
                  <a:cubicBezTo>
                    <a:pt x="1003" y="2657"/>
                    <a:pt x="878" y="2532"/>
                    <a:pt x="778" y="2381"/>
                  </a:cubicBezTo>
                  <a:cubicBezTo>
                    <a:pt x="652" y="2181"/>
                    <a:pt x="552" y="1980"/>
                    <a:pt x="477" y="1755"/>
                  </a:cubicBezTo>
                  <a:cubicBezTo>
                    <a:pt x="402" y="1529"/>
                    <a:pt x="351" y="1304"/>
                    <a:pt x="326" y="1078"/>
                  </a:cubicBezTo>
                  <a:cubicBezTo>
                    <a:pt x="301" y="902"/>
                    <a:pt x="301" y="702"/>
                    <a:pt x="351" y="501"/>
                  </a:cubicBezTo>
                  <a:cubicBezTo>
                    <a:pt x="377" y="376"/>
                    <a:pt x="402" y="276"/>
                    <a:pt x="452" y="176"/>
                  </a:cubicBezTo>
                  <a:cubicBezTo>
                    <a:pt x="477" y="100"/>
                    <a:pt x="427" y="25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0" name="Google Shape;13040;g24384d3dfa2_2_2336"/>
            <p:cNvSpPr/>
            <p:nvPr/>
          </p:nvSpPr>
          <p:spPr>
            <a:xfrm>
              <a:off x="2933725" y="1276350"/>
              <a:ext cx="56250" cy="25125"/>
            </a:xfrm>
            <a:custGeom>
              <a:avLst/>
              <a:gdLst/>
              <a:ahLst/>
              <a:cxnLst/>
              <a:rect l="l" t="t" r="r" b="b"/>
              <a:pathLst>
                <a:path w="2250" h="1005" extrusionOk="0">
                  <a:moveTo>
                    <a:pt x="1429" y="0"/>
                  </a:moveTo>
                  <a:cubicBezTo>
                    <a:pt x="1304" y="0"/>
                    <a:pt x="1179" y="25"/>
                    <a:pt x="1078" y="50"/>
                  </a:cubicBezTo>
                  <a:cubicBezTo>
                    <a:pt x="978" y="75"/>
                    <a:pt x="878" y="100"/>
                    <a:pt x="778" y="150"/>
                  </a:cubicBezTo>
                  <a:cubicBezTo>
                    <a:pt x="677" y="201"/>
                    <a:pt x="577" y="276"/>
                    <a:pt x="477" y="351"/>
                  </a:cubicBezTo>
                  <a:cubicBezTo>
                    <a:pt x="327" y="476"/>
                    <a:pt x="176" y="627"/>
                    <a:pt x="51" y="802"/>
                  </a:cubicBezTo>
                  <a:cubicBezTo>
                    <a:pt x="1" y="852"/>
                    <a:pt x="26" y="952"/>
                    <a:pt x="76" y="977"/>
                  </a:cubicBezTo>
                  <a:cubicBezTo>
                    <a:pt x="105" y="997"/>
                    <a:pt x="133" y="1005"/>
                    <a:pt x="159" y="1005"/>
                  </a:cubicBezTo>
                  <a:cubicBezTo>
                    <a:pt x="201" y="1005"/>
                    <a:pt x="236" y="983"/>
                    <a:pt x="251" y="952"/>
                  </a:cubicBezTo>
                  <a:cubicBezTo>
                    <a:pt x="276" y="902"/>
                    <a:pt x="301" y="877"/>
                    <a:pt x="352" y="827"/>
                  </a:cubicBezTo>
                  <a:cubicBezTo>
                    <a:pt x="402" y="777"/>
                    <a:pt x="452" y="727"/>
                    <a:pt x="527" y="677"/>
                  </a:cubicBezTo>
                  <a:cubicBezTo>
                    <a:pt x="602" y="602"/>
                    <a:pt x="702" y="576"/>
                    <a:pt x="778" y="526"/>
                  </a:cubicBezTo>
                  <a:cubicBezTo>
                    <a:pt x="903" y="501"/>
                    <a:pt x="1003" y="476"/>
                    <a:pt x="1129" y="451"/>
                  </a:cubicBezTo>
                  <a:cubicBezTo>
                    <a:pt x="1204" y="451"/>
                    <a:pt x="1279" y="451"/>
                    <a:pt x="1354" y="476"/>
                  </a:cubicBezTo>
                  <a:cubicBezTo>
                    <a:pt x="1429" y="501"/>
                    <a:pt x="1504" y="526"/>
                    <a:pt x="1580" y="551"/>
                  </a:cubicBezTo>
                  <a:cubicBezTo>
                    <a:pt x="1705" y="602"/>
                    <a:pt x="1830" y="702"/>
                    <a:pt x="1956" y="752"/>
                  </a:cubicBezTo>
                  <a:cubicBezTo>
                    <a:pt x="1976" y="759"/>
                    <a:pt x="1996" y="762"/>
                    <a:pt x="2016" y="762"/>
                  </a:cubicBezTo>
                  <a:cubicBezTo>
                    <a:pt x="2143" y="762"/>
                    <a:pt x="2250" y="632"/>
                    <a:pt x="2206" y="501"/>
                  </a:cubicBezTo>
                  <a:cubicBezTo>
                    <a:pt x="2206" y="451"/>
                    <a:pt x="2181" y="401"/>
                    <a:pt x="2181" y="376"/>
                  </a:cubicBezTo>
                  <a:cubicBezTo>
                    <a:pt x="2156" y="326"/>
                    <a:pt x="2131" y="301"/>
                    <a:pt x="2106" y="276"/>
                  </a:cubicBezTo>
                  <a:cubicBezTo>
                    <a:pt x="2081" y="251"/>
                    <a:pt x="2081" y="251"/>
                    <a:pt x="2056" y="226"/>
                  </a:cubicBezTo>
                  <a:cubicBezTo>
                    <a:pt x="1956" y="150"/>
                    <a:pt x="1855" y="75"/>
                    <a:pt x="1755" y="50"/>
                  </a:cubicBezTo>
                  <a:cubicBezTo>
                    <a:pt x="1705" y="25"/>
                    <a:pt x="1655" y="25"/>
                    <a:pt x="1605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1" name="Google Shape;13041;g24384d3dfa2_2_2336"/>
            <p:cNvSpPr/>
            <p:nvPr/>
          </p:nvSpPr>
          <p:spPr>
            <a:xfrm>
              <a:off x="3344125" y="1246275"/>
              <a:ext cx="22600" cy="19875"/>
            </a:xfrm>
            <a:custGeom>
              <a:avLst/>
              <a:gdLst/>
              <a:ahLst/>
              <a:cxnLst/>
              <a:rect l="l" t="t" r="r" b="b"/>
              <a:pathLst>
                <a:path w="904" h="795" extrusionOk="0">
                  <a:moveTo>
                    <a:pt x="627" y="0"/>
                  </a:moveTo>
                  <a:cubicBezTo>
                    <a:pt x="577" y="0"/>
                    <a:pt x="502" y="25"/>
                    <a:pt x="477" y="50"/>
                  </a:cubicBezTo>
                  <a:cubicBezTo>
                    <a:pt x="377" y="150"/>
                    <a:pt x="251" y="251"/>
                    <a:pt x="126" y="326"/>
                  </a:cubicBezTo>
                  <a:cubicBezTo>
                    <a:pt x="26" y="401"/>
                    <a:pt x="1" y="576"/>
                    <a:pt x="76" y="677"/>
                  </a:cubicBezTo>
                  <a:cubicBezTo>
                    <a:pt x="123" y="755"/>
                    <a:pt x="209" y="794"/>
                    <a:pt x="292" y="794"/>
                  </a:cubicBezTo>
                  <a:cubicBezTo>
                    <a:pt x="341" y="794"/>
                    <a:pt x="389" y="780"/>
                    <a:pt x="427" y="752"/>
                  </a:cubicBezTo>
                  <a:cubicBezTo>
                    <a:pt x="552" y="677"/>
                    <a:pt x="678" y="576"/>
                    <a:pt x="778" y="476"/>
                  </a:cubicBezTo>
                  <a:cubicBezTo>
                    <a:pt x="828" y="426"/>
                    <a:pt x="878" y="376"/>
                    <a:pt x="878" y="326"/>
                  </a:cubicBezTo>
                  <a:cubicBezTo>
                    <a:pt x="903" y="251"/>
                    <a:pt x="878" y="175"/>
                    <a:pt x="828" y="125"/>
                  </a:cubicBezTo>
                  <a:cubicBezTo>
                    <a:pt x="803" y="75"/>
                    <a:pt x="728" y="25"/>
                    <a:pt x="678" y="25"/>
                  </a:cubicBezTo>
                  <a:cubicBezTo>
                    <a:pt x="652" y="25"/>
                    <a:pt x="627" y="0"/>
                    <a:pt x="627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2" name="Google Shape;13042;g24384d3dfa2_2_2336"/>
            <p:cNvSpPr/>
            <p:nvPr/>
          </p:nvSpPr>
          <p:spPr>
            <a:xfrm>
              <a:off x="2911175" y="689250"/>
              <a:ext cx="681100" cy="564550"/>
            </a:xfrm>
            <a:custGeom>
              <a:avLst/>
              <a:gdLst/>
              <a:ahLst/>
              <a:cxnLst/>
              <a:rect l="l" t="t" r="r" b="b"/>
              <a:pathLst>
                <a:path w="27244" h="22582" extrusionOk="0">
                  <a:moveTo>
                    <a:pt x="15690" y="0"/>
                  </a:moveTo>
                  <a:cubicBezTo>
                    <a:pt x="15414" y="0"/>
                    <a:pt x="15138" y="25"/>
                    <a:pt x="14913" y="100"/>
                  </a:cubicBezTo>
                  <a:cubicBezTo>
                    <a:pt x="14762" y="126"/>
                    <a:pt x="14637" y="176"/>
                    <a:pt x="14487" y="251"/>
                  </a:cubicBezTo>
                  <a:cubicBezTo>
                    <a:pt x="14336" y="351"/>
                    <a:pt x="14186" y="451"/>
                    <a:pt x="14086" y="602"/>
                  </a:cubicBezTo>
                  <a:cubicBezTo>
                    <a:pt x="13910" y="476"/>
                    <a:pt x="13735" y="376"/>
                    <a:pt x="13509" y="301"/>
                  </a:cubicBezTo>
                  <a:cubicBezTo>
                    <a:pt x="13209" y="176"/>
                    <a:pt x="12883" y="126"/>
                    <a:pt x="12457" y="100"/>
                  </a:cubicBezTo>
                  <a:lnTo>
                    <a:pt x="12281" y="100"/>
                  </a:lnTo>
                  <a:cubicBezTo>
                    <a:pt x="12031" y="100"/>
                    <a:pt x="11780" y="126"/>
                    <a:pt x="11479" y="151"/>
                  </a:cubicBezTo>
                  <a:cubicBezTo>
                    <a:pt x="11203" y="176"/>
                    <a:pt x="10903" y="226"/>
                    <a:pt x="10627" y="301"/>
                  </a:cubicBezTo>
                  <a:cubicBezTo>
                    <a:pt x="10051" y="426"/>
                    <a:pt x="9499" y="627"/>
                    <a:pt x="8923" y="902"/>
                  </a:cubicBezTo>
                  <a:cubicBezTo>
                    <a:pt x="7870" y="1379"/>
                    <a:pt x="6818" y="2105"/>
                    <a:pt x="5790" y="3033"/>
                  </a:cubicBezTo>
                  <a:cubicBezTo>
                    <a:pt x="4838" y="3910"/>
                    <a:pt x="3935" y="4963"/>
                    <a:pt x="3158" y="6141"/>
                  </a:cubicBezTo>
                  <a:cubicBezTo>
                    <a:pt x="2381" y="7268"/>
                    <a:pt x="1730" y="8522"/>
                    <a:pt x="1203" y="9825"/>
                  </a:cubicBezTo>
                  <a:cubicBezTo>
                    <a:pt x="702" y="11128"/>
                    <a:pt x="351" y="12431"/>
                    <a:pt x="176" y="13710"/>
                  </a:cubicBezTo>
                  <a:cubicBezTo>
                    <a:pt x="0" y="15038"/>
                    <a:pt x="51" y="16291"/>
                    <a:pt x="276" y="17419"/>
                  </a:cubicBezTo>
                  <a:cubicBezTo>
                    <a:pt x="401" y="18020"/>
                    <a:pt x="577" y="18572"/>
                    <a:pt x="828" y="19098"/>
                  </a:cubicBezTo>
                  <a:cubicBezTo>
                    <a:pt x="1053" y="19649"/>
                    <a:pt x="1379" y="20151"/>
                    <a:pt x="1730" y="20602"/>
                  </a:cubicBezTo>
                  <a:cubicBezTo>
                    <a:pt x="2206" y="21203"/>
                    <a:pt x="2732" y="21680"/>
                    <a:pt x="3309" y="22030"/>
                  </a:cubicBezTo>
                  <a:cubicBezTo>
                    <a:pt x="3885" y="22356"/>
                    <a:pt x="4462" y="22557"/>
                    <a:pt x="5013" y="22582"/>
                  </a:cubicBezTo>
                  <a:lnTo>
                    <a:pt x="5163" y="22582"/>
                  </a:lnTo>
                  <a:cubicBezTo>
                    <a:pt x="5389" y="22582"/>
                    <a:pt x="5589" y="22557"/>
                    <a:pt x="5815" y="22507"/>
                  </a:cubicBezTo>
                  <a:cubicBezTo>
                    <a:pt x="6066" y="22431"/>
                    <a:pt x="6316" y="22306"/>
                    <a:pt x="6542" y="22156"/>
                  </a:cubicBezTo>
                  <a:cubicBezTo>
                    <a:pt x="6742" y="21980"/>
                    <a:pt x="6943" y="21780"/>
                    <a:pt x="7118" y="21504"/>
                  </a:cubicBezTo>
                  <a:cubicBezTo>
                    <a:pt x="7294" y="21253"/>
                    <a:pt x="7444" y="20953"/>
                    <a:pt x="7569" y="20577"/>
                  </a:cubicBezTo>
                  <a:cubicBezTo>
                    <a:pt x="7645" y="20351"/>
                    <a:pt x="7695" y="20076"/>
                    <a:pt x="7745" y="19775"/>
                  </a:cubicBezTo>
                  <a:cubicBezTo>
                    <a:pt x="7795" y="19474"/>
                    <a:pt x="7795" y="19148"/>
                    <a:pt x="7770" y="18722"/>
                  </a:cubicBezTo>
                  <a:cubicBezTo>
                    <a:pt x="7745" y="18471"/>
                    <a:pt x="7695" y="18196"/>
                    <a:pt x="7670" y="17945"/>
                  </a:cubicBezTo>
                  <a:lnTo>
                    <a:pt x="7620" y="17745"/>
                  </a:lnTo>
                  <a:cubicBezTo>
                    <a:pt x="7569" y="17469"/>
                    <a:pt x="7519" y="17093"/>
                    <a:pt x="7519" y="16717"/>
                  </a:cubicBezTo>
                  <a:cubicBezTo>
                    <a:pt x="7494" y="16441"/>
                    <a:pt x="7519" y="16166"/>
                    <a:pt x="7594" y="15890"/>
                  </a:cubicBezTo>
                  <a:cubicBezTo>
                    <a:pt x="7670" y="15539"/>
                    <a:pt x="7795" y="15213"/>
                    <a:pt x="7995" y="14888"/>
                  </a:cubicBezTo>
                  <a:cubicBezTo>
                    <a:pt x="8196" y="14512"/>
                    <a:pt x="8472" y="14161"/>
                    <a:pt x="8797" y="13810"/>
                  </a:cubicBezTo>
                  <a:cubicBezTo>
                    <a:pt x="9424" y="13183"/>
                    <a:pt x="10151" y="12707"/>
                    <a:pt x="10777" y="12281"/>
                  </a:cubicBezTo>
                  <a:lnTo>
                    <a:pt x="10928" y="12181"/>
                  </a:lnTo>
                  <a:cubicBezTo>
                    <a:pt x="11203" y="12005"/>
                    <a:pt x="11529" y="11780"/>
                    <a:pt x="11855" y="11554"/>
                  </a:cubicBezTo>
                  <a:cubicBezTo>
                    <a:pt x="12181" y="11329"/>
                    <a:pt x="12507" y="11053"/>
                    <a:pt x="12808" y="10777"/>
                  </a:cubicBezTo>
                  <a:cubicBezTo>
                    <a:pt x="13409" y="10276"/>
                    <a:pt x="13935" y="9700"/>
                    <a:pt x="14361" y="9123"/>
                  </a:cubicBezTo>
                  <a:cubicBezTo>
                    <a:pt x="14787" y="8522"/>
                    <a:pt x="15113" y="7895"/>
                    <a:pt x="15339" y="7243"/>
                  </a:cubicBezTo>
                  <a:cubicBezTo>
                    <a:pt x="15589" y="6517"/>
                    <a:pt x="15715" y="5740"/>
                    <a:pt x="15690" y="4913"/>
                  </a:cubicBezTo>
                  <a:cubicBezTo>
                    <a:pt x="15690" y="4386"/>
                    <a:pt x="15640" y="3835"/>
                    <a:pt x="15514" y="3258"/>
                  </a:cubicBezTo>
                  <a:lnTo>
                    <a:pt x="15514" y="3258"/>
                  </a:lnTo>
                  <a:cubicBezTo>
                    <a:pt x="15665" y="3384"/>
                    <a:pt x="15815" y="3534"/>
                    <a:pt x="15965" y="3735"/>
                  </a:cubicBezTo>
                  <a:cubicBezTo>
                    <a:pt x="16116" y="3935"/>
                    <a:pt x="16241" y="4111"/>
                    <a:pt x="16391" y="4361"/>
                  </a:cubicBezTo>
                  <a:lnTo>
                    <a:pt x="16442" y="4436"/>
                  </a:lnTo>
                  <a:cubicBezTo>
                    <a:pt x="16492" y="4512"/>
                    <a:pt x="16542" y="4587"/>
                    <a:pt x="16567" y="4662"/>
                  </a:cubicBezTo>
                  <a:cubicBezTo>
                    <a:pt x="16642" y="4762"/>
                    <a:pt x="16742" y="4887"/>
                    <a:pt x="16818" y="4988"/>
                  </a:cubicBezTo>
                  <a:cubicBezTo>
                    <a:pt x="17194" y="5539"/>
                    <a:pt x="17670" y="6191"/>
                    <a:pt x="18246" y="6767"/>
                  </a:cubicBezTo>
                  <a:cubicBezTo>
                    <a:pt x="18747" y="7268"/>
                    <a:pt x="19299" y="7644"/>
                    <a:pt x="19875" y="7895"/>
                  </a:cubicBezTo>
                  <a:cubicBezTo>
                    <a:pt x="20151" y="8020"/>
                    <a:pt x="20452" y="8121"/>
                    <a:pt x="20777" y="8196"/>
                  </a:cubicBezTo>
                  <a:cubicBezTo>
                    <a:pt x="21053" y="8246"/>
                    <a:pt x="21329" y="8296"/>
                    <a:pt x="21605" y="8321"/>
                  </a:cubicBezTo>
                  <a:lnTo>
                    <a:pt x="21805" y="8346"/>
                  </a:lnTo>
                  <a:lnTo>
                    <a:pt x="21780" y="8346"/>
                  </a:lnTo>
                  <a:cubicBezTo>
                    <a:pt x="22331" y="8421"/>
                    <a:pt x="22833" y="8547"/>
                    <a:pt x="23259" y="8697"/>
                  </a:cubicBezTo>
                  <a:cubicBezTo>
                    <a:pt x="23610" y="8872"/>
                    <a:pt x="23960" y="9048"/>
                    <a:pt x="24286" y="9299"/>
                  </a:cubicBezTo>
                  <a:cubicBezTo>
                    <a:pt x="24587" y="9524"/>
                    <a:pt x="24863" y="9775"/>
                    <a:pt x="25163" y="10075"/>
                  </a:cubicBezTo>
                  <a:cubicBezTo>
                    <a:pt x="25314" y="10226"/>
                    <a:pt x="25439" y="10376"/>
                    <a:pt x="25590" y="10527"/>
                  </a:cubicBezTo>
                  <a:cubicBezTo>
                    <a:pt x="25615" y="10577"/>
                    <a:pt x="25665" y="10627"/>
                    <a:pt x="25690" y="10677"/>
                  </a:cubicBezTo>
                  <a:cubicBezTo>
                    <a:pt x="25765" y="10752"/>
                    <a:pt x="25815" y="10802"/>
                    <a:pt x="25865" y="10877"/>
                  </a:cubicBezTo>
                  <a:cubicBezTo>
                    <a:pt x="25991" y="11028"/>
                    <a:pt x="26116" y="11128"/>
                    <a:pt x="26241" y="11203"/>
                  </a:cubicBezTo>
                  <a:cubicBezTo>
                    <a:pt x="26316" y="11253"/>
                    <a:pt x="26366" y="11304"/>
                    <a:pt x="26442" y="11329"/>
                  </a:cubicBezTo>
                  <a:cubicBezTo>
                    <a:pt x="26517" y="11354"/>
                    <a:pt x="26592" y="11379"/>
                    <a:pt x="26667" y="11379"/>
                  </a:cubicBezTo>
                  <a:lnTo>
                    <a:pt x="26692" y="11379"/>
                  </a:lnTo>
                  <a:cubicBezTo>
                    <a:pt x="26767" y="11379"/>
                    <a:pt x="26818" y="11354"/>
                    <a:pt x="26893" y="11329"/>
                  </a:cubicBezTo>
                  <a:cubicBezTo>
                    <a:pt x="26943" y="11304"/>
                    <a:pt x="26993" y="11278"/>
                    <a:pt x="27043" y="11228"/>
                  </a:cubicBezTo>
                  <a:cubicBezTo>
                    <a:pt x="27143" y="11153"/>
                    <a:pt x="27168" y="11028"/>
                    <a:pt x="27194" y="10953"/>
                  </a:cubicBezTo>
                  <a:cubicBezTo>
                    <a:pt x="27219" y="10877"/>
                    <a:pt x="27244" y="10777"/>
                    <a:pt x="27219" y="10652"/>
                  </a:cubicBezTo>
                  <a:cubicBezTo>
                    <a:pt x="27219" y="10527"/>
                    <a:pt x="27194" y="10401"/>
                    <a:pt x="27143" y="10251"/>
                  </a:cubicBezTo>
                  <a:cubicBezTo>
                    <a:pt x="27068" y="9950"/>
                    <a:pt x="26943" y="9674"/>
                    <a:pt x="26818" y="9399"/>
                  </a:cubicBezTo>
                  <a:cubicBezTo>
                    <a:pt x="26642" y="9023"/>
                    <a:pt x="26417" y="8647"/>
                    <a:pt x="26216" y="8296"/>
                  </a:cubicBezTo>
                  <a:lnTo>
                    <a:pt x="26041" y="7995"/>
                  </a:lnTo>
                  <a:cubicBezTo>
                    <a:pt x="25991" y="7920"/>
                    <a:pt x="25940" y="7845"/>
                    <a:pt x="25915" y="7745"/>
                  </a:cubicBezTo>
                  <a:lnTo>
                    <a:pt x="25865" y="7669"/>
                  </a:lnTo>
                  <a:cubicBezTo>
                    <a:pt x="25765" y="7469"/>
                    <a:pt x="25640" y="7268"/>
                    <a:pt x="25539" y="7068"/>
                  </a:cubicBezTo>
                  <a:cubicBezTo>
                    <a:pt x="25314" y="6692"/>
                    <a:pt x="25088" y="6316"/>
                    <a:pt x="24863" y="5940"/>
                  </a:cubicBezTo>
                  <a:cubicBezTo>
                    <a:pt x="24361" y="5163"/>
                    <a:pt x="23835" y="4461"/>
                    <a:pt x="23284" y="3835"/>
                  </a:cubicBezTo>
                  <a:cubicBezTo>
                    <a:pt x="22707" y="3158"/>
                    <a:pt x="22056" y="2582"/>
                    <a:pt x="21379" y="2055"/>
                  </a:cubicBezTo>
                  <a:cubicBezTo>
                    <a:pt x="20677" y="1554"/>
                    <a:pt x="19900" y="1128"/>
                    <a:pt x="19073" y="802"/>
                  </a:cubicBezTo>
                  <a:cubicBezTo>
                    <a:pt x="18798" y="702"/>
                    <a:pt x="18522" y="602"/>
                    <a:pt x="18171" y="476"/>
                  </a:cubicBezTo>
                  <a:cubicBezTo>
                    <a:pt x="17770" y="351"/>
                    <a:pt x="17419" y="251"/>
                    <a:pt x="17068" y="176"/>
                  </a:cubicBezTo>
                  <a:cubicBezTo>
                    <a:pt x="16667" y="75"/>
                    <a:pt x="16316" y="25"/>
                    <a:pt x="15965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3" name="Google Shape;13043;g24384d3dfa2_2_2336"/>
            <p:cNvSpPr/>
            <p:nvPr/>
          </p:nvSpPr>
          <p:spPr>
            <a:xfrm>
              <a:off x="4362300" y="1887875"/>
              <a:ext cx="110300" cy="97150"/>
            </a:xfrm>
            <a:custGeom>
              <a:avLst/>
              <a:gdLst/>
              <a:ahLst/>
              <a:cxnLst/>
              <a:rect l="l" t="t" r="r" b="b"/>
              <a:pathLst>
                <a:path w="4412" h="3886" extrusionOk="0">
                  <a:moveTo>
                    <a:pt x="2457" y="0"/>
                  </a:moveTo>
                  <a:cubicBezTo>
                    <a:pt x="2181" y="50"/>
                    <a:pt x="1906" y="201"/>
                    <a:pt x="1680" y="326"/>
                  </a:cubicBezTo>
                  <a:cubicBezTo>
                    <a:pt x="1429" y="477"/>
                    <a:pt x="1179" y="652"/>
                    <a:pt x="928" y="878"/>
                  </a:cubicBezTo>
                  <a:cubicBezTo>
                    <a:pt x="678" y="1103"/>
                    <a:pt x="477" y="1329"/>
                    <a:pt x="327" y="1579"/>
                  </a:cubicBezTo>
                  <a:cubicBezTo>
                    <a:pt x="251" y="1680"/>
                    <a:pt x="176" y="1805"/>
                    <a:pt x="126" y="1930"/>
                  </a:cubicBezTo>
                  <a:cubicBezTo>
                    <a:pt x="101" y="2005"/>
                    <a:pt x="76" y="2055"/>
                    <a:pt x="51" y="2131"/>
                  </a:cubicBezTo>
                  <a:cubicBezTo>
                    <a:pt x="51" y="2181"/>
                    <a:pt x="26" y="2256"/>
                    <a:pt x="26" y="2306"/>
                  </a:cubicBezTo>
                  <a:cubicBezTo>
                    <a:pt x="1" y="2582"/>
                    <a:pt x="76" y="2857"/>
                    <a:pt x="226" y="3083"/>
                  </a:cubicBezTo>
                  <a:cubicBezTo>
                    <a:pt x="452" y="3359"/>
                    <a:pt x="803" y="3534"/>
                    <a:pt x="1053" y="3634"/>
                  </a:cubicBezTo>
                  <a:cubicBezTo>
                    <a:pt x="1379" y="3785"/>
                    <a:pt x="1755" y="3860"/>
                    <a:pt x="2181" y="3885"/>
                  </a:cubicBezTo>
                  <a:lnTo>
                    <a:pt x="2332" y="3885"/>
                  </a:lnTo>
                  <a:cubicBezTo>
                    <a:pt x="2683" y="3885"/>
                    <a:pt x="3008" y="3835"/>
                    <a:pt x="3334" y="3735"/>
                  </a:cubicBezTo>
                  <a:cubicBezTo>
                    <a:pt x="3710" y="3609"/>
                    <a:pt x="4061" y="3434"/>
                    <a:pt x="4362" y="3158"/>
                  </a:cubicBezTo>
                  <a:cubicBezTo>
                    <a:pt x="4412" y="3133"/>
                    <a:pt x="4412" y="3083"/>
                    <a:pt x="4412" y="3033"/>
                  </a:cubicBezTo>
                  <a:cubicBezTo>
                    <a:pt x="4412" y="2983"/>
                    <a:pt x="4412" y="2933"/>
                    <a:pt x="4362" y="2908"/>
                  </a:cubicBezTo>
                  <a:cubicBezTo>
                    <a:pt x="4337" y="2883"/>
                    <a:pt x="4287" y="2857"/>
                    <a:pt x="4262" y="2857"/>
                  </a:cubicBezTo>
                  <a:cubicBezTo>
                    <a:pt x="4211" y="2857"/>
                    <a:pt x="4161" y="2883"/>
                    <a:pt x="4136" y="2908"/>
                  </a:cubicBezTo>
                  <a:cubicBezTo>
                    <a:pt x="4161" y="2807"/>
                    <a:pt x="4186" y="2682"/>
                    <a:pt x="4186" y="2557"/>
                  </a:cubicBezTo>
                  <a:cubicBezTo>
                    <a:pt x="4211" y="2356"/>
                    <a:pt x="4186" y="2131"/>
                    <a:pt x="4161" y="1880"/>
                  </a:cubicBezTo>
                  <a:cubicBezTo>
                    <a:pt x="4136" y="1629"/>
                    <a:pt x="4061" y="1379"/>
                    <a:pt x="3986" y="1178"/>
                  </a:cubicBezTo>
                  <a:cubicBezTo>
                    <a:pt x="3861" y="802"/>
                    <a:pt x="3610" y="326"/>
                    <a:pt x="3159" y="126"/>
                  </a:cubicBezTo>
                  <a:cubicBezTo>
                    <a:pt x="3008" y="50"/>
                    <a:pt x="2833" y="0"/>
                    <a:pt x="265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4" name="Google Shape;13044;g24384d3dfa2_2_2336"/>
            <p:cNvSpPr/>
            <p:nvPr/>
          </p:nvSpPr>
          <p:spPr>
            <a:xfrm>
              <a:off x="3441250" y="1609675"/>
              <a:ext cx="966825" cy="853400"/>
            </a:xfrm>
            <a:custGeom>
              <a:avLst/>
              <a:gdLst/>
              <a:ahLst/>
              <a:cxnLst/>
              <a:rect l="l" t="t" r="r" b="b"/>
              <a:pathLst>
                <a:path w="38673" h="34136" extrusionOk="0">
                  <a:moveTo>
                    <a:pt x="3234" y="0"/>
                  </a:moveTo>
                  <a:cubicBezTo>
                    <a:pt x="3184" y="0"/>
                    <a:pt x="3133" y="26"/>
                    <a:pt x="3108" y="51"/>
                  </a:cubicBezTo>
                  <a:cubicBezTo>
                    <a:pt x="3058" y="101"/>
                    <a:pt x="3058" y="126"/>
                    <a:pt x="3058" y="176"/>
                  </a:cubicBezTo>
                  <a:cubicBezTo>
                    <a:pt x="3108" y="1429"/>
                    <a:pt x="3108" y="2682"/>
                    <a:pt x="3033" y="3910"/>
                  </a:cubicBezTo>
                  <a:cubicBezTo>
                    <a:pt x="2983" y="5088"/>
                    <a:pt x="2883" y="6316"/>
                    <a:pt x="2707" y="7569"/>
                  </a:cubicBezTo>
                  <a:cubicBezTo>
                    <a:pt x="2582" y="8572"/>
                    <a:pt x="2407" y="9625"/>
                    <a:pt x="2181" y="10677"/>
                  </a:cubicBezTo>
                  <a:cubicBezTo>
                    <a:pt x="2081" y="11204"/>
                    <a:pt x="1955" y="11755"/>
                    <a:pt x="1855" y="12281"/>
                  </a:cubicBezTo>
                  <a:cubicBezTo>
                    <a:pt x="1755" y="12632"/>
                    <a:pt x="1680" y="12983"/>
                    <a:pt x="1605" y="13334"/>
                  </a:cubicBezTo>
                  <a:lnTo>
                    <a:pt x="1454" y="13910"/>
                  </a:lnTo>
                  <a:cubicBezTo>
                    <a:pt x="928" y="16141"/>
                    <a:pt x="552" y="18346"/>
                    <a:pt x="301" y="20452"/>
                  </a:cubicBezTo>
                  <a:cubicBezTo>
                    <a:pt x="201" y="21479"/>
                    <a:pt x="101" y="22557"/>
                    <a:pt x="76" y="23685"/>
                  </a:cubicBezTo>
                  <a:cubicBezTo>
                    <a:pt x="26" y="24487"/>
                    <a:pt x="1" y="25339"/>
                    <a:pt x="26" y="26216"/>
                  </a:cubicBezTo>
                  <a:cubicBezTo>
                    <a:pt x="76" y="27194"/>
                    <a:pt x="176" y="28046"/>
                    <a:pt x="326" y="28823"/>
                  </a:cubicBezTo>
                  <a:cubicBezTo>
                    <a:pt x="527" y="29725"/>
                    <a:pt x="853" y="30502"/>
                    <a:pt x="1279" y="31154"/>
                  </a:cubicBezTo>
                  <a:cubicBezTo>
                    <a:pt x="1880" y="32106"/>
                    <a:pt x="2833" y="32883"/>
                    <a:pt x="4036" y="33434"/>
                  </a:cubicBezTo>
                  <a:cubicBezTo>
                    <a:pt x="4612" y="33710"/>
                    <a:pt x="5214" y="33885"/>
                    <a:pt x="5815" y="34011"/>
                  </a:cubicBezTo>
                  <a:cubicBezTo>
                    <a:pt x="6241" y="34086"/>
                    <a:pt x="6667" y="34136"/>
                    <a:pt x="7068" y="34136"/>
                  </a:cubicBezTo>
                  <a:cubicBezTo>
                    <a:pt x="7244" y="34136"/>
                    <a:pt x="7444" y="34136"/>
                    <a:pt x="7620" y="34111"/>
                  </a:cubicBezTo>
                  <a:cubicBezTo>
                    <a:pt x="7670" y="34111"/>
                    <a:pt x="7695" y="34086"/>
                    <a:pt x="7745" y="34061"/>
                  </a:cubicBezTo>
                  <a:cubicBezTo>
                    <a:pt x="7745" y="34061"/>
                    <a:pt x="7745" y="34036"/>
                    <a:pt x="7770" y="34036"/>
                  </a:cubicBezTo>
                  <a:cubicBezTo>
                    <a:pt x="7845" y="34011"/>
                    <a:pt x="7895" y="33961"/>
                    <a:pt x="7920" y="33910"/>
                  </a:cubicBezTo>
                  <a:cubicBezTo>
                    <a:pt x="7996" y="33509"/>
                    <a:pt x="8071" y="33108"/>
                    <a:pt x="8096" y="32707"/>
                  </a:cubicBezTo>
                  <a:cubicBezTo>
                    <a:pt x="8121" y="32306"/>
                    <a:pt x="8121" y="31905"/>
                    <a:pt x="8071" y="31454"/>
                  </a:cubicBezTo>
                  <a:cubicBezTo>
                    <a:pt x="8021" y="30752"/>
                    <a:pt x="7845" y="30026"/>
                    <a:pt x="7595" y="29148"/>
                  </a:cubicBezTo>
                  <a:cubicBezTo>
                    <a:pt x="7469" y="28747"/>
                    <a:pt x="7319" y="28346"/>
                    <a:pt x="7194" y="28021"/>
                  </a:cubicBezTo>
                  <a:cubicBezTo>
                    <a:pt x="7143" y="27870"/>
                    <a:pt x="7068" y="27695"/>
                    <a:pt x="7018" y="27544"/>
                  </a:cubicBezTo>
                  <a:cubicBezTo>
                    <a:pt x="6918" y="27294"/>
                    <a:pt x="6843" y="27043"/>
                    <a:pt x="6742" y="26793"/>
                  </a:cubicBezTo>
                  <a:cubicBezTo>
                    <a:pt x="6492" y="26041"/>
                    <a:pt x="6291" y="25239"/>
                    <a:pt x="6191" y="24462"/>
                  </a:cubicBezTo>
                  <a:cubicBezTo>
                    <a:pt x="6116" y="23960"/>
                    <a:pt x="6091" y="23434"/>
                    <a:pt x="6091" y="22908"/>
                  </a:cubicBezTo>
                  <a:cubicBezTo>
                    <a:pt x="6091" y="22432"/>
                    <a:pt x="6116" y="21905"/>
                    <a:pt x="6191" y="21354"/>
                  </a:cubicBezTo>
                  <a:cubicBezTo>
                    <a:pt x="6417" y="19725"/>
                    <a:pt x="6918" y="18171"/>
                    <a:pt x="7419" y="16717"/>
                  </a:cubicBezTo>
                  <a:cubicBezTo>
                    <a:pt x="8346" y="17519"/>
                    <a:pt x="9274" y="18246"/>
                    <a:pt x="10201" y="18873"/>
                  </a:cubicBezTo>
                  <a:cubicBezTo>
                    <a:pt x="11755" y="19950"/>
                    <a:pt x="13334" y="20803"/>
                    <a:pt x="14888" y="21354"/>
                  </a:cubicBezTo>
                  <a:cubicBezTo>
                    <a:pt x="15715" y="21655"/>
                    <a:pt x="16567" y="21880"/>
                    <a:pt x="17419" y="22031"/>
                  </a:cubicBezTo>
                  <a:cubicBezTo>
                    <a:pt x="18246" y="22181"/>
                    <a:pt x="19123" y="22256"/>
                    <a:pt x="20001" y="22256"/>
                  </a:cubicBezTo>
                  <a:lnTo>
                    <a:pt x="20076" y="22256"/>
                  </a:lnTo>
                  <a:cubicBezTo>
                    <a:pt x="20978" y="22256"/>
                    <a:pt x="21905" y="22156"/>
                    <a:pt x="22833" y="21955"/>
                  </a:cubicBezTo>
                  <a:cubicBezTo>
                    <a:pt x="23259" y="21880"/>
                    <a:pt x="23660" y="21780"/>
                    <a:pt x="24086" y="21680"/>
                  </a:cubicBezTo>
                  <a:cubicBezTo>
                    <a:pt x="24487" y="21580"/>
                    <a:pt x="24888" y="21479"/>
                    <a:pt x="25289" y="21354"/>
                  </a:cubicBezTo>
                  <a:cubicBezTo>
                    <a:pt x="27144" y="20878"/>
                    <a:pt x="28798" y="20326"/>
                    <a:pt x="30377" y="19725"/>
                  </a:cubicBezTo>
                  <a:cubicBezTo>
                    <a:pt x="32231" y="19023"/>
                    <a:pt x="33835" y="18271"/>
                    <a:pt x="35289" y="17444"/>
                  </a:cubicBezTo>
                  <a:cubicBezTo>
                    <a:pt x="36517" y="16717"/>
                    <a:pt x="37595" y="15940"/>
                    <a:pt x="38522" y="15088"/>
                  </a:cubicBezTo>
                  <a:cubicBezTo>
                    <a:pt x="38572" y="15063"/>
                    <a:pt x="38597" y="15013"/>
                    <a:pt x="38597" y="14963"/>
                  </a:cubicBezTo>
                  <a:cubicBezTo>
                    <a:pt x="38672" y="14687"/>
                    <a:pt x="38672" y="14361"/>
                    <a:pt x="38572" y="13960"/>
                  </a:cubicBezTo>
                  <a:cubicBezTo>
                    <a:pt x="38547" y="13785"/>
                    <a:pt x="38472" y="13610"/>
                    <a:pt x="38397" y="13384"/>
                  </a:cubicBezTo>
                  <a:cubicBezTo>
                    <a:pt x="38322" y="13209"/>
                    <a:pt x="38221" y="13008"/>
                    <a:pt x="38121" y="12808"/>
                  </a:cubicBezTo>
                  <a:cubicBezTo>
                    <a:pt x="37895" y="12457"/>
                    <a:pt x="37670" y="12131"/>
                    <a:pt x="37369" y="11880"/>
                  </a:cubicBezTo>
                  <a:cubicBezTo>
                    <a:pt x="37068" y="11605"/>
                    <a:pt x="36768" y="11429"/>
                    <a:pt x="36467" y="11354"/>
                  </a:cubicBezTo>
                  <a:lnTo>
                    <a:pt x="36417" y="11354"/>
                  </a:lnTo>
                  <a:cubicBezTo>
                    <a:pt x="36392" y="11354"/>
                    <a:pt x="36342" y="11354"/>
                    <a:pt x="36317" y="11379"/>
                  </a:cubicBezTo>
                  <a:cubicBezTo>
                    <a:pt x="36317" y="11379"/>
                    <a:pt x="36317" y="11379"/>
                    <a:pt x="36291" y="11404"/>
                  </a:cubicBezTo>
                  <a:cubicBezTo>
                    <a:pt x="34863" y="12306"/>
                    <a:pt x="33259" y="13108"/>
                    <a:pt x="31530" y="13785"/>
                  </a:cubicBezTo>
                  <a:lnTo>
                    <a:pt x="31504" y="13810"/>
                  </a:lnTo>
                  <a:cubicBezTo>
                    <a:pt x="30251" y="14261"/>
                    <a:pt x="28923" y="14687"/>
                    <a:pt x="27494" y="15038"/>
                  </a:cubicBezTo>
                  <a:cubicBezTo>
                    <a:pt x="26342" y="15314"/>
                    <a:pt x="24963" y="15640"/>
                    <a:pt x="23560" y="15790"/>
                  </a:cubicBezTo>
                  <a:cubicBezTo>
                    <a:pt x="22983" y="15865"/>
                    <a:pt x="22457" y="15890"/>
                    <a:pt x="21956" y="15890"/>
                  </a:cubicBezTo>
                  <a:cubicBezTo>
                    <a:pt x="21429" y="15890"/>
                    <a:pt x="20903" y="15865"/>
                    <a:pt x="20427" y="15790"/>
                  </a:cubicBezTo>
                  <a:cubicBezTo>
                    <a:pt x="19775" y="15690"/>
                    <a:pt x="19149" y="15514"/>
                    <a:pt x="18622" y="15289"/>
                  </a:cubicBezTo>
                  <a:cubicBezTo>
                    <a:pt x="18121" y="15088"/>
                    <a:pt x="17645" y="14788"/>
                    <a:pt x="17169" y="14386"/>
                  </a:cubicBezTo>
                  <a:cubicBezTo>
                    <a:pt x="16467" y="13810"/>
                    <a:pt x="15865" y="13133"/>
                    <a:pt x="15364" y="12532"/>
                  </a:cubicBezTo>
                  <a:cubicBezTo>
                    <a:pt x="15214" y="12331"/>
                    <a:pt x="15038" y="12131"/>
                    <a:pt x="14888" y="11955"/>
                  </a:cubicBezTo>
                  <a:cubicBezTo>
                    <a:pt x="14763" y="11805"/>
                    <a:pt x="14637" y="11655"/>
                    <a:pt x="14512" y="11504"/>
                  </a:cubicBezTo>
                  <a:cubicBezTo>
                    <a:pt x="14336" y="11279"/>
                    <a:pt x="14161" y="11053"/>
                    <a:pt x="13986" y="10828"/>
                  </a:cubicBezTo>
                  <a:lnTo>
                    <a:pt x="13610" y="10402"/>
                  </a:lnTo>
                  <a:cubicBezTo>
                    <a:pt x="13259" y="9950"/>
                    <a:pt x="12908" y="9524"/>
                    <a:pt x="12557" y="9098"/>
                  </a:cubicBezTo>
                  <a:cubicBezTo>
                    <a:pt x="11680" y="8046"/>
                    <a:pt x="10778" y="6918"/>
                    <a:pt x="9850" y="5865"/>
                  </a:cubicBezTo>
                  <a:cubicBezTo>
                    <a:pt x="8823" y="4662"/>
                    <a:pt x="7845" y="3660"/>
                    <a:pt x="6893" y="2782"/>
                  </a:cubicBezTo>
                  <a:cubicBezTo>
                    <a:pt x="5765" y="1755"/>
                    <a:pt x="4587" y="853"/>
                    <a:pt x="3384" y="76"/>
                  </a:cubicBezTo>
                  <a:cubicBezTo>
                    <a:pt x="3384" y="51"/>
                    <a:pt x="3359" y="51"/>
                    <a:pt x="3334" y="51"/>
                  </a:cubicBezTo>
                  <a:cubicBezTo>
                    <a:pt x="3309" y="26"/>
                    <a:pt x="3259" y="0"/>
                    <a:pt x="3234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5" name="Google Shape;13045;g24384d3dfa2_2_2336"/>
            <p:cNvSpPr/>
            <p:nvPr/>
          </p:nvSpPr>
          <p:spPr>
            <a:xfrm>
              <a:off x="3516450" y="1605925"/>
              <a:ext cx="8150" cy="26950"/>
            </a:xfrm>
            <a:custGeom>
              <a:avLst/>
              <a:gdLst/>
              <a:ahLst/>
              <a:cxnLst/>
              <a:rect l="l" t="t" r="r" b="b"/>
              <a:pathLst>
                <a:path w="326" h="1078" extrusionOk="0">
                  <a:moveTo>
                    <a:pt x="75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50" y="226"/>
                    <a:pt x="75" y="351"/>
                    <a:pt x="100" y="476"/>
                  </a:cubicBezTo>
                  <a:cubicBezTo>
                    <a:pt x="125" y="652"/>
                    <a:pt x="150" y="827"/>
                    <a:pt x="150" y="978"/>
                  </a:cubicBezTo>
                  <a:cubicBezTo>
                    <a:pt x="150" y="1028"/>
                    <a:pt x="201" y="1078"/>
                    <a:pt x="251" y="1078"/>
                  </a:cubicBezTo>
                  <a:cubicBezTo>
                    <a:pt x="301" y="1053"/>
                    <a:pt x="326" y="1028"/>
                    <a:pt x="326" y="978"/>
                  </a:cubicBezTo>
                  <a:cubicBezTo>
                    <a:pt x="326" y="827"/>
                    <a:pt x="301" y="677"/>
                    <a:pt x="276" y="526"/>
                  </a:cubicBezTo>
                  <a:cubicBezTo>
                    <a:pt x="251" y="376"/>
                    <a:pt x="201" y="201"/>
                    <a:pt x="176" y="50"/>
                  </a:cubicBezTo>
                  <a:cubicBezTo>
                    <a:pt x="176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6" name="Google Shape;13046;g24384d3dfa2_2_2336"/>
            <p:cNvSpPr/>
            <p:nvPr/>
          </p:nvSpPr>
          <p:spPr>
            <a:xfrm>
              <a:off x="3516450" y="1604650"/>
              <a:ext cx="6275" cy="18825"/>
            </a:xfrm>
            <a:custGeom>
              <a:avLst/>
              <a:gdLst/>
              <a:ahLst/>
              <a:cxnLst/>
              <a:rect l="l" t="t" r="r" b="b"/>
              <a:pathLst>
                <a:path w="251" h="753" extrusionOk="0">
                  <a:moveTo>
                    <a:pt x="75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25" y="277"/>
                    <a:pt x="50" y="477"/>
                    <a:pt x="75" y="653"/>
                  </a:cubicBezTo>
                  <a:cubicBezTo>
                    <a:pt x="100" y="678"/>
                    <a:pt x="100" y="703"/>
                    <a:pt x="125" y="728"/>
                  </a:cubicBezTo>
                  <a:cubicBezTo>
                    <a:pt x="125" y="728"/>
                    <a:pt x="150" y="753"/>
                    <a:pt x="176" y="753"/>
                  </a:cubicBezTo>
                  <a:cubicBezTo>
                    <a:pt x="201" y="753"/>
                    <a:pt x="226" y="728"/>
                    <a:pt x="226" y="728"/>
                  </a:cubicBezTo>
                  <a:cubicBezTo>
                    <a:pt x="251" y="703"/>
                    <a:pt x="251" y="678"/>
                    <a:pt x="251" y="653"/>
                  </a:cubicBezTo>
                  <a:cubicBezTo>
                    <a:pt x="226" y="477"/>
                    <a:pt x="176" y="277"/>
                    <a:pt x="176" y="101"/>
                  </a:cubicBezTo>
                  <a:cubicBezTo>
                    <a:pt x="150" y="51"/>
                    <a:pt x="125" y="1"/>
                    <a:pt x="75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7" name="Google Shape;13047;g24384d3dfa2_2_2336"/>
            <p:cNvSpPr/>
            <p:nvPr/>
          </p:nvSpPr>
          <p:spPr>
            <a:xfrm>
              <a:off x="3516450" y="1605300"/>
              <a:ext cx="18175" cy="14050"/>
            </a:xfrm>
            <a:custGeom>
              <a:avLst/>
              <a:gdLst/>
              <a:ahLst/>
              <a:cxnLst/>
              <a:rect l="l" t="t" r="r" b="b"/>
              <a:pathLst>
                <a:path w="727" h="562" extrusionOk="0">
                  <a:moveTo>
                    <a:pt x="100" y="0"/>
                  </a:moveTo>
                  <a:cubicBezTo>
                    <a:pt x="75" y="0"/>
                    <a:pt x="50" y="25"/>
                    <a:pt x="25" y="50"/>
                  </a:cubicBezTo>
                  <a:cubicBezTo>
                    <a:pt x="25" y="50"/>
                    <a:pt x="0" y="75"/>
                    <a:pt x="0" y="100"/>
                  </a:cubicBezTo>
                  <a:cubicBezTo>
                    <a:pt x="0" y="125"/>
                    <a:pt x="25" y="150"/>
                    <a:pt x="50" y="150"/>
                  </a:cubicBezTo>
                  <a:cubicBezTo>
                    <a:pt x="226" y="301"/>
                    <a:pt x="401" y="426"/>
                    <a:pt x="602" y="551"/>
                  </a:cubicBezTo>
                  <a:cubicBezTo>
                    <a:pt x="608" y="558"/>
                    <a:pt x="617" y="561"/>
                    <a:pt x="626" y="561"/>
                  </a:cubicBezTo>
                  <a:cubicBezTo>
                    <a:pt x="652" y="561"/>
                    <a:pt x="684" y="538"/>
                    <a:pt x="702" y="501"/>
                  </a:cubicBezTo>
                  <a:cubicBezTo>
                    <a:pt x="727" y="476"/>
                    <a:pt x="727" y="451"/>
                    <a:pt x="702" y="426"/>
                  </a:cubicBezTo>
                  <a:cubicBezTo>
                    <a:pt x="702" y="401"/>
                    <a:pt x="702" y="401"/>
                    <a:pt x="677" y="376"/>
                  </a:cubicBezTo>
                  <a:cubicBezTo>
                    <a:pt x="627" y="376"/>
                    <a:pt x="602" y="351"/>
                    <a:pt x="551" y="326"/>
                  </a:cubicBezTo>
                  <a:lnTo>
                    <a:pt x="577" y="326"/>
                  </a:lnTo>
                  <a:cubicBezTo>
                    <a:pt x="426" y="226"/>
                    <a:pt x="301" y="125"/>
                    <a:pt x="150" y="25"/>
                  </a:cubicBezTo>
                  <a:cubicBezTo>
                    <a:pt x="125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8" name="Google Shape;13048;g24384d3dfa2_2_2336"/>
            <p:cNvSpPr/>
            <p:nvPr/>
          </p:nvSpPr>
          <p:spPr>
            <a:xfrm>
              <a:off x="3517075" y="1605300"/>
              <a:ext cx="62675" cy="49600"/>
            </a:xfrm>
            <a:custGeom>
              <a:avLst/>
              <a:gdLst/>
              <a:ahLst/>
              <a:cxnLst/>
              <a:rect l="l" t="t" r="r" b="b"/>
              <a:pathLst>
                <a:path w="2507" h="1984" extrusionOk="0">
                  <a:moveTo>
                    <a:pt x="100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100"/>
                    <a:pt x="0" y="150"/>
                    <a:pt x="50" y="150"/>
                  </a:cubicBezTo>
                  <a:cubicBezTo>
                    <a:pt x="176" y="226"/>
                    <a:pt x="301" y="301"/>
                    <a:pt x="401" y="376"/>
                  </a:cubicBezTo>
                  <a:cubicBezTo>
                    <a:pt x="752" y="602"/>
                    <a:pt x="1053" y="852"/>
                    <a:pt x="1379" y="1128"/>
                  </a:cubicBezTo>
                  <a:cubicBezTo>
                    <a:pt x="1704" y="1404"/>
                    <a:pt x="2030" y="1679"/>
                    <a:pt x="2356" y="1955"/>
                  </a:cubicBezTo>
                  <a:cubicBezTo>
                    <a:pt x="2377" y="1976"/>
                    <a:pt x="2398" y="1984"/>
                    <a:pt x="2418" y="1984"/>
                  </a:cubicBezTo>
                  <a:cubicBezTo>
                    <a:pt x="2444" y="1984"/>
                    <a:pt x="2467" y="1969"/>
                    <a:pt x="2481" y="1955"/>
                  </a:cubicBezTo>
                  <a:cubicBezTo>
                    <a:pt x="2506" y="1930"/>
                    <a:pt x="2506" y="1855"/>
                    <a:pt x="2481" y="1830"/>
                  </a:cubicBezTo>
                  <a:cubicBezTo>
                    <a:pt x="2105" y="1504"/>
                    <a:pt x="1729" y="1178"/>
                    <a:pt x="1354" y="877"/>
                  </a:cubicBezTo>
                  <a:cubicBezTo>
                    <a:pt x="953" y="551"/>
                    <a:pt x="552" y="251"/>
                    <a:pt x="12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9" name="Google Shape;13049;g24384d3dfa2_2_2336"/>
            <p:cNvSpPr/>
            <p:nvPr/>
          </p:nvSpPr>
          <p:spPr>
            <a:xfrm>
              <a:off x="3532725" y="1615950"/>
              <a:ext cx="38250" cy="30175"/>
            </a:xfrm>
            <a:custGeom>
              <a:avLst/>
              <a:gdLst/>
              <a:ahLst/>
              <a:cxnLst/>
              <a:rect l="l" t="t" r="r" b="b"/>
              <a:pathLst>
                <a:path w="1530" h="1207" extrusionOk="0">
                  <a:moveTo>
                    <a:pt x="101" y="0"/>
                  </a:moveTo>
                  <a:cubicBezTo>
                    <a:pt x="51" y="0"/>
                    <a:pt x="26" y="25"/>
                    <a:pt x="1" y="50"/>
                  </a:cubicBezTo>
                  <a:cubicBezTo>
                    <a:pt x="1" y="75"/>
                    <a:pt x="1" y="125"/>
                    <a:pt x="51" y="150"/>
                  </a:cubicBezTo>
                  <a:cubicBezTo>
                    <a:pt x="126" y="201"/>
                    <a:pt x="176" y="251"/>
                    <a:pt x="251" y="276"/>
                  </a:cubicBezTo>
                  <a:lnTo>
                    <a:pt x="226" y="276"/>
                  </a:lnTo>
                  <a:cubicBezTo>
                    <a:pt x="627" y="551"/>
                    <a:pt x="1003" y="877"/>
                    <a:pt x="1354" y="1178"/>
                  </a:cubicBezTo>
                  <a:cubicBezTo>
                    <a:pt x="1375" y="1199"/>
                    <a:pt x="1396" y="1207"/>
                    <a:pt x="1416" y="1207"/>
                  </a:cubicBezTo>
                  <a:cubicBezTo>
                    <a:pt x="1442" y="1207"/>
                    <a:pt x="1465" y="1193"/>
                    <a:pt x="1479" y="1178"/>
                  </a:cubicBezTo>
                  <a:cubicBezTo>
                    <a:pt x="1530" y="1153"/>
                    <a:pt x="1504" y="1078"/>
                    <a:pt x="1479" y="1053"/>
                  </a:cubicBezTo>
                  <a:cubicBezTo>
                    <a:pt x="1053" y="677"/>
                    <a:pt x="627" y="301"/>
                    <a:pt x="126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0" name="Google Shape;13050;g24384d3dfa2_2_2336"/>
            <p:cNvSpPr/>
            <p:nvPr/>
          </p:nvSpPr>
          <p:spPr>
            <a:xfrm>
              <a:off x="3540250" y="1622200"/>
              <a:ext cx="38250" cy="31200"/>
            </a:xfrm>
            <a:custGeom>
              <a:avLst/>
              <a:gdLst/>
              <a:ahLst/>
              <a:cxnLst/>
              <a:rect l="l" t="t" r="r" b="b"/>
              <a:pathLst>
                <a:path w="1530" h="1248" extrusionOk="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26" y="51"/>
                    <a:pt x="0" y="76"/>
                    <a:pt x="0" y="76"/>
                  </a:cubicBezTo>
                  <a:cubicBezTo>
                    <a:pt x="0" y="101"/>
                    <a:pt x="26" y="126"/>
                    <a:pt x="51" y="151"/>
                  </a:cubicBezTo>
                  <a:cubicBezTo>
                    <a:pt x="276" y="301"/>
                    <a:pt x="502" y="477"/>
                    <a:pt x="702" y="627"/>
                  </a:cubicBezTo>
                  <a:cubicBezTo>
                    <a:pt x="928" y="828"/>
                    <a:pt x="1153" y="1028"/>
                    <a:pt x="1379" y="1229"/>
                  </a:cubicBezTo>
                  <a:cubicBezTo>
                    <a:pt x="1391" y="1241"/>
                    <a:pt x="1417" y="1248"/>
                    <a:pt x="1442" y="1248"/>
                  </a:cubicBezTo>
                  <a:cubicBezTo>
                    <a:pt x="1467" y="1248"/>
                    <a:pt x="1492" y="1241"/>
                    <a:pt x="1504" y="1229"/>
                  </a:cubicBezTo>
                  <a:cubicBezTo>
                    <a:pt x="1529" y="1179"/>
                    <a:pt x="1529" y="1129"/>
                    <a:pt x="1479" y="1103"/>
                  </a:cubicBezTo>
                  <a:cubicBezTo>
                    <a:pt x="1279" y="903"/>
                    <a:pt x="1078" y="728"/>
                    <a:pt x="878" y="552"/>
                  </a:cubicBezTo>
                  <a:cubicBezTo>
                    <a:pt x="627" y="352"/>
                    <a:pt x="401" y="176"/>
                    <a:pt x="151" y="26"/>
                  </a:cubicBezTo>
                  <a:cubicBezTo>
                    <a:pt x="126" y="1"/>
                    <a:pt x="126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1" name="Google Shape;13051;g24384d3dfa2_2_2336"/>
            <p:cNvSpPr/>
            <p:nvPr/>
          </p:nvSpPr>
          <p:spPr>
            <a:xfrm>
              <a:off x="3544625" y="1624700"/>
              <a:ext cx="36375" cy="30525"/>
            </a:xfrm>
            <a:custGeom>
              <a:avLst/>
              <a:gdLst/>
              <a:ahLst/>
              <a:cxnLst/>
              <a:rect l="l" t="t" r="r" b="b"/>
              <a:pathLst>
                <a:path w="1455" h="1221" extrusionOk="0">
                  <a:moveTo>
                    <a:pt x="76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26"/>
                    <a:pt x="26" y="151"/>
                  </a:cubicBezTo>
                  <a:cubicBezTo>
                    <a:pt x="252" y="302"/>
                    <a:pt x="452" y="452"/>
                    <a:pt x="653" y="628"/>
                  </a:cubicBezTo>
                  <a:cubicBezTo>
                    <a:pt x="878" y="803"/>
                    <a:pt x="1104" y="978"/>
                    <a:pt x="1304" y="1204"/>
                  </a:cubicBezTo>
                  <a:cubicBezTo>
                    <a:pt x="1315" y="1214"/>
                    <a:pt x="1334" y="1220"/>
                    <a:pt x="1354" y="1220"/>
                  </a:cubicBezTo>
                  <a:cubicBezTo>
                    <a:pt x="1383" y="1220"/>
                    <a:pt x="1415" y="1208"/>
                    <a:pt x="1429" y="1179"/>
                  </a:cubicBezTo>
                  <a:cubicBezTo>
                    <a:pt x="1429" y="1179"/>
                    <a:pt x="1455" y="1154"/>
                    <a:pt x="1455" y="1129"/>
                  </a:cubicBezTo>
                  <a:cubicBezTo>
                    <a:pt x="1455" y="1104"/>
                    <a:pt x="1429" y="1079"/>
                    <a:pt x="1404" y="1054"/>
                  </a:cubicBezTo>
                  <a:cubicBezTo>
                    <a:pt x="1229" y="878"/>
                    <a:pt x="1028" y="703"/>
                    <a:pt x="828" y="527"/>
                  </a:cubicBezTo>
                  <a:cubicBezTo>
                    <a:pt x="602" y="352"/>
                    <a:pt x="377" y="176"/>
                    <a:pt x="126" y="26"/>
                  </a:cubicBezTo>
                  <a:cubicBezTo>
                    <a:pt x="126" y="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2" name="Google Shape;13052;g24384d3dfa2_2_2336"/>
            <p:cNvSpPr/>
            <p:nvPr/>
          </p:nvSpPr>
          <p:spPr>
            <a:xfrm>
              <a:off x="3542750" y="1622825"/>
              <a:ext cx="27600" cy="22375"/>
            </a:xfrm>
            <a:custGeom>
              <a:avLst/>
              <a:gdLst/>
              <a:ahLst/>
              <a:cxnLst/>
              <a:rect l="l" t="t" r="r" b="b"/>
              <a:pathLst>
                <a:path w="1104" h="895" extrusionOk="0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26"/>
                    <a:pt x="26" y="151"/>
                  </a:cubicBezTo>
                  <a:cubicBezTo>
                    <a:pt x="327" y="402"/>
                    <a:pt x="652" y="627"/>
                    <a:pt x="953" y="878"/>
                  </a:cubicBezTo>
                  <a:cubicBezTo>
                    <a:pt x="963" y="888"/>
                    <a:pt x="978" y="894"/>
                    <a:pt x="994" y="894"/>
                  </a:cubicBezTo>
                  <a:cubicBezTo>
                    <a:pt x="1015" y="894"/>
                    <a:pt x="1039" y="882"/>
                    <a:pt x="1053" y="853"/>
                  </a:cubicBezTo>
                  <a:cubicBezTo>
                    <a:pt x="1103" y="828"/>
                    <a:pt x="1103" y="778"/>
                    <a:pt x="1053" y="728"/>
                  </a:cubicBezTo>
                  <a:cubicBezTo>
                    <a:pt x="753" y="477"/>
                    <a:pt x="452" y="276"/>
                    <a:pt x="151" y="2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3" name="Google Shape;13053;g24384d3dfa2_2_2336"/>
            <p:cNvSpPr/>
            <p:nvPr/>
          </p:nvSpPr>
          <p:spPr>
            <a:xfrm>
              <a:off x="3543375" y="1624075"/>
              <a:ext cx="35125" cy="28550"/>
            </a:xfrm>
            <a:custGeom>
              <a:avLst/>
              <a:gdLst/>
              <a:ahLst/>
              <a:cxnLst/>
              <a:rect l="l" t="t" r="r" b="b"/>
              <a:pathLst>
                <a:path w="1405" h="1142" extrusionOk="0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01"/>
                    <a:pt x="1" y="101"/>
                  </a:cubicBezTo>
                  <a:cubicBezTo>
                    <a:pt x="26" y="126"/>
                    <a:pt x="26" y="151"/>
                    <a:pt x="51" y="151"/>
                  </a:cubicBezTo>
                  <a:cubicBezTo>
                    <a:pt x="101" y="176"/>
                    <a:pt x="126" y="201"/>
                    <a:pt x="151" y="226"/>
                  </a:cubicBezTo>
                  <a:cubicBezTo>
                    <a:pt x="327" y="352"/>
                    <a:pt x="502" y="477"/>
                    <a:pt x="703" y="627"/>
                  </a:cubicBezTo>
                  <a:cubicBezTo>
                    <a:pt x="878" y="778"/>
                    <a:pt x="1078" y="928"/>
                    <a:pt x="1254" y="1104"/>
                  </a:cubicBezTo>
                  <a:cubicBezTo>
                    <a:pt x="1266" y="1129"/>
                    <a:pt x="1285" y="1141"/>
                    <a:pt x="1307" y="1141"/>
                  </a:cubicBezTo>
                  <a:cubicBezTo>
                    <a:pt x="1329" y="1141"/>
                    <a:pt x="1354" y="1129"/>
                    <a:pt x="1379" y="1104"/>
                  </a:cubicBezTo>
                  <a:cubicBezTo>
                    <a:pt x="1404" y="1079"/>
                    <a:pt x="1404" y="1028"/>
                    <a:pt x="1354" y="978"/>
                  </a:cubicBezTo>
                  <a:cubicBezTo>
                    <a:pt x="1179" y="803"/>
                    <a:pt x="978" y="627"/>
                    <a:pt x="753" y="452"/>
                  </a:cubicBezTo>
                  <a:cubicBezTo>
                    <a:pt x="552" y="302"/>
                    <a:pt x="352" y="151"/>
                    <a:pt x="1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4" name="Google Shape;13054;g24384d3dfa2_2_2336"/>
            <p:cNvSpPr/>
            <p:nvPr/>
          </p:nvSpPr>
          <p:spPr>
            <a:xfrm>
              <a:off x="3545900" y="1625975"/>
              <a:ext cx="43875" cy="36825"/>
            </a:xfrm>
            <a:custGeom>
              <a:avLst/>
              <a:gdLst/>
              <a:ahLst/>
              <a:cxnLst/>
              <a:rect l="l" t="t" r="r" b="b"/>
              <a:pathLst>
                <a:path w="1755" h="1473" extrusionOk="0">
                  <a:moveTo>
                    <a:pt x="75" y="0"/>
                  </a:moveTo>
                  <a:cubicBezTo>
                    <a:pt x="50" y="0"/>
                    <a:pt x="25" y="25"/>
                    <a:pt x="0" y="25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0" y="125"/>
                    <a:pt x="0" y="150"/>
                    <a:pt x="25" y="150"/>
                  </a:cubicBezTo>
                  <a:cubicBezTo>
                    <a:pt x="576" y="551"/>
                    <a:pt x="1103" y="978"/>
                    <a:pt x="1604" y="1454"/>
                  </a:cubicBezTo>
                  <a:cubicBezTo>
                    <a:pt x="1629" y="1466"/>
                    <a:pt x="1654" y="1473"/>
                    <a:pt x="1676" y="1473"/>
                  </a:cubicBezTo>
                  <a:cubicBezTo>
                    <a:pt x="1698" y="1473"/>
                    <a:pt x="1717" y="1466"/>
                    <a:pt x="1729" y="1454"/>
                  </a:cubicBezTo>
                  <a:cubicBezTo>
                    <a:pt x="1754" y="1404"/>
                    <a:pt x="1754" y="1353"/>
                    <a:pt x="1729" y="1328"/>
                  </a:cubicBezTo>
                  <a:cubicBezTo>
                    <a:pt x="1228" y="852"/>
                    <a:pt x="702" y="426"/>
                    <a:pt x="125" y="25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5" name="Google Shape;13055;g24384d3dfa2_2_2336"/>
            <p:cNvSpPr/>
            <p:nvPr/>
          </p:nvSpPr>
          <p:spPr>
            <a:xfrm>
              <a:off x="3560925" y="1637250"/>
              <a:ext cx="28850" cy="24250"/>
            </a:xfrm>
            <a:custGeom>
              <a:avLst/>
              <a:gdLst/>
              <a:ahLst/>
              <a:cxnLst/>
              <a:rect l="l" t="t" r="r" b="b"/>
              <a:pathLst>
                <a:path w="1154" h="970" extrusionOk="0">
                  <a:moveTo>
                    <a:pt x="101" y="0"/>
                  </a:moveTo>
                  <a:cubicBezTo>
                    <a:pt x="76" y="0"/>
                    <a:pt x="51" y="25"/>
                    <a:pt x="26" y="50"/>
                  </a:cubicBezTo>
                  <a:cubicBezTo>
                    <a:pt x="1" y="75"/>
                    <a:pt x="1" y="126"/>
                    <a:pt x="51" y="151"/>
                  </a:cubicBezTo>
                  <a:cubicBezTo>
                    <a:pt x="376" y="401"/>
                    <a:pt x="677" y="677"/>
                    <a:pt x="1003" y="953"/>
                  </a:cubicBezTo>
                  <a:cubicBezTo>
                    <a:pt x="1013" y="963"/>
                    <a:pt x="1032" y="969"/>
                    <a:pt x="1053" y="969"/>
                  </a:cubicBezTo>
                  <a:cubicBezTo>
                    <a:pt x="1082" y="969"/>
                    <a:pt x="1114" y="957"/>
                    <a:pt x="1128" y="928"/>
                  </a:cubicBezTo>
                  <a:cubicBezTo>
                    <a:pt x="1153" y="902"/>
                    <a:pt x="1153" y="852"/>
                    <a:pt x="1103" y="827"/>
                  </a:cubicBezTo>
                  <a:cubicBezTo>
                    <a:pt x="803" y="552"/>
                    <a:pt x="477" y="276"/>
                    <a:pt x="151" y="25"/>
                  </a:cubicBezTo>
                  <a:cubicBezTo>
                    <a:pt x="151" y="25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6" name="Google Shape;13056;g24384d3dfa2_2_2336"/>
            <p:cNvSpPr/>
            <p:nvPr/>
          </p:nvSpPr>
          <p:spPr>
            <a:xfrm>
              <a:off x="3562800" y="1639125"/>
              <a:ext cx="24475" cy="21650"/>
            </a:xfrm>
            <a:custGeom>
              <a:avLst/>
              <a:gdLst/>
              <a:ahLst/>
              <a:cxnLst/>
              <a:rect l="l" t="t" r="r" b="b"/>
              <a:pathLst>
                <a:path w="979" h="866" extrusionOk="0">
                  <a:moveTo>
                    <a:pt x="101" y="0"/>
                  </a:moveTo>
                  <a:cubicBezTo>
                    <a:pt x="76" y="0"/>
                    <a:pt x="51" y="0"/>
                    <a:pt x="51" y="25"/>
                  </a:cubicBezTo>
                  <a:cubicBezTo>
                    <a:pt x="1" y="51"/>
                    <a:pt x="1" y="126"/>
                    <a:pt x="51" y="151"/>
                  </a:cubicBezTo>
                  <a:cubicBezTo>
                    <a:pt x="327" y="376"/>
                    <a:pt x="577" y="602"/>
                    <a:pt x="828" y="827"/>
                  </a:cubicBezTo>
                  <a:cubicBezTo>
                    <a:pt x="840" y="853"/>
                    <a:pt x="859" y="865"/>
                    <a:pt x="881" y="865"/>
                  </a:cubicBezTo>
                  <a:cubicBezTo>
                    <a:pt x="903" y="865"/>
                    <a:pt x="928" y="853"/>
                    <a:pt x="953" y="827"/>
                  </a:cubicBezTo>
                  <a:cubicBezTo>
                    <a:pt x="978" y="802"/>
                    <a:pt x="978" y="752"/>
                    <a:pt x="928" y="702"/>
                  </a:cubicBezTo>
                  <a:cubicBezTo>
                    <a:pt x="677" y="477"/>
                    <a:pt x="427" y="226"/>
                    <a:pt x="151" y="25"/>
                  </a:cubicBezTo>
                  <a:cubicBezTo>
                    <a:pt x="151" y="0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7" name="Google Shape;13057;g24384d3dfa2_2_2336"/>
            <p:cNvSpPr/>
            <p:nvPr/>
          </p:nvSpPr>
          <p:spPr>
            <a:xfrm>
              <a:off x="3142375" y="1592125"/>
              <a:ext cx="10050" cy="6150"/>
            </a:xfrm>
            <a:custGeom>
              <a:avLst/>
              <a:gdLst/>
              <a:ahLst/>
              <a:cxnLst/>
              <a:rect l="l" t="t" r="r" b="b"/>
              <a:pathLst>
                <a:path w="402" h="246" extrusionOk="0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8" name="Google Shape;13058;g24384d3dfa2_2_2336"/>
            <p:cNvSpPr/>
            <p:nvPr/>
          </p:nvSpPr>
          <p:spPr>
            <a:xfrm>
              <a:off x="3142375" y="1592125"/>
              <a:ext cx="9425" cy="5975"/>
            </a:xfrm>
            <a:custGeom>
              <a:avLst/>
              <a:gdLst/>
              <a:ahLst/>
              <a:cxnLst/>
              <a:rect l="l" t="t" r="r" b="b"/>
              <a:pathLst>
                <a:path w="377" h="239" extrusionOk="0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9" name="Google Shape;13059;g24384d3dfa2_2_2336"/>
            <p:cNvSpPr/>
            <p:nvPr/>
          </p:nvSpPr>
          <p:spPr>
            <a:xfrm>
              <a:off x="3142375" y="1592125"/>
              <a:ext cx="10050" cy="6150"/>
            </a:xfrm>
            <a:custGeom>
              <a:avLst/>
              <a:gdLst/>
              <a:ahLst/>
              <a:cxnLst/>
              <a:rect l="l" t="t" r="r" b="b"/>
              <a:pathLst>
                <a:path w="402" h="246" extrusionOk="0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0" name="Google Shape;13060;g24384d3dfa2_2_2336"/>
            <p:cNvSpPr/>
            <p:nvPr/>
          </p:nvSpPr>
          <p:spPr>
            <a:xfrm>
              <a:off x="3142375" y="1592125"/>
              <a:ext cx="9425" cy="5975"/>
            </a:xfrm>
            <a:custGeom>
              <a:avLst/>
              <a:gdLst/>
              <a:ahLst/>
              <a:cxnLst/>
              <a:rect l="l" t="t" r="r" b="b"/>
              <a:pathLst>
                <a:path w="377" h="239" extrusionOk="0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1" name="Google Shape;13061;g24384d3dfa2_2_2336"/>
            <p:cNvSpPr/>
            <p:nvPr/>
          </p:nvSpPr>
          <p:spPr>
            <a:xfrm>
              <a:off x="3455650" y="1944900"/>
              <a:ext cx="953050" cy="518175"/>
            </a:xfrm>
            <a:custGeom>
              <a:avLst/>
              <a:gdLst/>
              <a:ahLst/>
              <a:cxnLst/>
              <a:rect l="l" t="t" r="r" b="b"/>
              <a:pathLst>
                <a:path w="38122" h="20727" extrusionOk="0">
                  <a:moveTo>
                    <a:pt x="37821" y="0"/>
                  </a:moveTo>
                  <a:cubicBezTo>
                    <a:pt x="37746" y="100"/>
                    <a:pt x="37645" y="201"/>
                    <a:pt x="37545" y="301"/>
                  </a:cubicBezTo>
                  <a:cubicBezTo>
                    <a:pt x="37244" y="602"/>
                    <a:pt x="36918" y="877"/>
                    <a:pt x="36593" y="1153"/>
                  </a:cubicBezTo>
                  <a:cubicBezTo>
                    <a:pt x="35941" y="1654"/>
                    <a:pt x="35264" y="2130"/>
                    <a:pt x="34563" y="2556"/>
                  </a:cubicBezTo>
                  <a:cubicBezTo>
                    <a:pt x="33886" y="3008"/>
                    <a:pt x="33184" y="3409"/>
                    <a:pt x="32482" y="3810"/>
                  </a:cubicBezTo>
                  <a:cubicBezTo>
                    <a:pt x="31756" y="4186"/>
                    <a:pt x="31029" y="4561"/>
                    <a:pt x="30277" y="4887"/>
                  </a:cubicBezTo>
                  <a:cubicBezTo>
                    <a:pt x="28297" y="5764"/>
                    <a:pt x="26217" y="6416"/>
                    <a:pt x="24086" y="6767"/>
                  </a:cubicBezTo>
                  <a:cubicBezTo>
                    <a:pt x="23059" y="6942"/>
                    <a:pt x="21981" y="7068"/>
                    <a:pt x="20928" y="7093"/>
                  </a:cubicBezTo>
                  <a:cubicBezTo>
                    <a:pt x="19876" y="7093"/>
                    <a:pt x="18823" y="7043"/>
                    <a:pt x="17796" y="6867"/>
                  </a:cubicBezTo>
                  <a:cubicBezTo>
                    <a:pt x="16743" y="6717"/>
                    <a:pt x="15690" y="6466"/>
                    <a:pt x="14688" y="6090"/>
                  </a:cubicBezTo>
                  <a:cubicBezTo>
                    <a:pt x="14187" y="5915"/>
                    <a:pt x="13710" y="5714"/>
                    <a:pt x="13234" y="5464"/>
                  </a:cubicBezTo>
                  <a:cubicBezTo>
                    <a:pt x="12758" y="5263"/>
                    <a:pt x="12307" y="5013"/>
                    <a:pt x="11881" y="4737"/>
                  </a:cubicBezTo>
                  <a:cubicBezTo>
                    <a:pt x="11079" y="4236"/>
                    <a:pt x="10352" y="3684"/>
                    <a:pt x="9575" y="3158"/>
                  </a:cubicBezTo>
                  <a:cubicBezTo>
                    <a:pt x="8798" y="2632"/>
                    <a:pt x="8021" y="2130"/>
                    <a:pt x="7144" y="1754"/>
                  </a:cubicBezTo>
                  <a:cubicBezTo>
                    <a:pt x="6918" y="1654"/>
                    <a:pt x="6693" y="1579"/>
                    <a:pt x="6467" y="1504"/>
                  </a:cubicBezTo>
                  <a:cubicBezTo>
                    <a:pt x="6242" y="1454"/>
                    <a:pt x="6016" y="1404"/>
                    <a:pt x="5791" y="1353"/>
                  </a:cubicBezTo>
                  <a:cubicBezTo>
                    <a:pt x="5640" y="1353"/>
                    <a:pt x="5490" y="1328"/>
                    <a:pt x="5314" y="1328"/>
                  </a:cubicBezTo>
                  <a:cubicBezTo>
                    <a:pt x="5189" y="1328"/>
                    <a:pt x="5039" y="1353"/>
                    <a:pt x="4913" y="1353"/>
                  </a:cubicBezTo>
                  <a:cubicBezTo>
                    <a:pt x="4763" y="1379"/>
                    <a:pt x="4613" y="1404"/>
                    <a:pt x="4487" y="1454"/>
                  </a:cubicBezTo>
                  <a:cubicBezTo>
                    <a:pt x="4362" y="1479"/>
                    <a:pt x="4237" y="1529"/>
                    <a:pt x="4111" y="1579"/>
                  </a:cubicBezTo>
                  <a:cubicBezTo>
                    <a:pt x="3961" y="1629"/>
                    <a:pt x="3836" y="1704"/>
                    <a:pt x="3685" y="1805"/>
                  </a:cubicBezTo>
                  <a:cubicBezTo>
                    <a:pt x="3560" y="1880"/>
                    <a:pt x="3435" y="1955"/>
                    <a:pt x="3309" y="2055"/>
                  </a:cubicBezTo>
                  <a:cubicBezTo>
                    <a:pt x="3134" y="2206"/>
                    <a:pt x="2933" y="2356"/>
                    <a:pt x="2783" y="2531"/>
                  </a:cubicBezTo>
                  <a:cubicBezTo>
                    <a:pt x="2608" y="2707"/>
                    <a:pt x="2457" y="2907"/>
                    <a:pt x="2307" y="3108"/>
                  </a:cubicBezTo>
                  <a:cubicBezTo>
                    <a:pt x="2307" y="3083"/>
                    <a:pt x="2307" y="3083"/>
                    <a:pt x="2307" y="3083"/>
                  </a:cubicBezTo>
                  <a:cubicBezTo>
                    <a:pt x="2056" y="3434"/>
                    <a:pt x="1806" y="3810"/>
                    <a:pt x="1580" y="4186"/>
                  </a:cubicBezTo>
                  <a:cubicBezTo>
                    <a:pt x="1379" y="4561"/>
                    <a:pt x="1179" y="4937"/>
                    <a:pt x="1029" y="5313"/>
                  </a:cubicBezTo>
                  <a:cubicBezTo>
                    <a:pt x="1029" y="5313"/>
                    <a:pt x="1029" y="5313"/>
                    <a:pt x="1029" y="5288"/>
                  </a:cubicBezTo>
                  <a:cubicBezTo>
                    <a:pt x="828" y="5815"/>
                    <a:pt x="653" y="6341"/>
                    <a:pt x="502" y="6867"/>
                  </a:cubicBezTo>
                  <a:cubicBezTo>
                    <a:pt x="377" y="7394"/>
                    <a:pt x="277" y="7920"/>
                    <a:pt x="202" y="8471"/>
                  </a:cubicBezTo>
                  <a:cubicBezTo>
                    <a:pt x="202" y="8447"/>
                    <a:pt x="202" y="8446"/>
                    <a:pt x="202" y="8446"/>
                  </a:cubicBezTo>
                  <a:lnTo>
                    <a:pt x="202" y="8446"/>
                  </a:lnTo>
                  <a:cubicBezTo>
                    <a:pt x="1" y="9925"/>
                    <a:pt x="26" y="11429"/>
                    <a:pt x="227" y="12907"/>
                  </a:cubicBezTo>
                  <a:cubicBezTo>
                    <a:pt x="227" y="12882"/>
                    <a:pt x="227" y="12882"/>
                    <a:pt x="227" y="12882"/>
                  </a:cubicBezTo>
                  <a:cubicBezTo>
                    <a:pt x="477" y="14762"/>
                    <a:pt x="1004" y="16617"/>
                    <a:pt x="1730" y="18371"/>
                  </a:cubicBezTo>
                  <a:cubicBezTo>
                    <a:pt x="1856" y="18672"/>
                    <a:pt x="1981" y="18973"/>
                    <a:pt x="2131" y="19248"/>
                  </a:cubicBezTo>
                  <a:cubicBezTo>
                    <a:pt x="2532" y="19549"/>
                    <a:pt x="2983" y="19825"/>
                    <a:pt x="3460" y="20050"/>
                  </a:cubicBezTo>
                  <a:cubicBezTo>
                    <a:pt x="4036" y="20301"/>
                    <a:pt x="4638" y="20501"/>
                    <a:pt x="5239" y="20627"/>
                  </a:cubicBezTo>
                  <a:cubicBezTo>
                    <a:pt x="5665" y="20702"/>
                    <a:pt x="6091" y="20727"/>
                    <a:pt x="6492" y="20727"/>
                  </a:cubicBezTo>
                  <a:cubicBezTo>
                    <a:pt x="6693" y="20727"/>
                    <a:pt x="6868" y="20727"/>
                    <a:pt x="7044" y="20702"/>
                  </a:cubicBezTo>
                  <a:cubicBezTo>
                    <a:pt x="7094" y="20702"/>
                    <a:pt x="7119" y="20702"/>
                    <a:pt x="7169" y="20652"/>
                  </a:cubicBezTo>
                  <a:cubicBezTo>
                    <a:pt x="7169" y="20652"/>
                    <a:pt x="7194" y="20627"/>
                    <a:pt x="7194" y="20627"/>
                  </a:cubicBezTo>
                  <a:cubicBezTo>
                    <a:pt x="7269" y="20602"/>
                    <a:pt x="7319" y="20552"/>
                    <a:pt x="7344" y="20501"/>
                  </a:cubicBezTo>
                  <a:cubicBezTo>
                    <a:pt x="7420" y="20100"/>
                    <a:pt x="7495" y="19699"/>
                    <a:pt x="7520" y="19298"/>
                  </a:cubicBezTo>
                  <a:cubicBezTo>
                    <a:pt x="7545" y="18922"/>
                    <a:pt x="7545" y="18496"/>
                    <a:pt x="7495" y="18045"/>
                  </a:cubicBezTo>
                  <a:cubicBezTo>
                    <a:pt x="7445" y="17343"/>
                    <a:pt x="7294" y="16617"/>
                    <a:pt x="7019" y="15739"/>
                  </a:cubicBezTo>
                  <a:cubicBezTo>
                    <a:pt x="6918" y="15389"/>
                    <a:pt x="6793" y="15013"/>
                    <a:pt x="6618" y="14612"/>
                  </a:cubicBezTo>
                  <a:cubicBezTo>
                    <a:pt x="6593" y="14486"/>
                    <a:pt x="6542" y="14361"/>
                    <a:pt x="6492" y="14236"/>
                  </a:cubicBezTo>
                  <a:lnTo>
                    <a:pt x="6442" y="14135"/>
                  </a:lnTo>
                  <a:cubicBezTo>
                    <a:pt x="6367" y="13885"/>
                    <a:pt x="6267" y="13634"/>
                    <a:pt x="6166" y="13384"/>
                  </a:cubicBezTo>
                  <a:cubicBezTo>
                    <a:pt x="5916" y="12607"/>
                    <a:pt x="5715" y="11830"/>
                    <a:pt x="5615" y="11053"/>
                  </a:cubicBezTo>
                  <a:cubicBezTo>
                    <a:pt x="5540" y="10551"/>
                    <a:pt x="5515" y="10025"/>
                    <a:pt x="5515" y="9499"/>
                  </a:cubicBezTo>
                  <a:cubicBezTo>
                    <a:pt x="5515" y="8998"/>
                    <a:pt x="5540" y="8496"/>
                    <a:pt x="5615" y="7945"/>
                  </a:cubicBezTo>
                  <a:cubicBezTo>
                    <a:pt x="5841" y="6316"/>
                    <a:pt x="6342" y="4762"/>
                    <a:pt x="6843" y="3308"/>
                  </a:cubicBezTo>
                  <a:cubicBezTo>
                    <a:pt x="7745" y="4110"/>
                    <a:pt x="8673" y="4837"/>
                    <a:pt x="9625" y="5489"/>
                  </a:cubicBezTo>
                  <a:cubicBezTo>
                    <a:pt x="11179" y="6566"/>
                    <a:pt x="12758" y="7394"/>
                    <a:pt x="14312" y="7945"/>
                  </a:cubicBezTo>
                  <a:cubicBezTo>
                    <a:pt x="15139" y="8246"/>
                    <a:pt x="15991" y="8471"/>
                    <a:pt x="16843" y="8622"/>
                  </a:cubicBezTo>
                  <a:cubicBezTo>
                    <a:pt x="17670" y="8772"/>
                    <a:pt x="18547" y="8847"/>
                    <a:pt x="19425" y="8847"/>
                  </a:cubicBezTo>
                  <a:lnTo>
                    <a:pt x="19475" y="8847"/>
                  </a:lnTo>
                  <a:cubicBezTo>
                    <a:pt x="20377" y="8847"/>
                    <a:pt x="21329" y="8747"/>
                    <a:pt x="22257" y="8572"/>
                  </a:cubicBezTo>
                  <a:cubicBezTo>
                    <a:pt x="22658" y="8471"/>
                    <a:pt x="23059" y="8371"/>
                    <a:pt x="23460" y="8296"/>
                  </a:cubicBezTo>
                  <a:cubicBezTo>
                    <a:pt x="23911" y="8171"/>
                    <a:pt x="24337" y="8070"/>
                    <a:pt x="24713" y="7970"/>
                  </a:cubicBezTo>
                  <a:cubicBezTo>
                    <a:pt x="26568" y="7469"/>
                    <a:pt x="28247" y="6917"/>
                    <a:pt x="29801" y="6341"/>
                  </a:cubicBezTo>
                  <a:cubicBezTo>
                    <a:pt x="31655" y="5639"/>
                    <a:pt x="33259" y="4887"/>
                    <a:pt x="34713" y="4035"/>
                  </a:cubicBezTo>
                  <a:cubicBezTo>
                    <a:pt x="35941" y="3308"/>
                    <a:pt x="36994" y="2531"/>
                    <a:pt x="37946" y="1679"/>
                  </a:cubicBezTo>
                  <a:cubicBezTo>
                    <a:pt x="37996" y="1654"/>
                    <a:pt x="38021" y="1629"/>
                    <a:pt x="38046" y="1579"/>
                  </a:cubicBezTo>
                  <a:cubicBezTo>
                    <a:pt x="38122" y="1278"/>
                    <a:pt x="38096" y="952"/>
                    <a:pt x="38021" y="551"/>
                  </a:cubicBezTo>
                  <a:cubicBezTo>
                    <a:pt x="37971" y="376"/>
                    <a:pt x="37921" y="201"/>
                    <a:pt x="3782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2" name="Google Shape;13062;g24384d3dfa2_2_2336"/>
            <p:cNvSpPr/>
            <p:nvPr/>
          </p:nvSpPr>
          <p:spPr>
            <a:xfrm>
              <a:off x="4290250" y="1520075"/>
              <a:ext cx="1134750" cy="483725"/>
            </a:xfrm>
            <a:custGeom>
              <a:avLst/>
              <a:gdLst/>
              <a:ahLst/>
              <a:cxnLst/>
              <a:rect l="l" t="t" r="r" b="b"/>
              <a:pathLst>
                <a:path w="45390" h="19349" extrusionOk="0">
                  <a:moveTo>
                    <a:pt x="2382" y="18346"/>
                  </a:moveTo>
                  <a:lnTo>
                    <a:pt x="803" y="18973"/>
                  </a:lnTo>
                  <a:lnTo>
                    <a:pt x="778" y="18973"/>
                  </a:lnTo>
                  <a:lnTo>
                    <a:pt x="2382" y="18346"/>
                  </a:lnTo>
                  <a:close/>
                  <a:moveTo>
                    <a:pt x="44813" y="0"/>
                  </a:moveTo>
                  <a:cubicBezTo>
                    <a:pt x="44788" y="0"/>
                    <a:pt x="44763" y="26"/>
                    <a:pt x="44738" y="26"/>
                  </a:cubicBezTo>
                  <a:cubicBezTo>
                    <a:pt x="44111" y="276"/>
                    <a:pt x="43510" y="527"/>
                    <a:pt x="42883" y="777"/>
                  </a:cubicBezTo>
                  <a:lnTo>
                    <a:pt x="36367" y="3384"/>
                  </a:lnTo>
                  <a:lnTo>
                    <a:pt x="31705" y="5264"/>
                  </a:lnTo>
                  <a:lnTo>
                    <a:pt x="24512" y="8146"/>
                  </a:lnTo>
                  <a:lnTo>
                    <a:pt x="17269" y="11053"/>
                  </a:lnTo>
                  <a:lnTo>
                    <a:pt x="10728" y="13685"/>
                  </a:lnTo>
                  <a:lnTo>
                    <a:pt x="4186" y="16316"/>
                  </a:lnTo>
                  <a:lnTo>
                    <a:pt x="101" y="17945"/>
                  </a:lnTo>
                  <a:cubicBezTo>
                    <a:pt x="51" y="17970"/>
                    <a:pt x="26" y="18021"/>
                    <a:pt x="1" y="18046"/>
                  </a:cubicBezTo>
                  <a:cubicBezTo>
                    <a:pt x="1" y="18071"/>
                    <a:pt x="1" y="18071"/>
                    <a:pt x="1" y="18096"/>
                  </a:cubicBezTo>
                  <a:cubicBezTo>
                    <a:pt x="1" y="18121"/>
                    <a:pt x="1" y="18146"/>
                    <a:pt x="1" y="18171"/>
                  </a:cubicBezTo>
                  <a:cubicBezTo>
                    <a:pt x="51" y="18572"/>
                    <a:pt x="276" y="18998"/>
                    <a:pt x="627" y="19299"/>
                  </a:cubicBezTo>
                  <a:cubicBezTo>
                    <a:pt x="652" y="19324"/>
                    <a:pt x="677" y="19324"/>
                    <a:pt x="702" y="19349"/>
                  </a:cubicBezTo>
                  <a:lnTo>
                    <a:pt x="778" y="19349"/>
                  </a:lnTo>
                  <a:cubicBezTo>
                    <a:pt x="803" y="19349"/>
                    <a:pt x="828" y="19349"/>
                    <a:pt x="853" y="19324"/>
                  </a:cubicBezTo>
                  <a:lnTo>
                    <a:pt x="3710" y="18171"/>
                  </a:lnTo>
                  <a:lnTo>
                    <a:pt x="6542" y="16993"/>
                  </a:lnTo>
                  <a:lnTo>
                    <a:pt x="16943" y="12732"/>
                  </a:lnTo>
                  <a:lnTo>
                    <a:pt x="19951" y="11479"/>
                  </a:lnTo>
                  <a:cubicBezTo>
                    <a:pt x="24312" y="9700"/>
                    <a:pt x="28672" y="7920"/>
                    <a:pt x="33033" y="6116"/>
                  </a:cubicBezTo>
                  <a:lnTo>
                    <a:pt x="39149" y="3610"/>
                  </a:lnTo>
                  <a:lnTo>
                    <a:pt x="45289" y="1103"/>
                  </a:lnTo>
                  <a:cubicBezTo>
                    <a:pt x="45314" y="1078"/>
                    <a:pt x="45364" y="1028"/>
                    <a:pt x="45364" y="953"/>
                  </a:cubicBezTo>
                  <a:cubicBezTo>
                    <a:pt x="45389" y="953"/>
                    <a:pt x="45389" y="903"/>
                    <a:pt x="45389" y="878"/>
                  </a:cubicBezTo>
                  <a:cubicBezTo>
                    <a:pt x="45364" y="802"/>
                    <a:pt x="45364" y="727"/>
                    <a:pt x="45339" y="652"/>
                  </a:cubicBezTo>
                  <a:cubicBezTo>
                    <a:pt x="45314" y="577"/>
                    <a:pt x="45289" y="502"/>
                    <a:pt x="45264" y="427"/>
                  </a:cubicBezTo>
                  <a:cubicBezTo>
                    <a:pt x="45239" y="351"/>
                    <a:pt x="45189" y="301"/>
                    <a:pt x="45139" y="251"/>
                  </a:cubicBezTo>
                  <a:cubicBezTo>
                    <a:pt x="45089" y="176"/>
                    <a:pt x="45038" y="126"/>
                    <a:pt x="44963" y="76"/>
                  </a:cubicBezTo>
                  <a:cubicBezTo>
                    <a:pt x="44913" y="51"/>
                    <a:pt x="44888" y="26"/>
                    <a:pt x="44863" y="26"/>
                  </a:cubicBezTo>
                  <a:cubicBezTo>
                    <a:pt x="44838" y="26"/>
                    <a:pt x="44838" y="0"/>
                    <a:pt x="44813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3" name="Google Shape;13063;g24384d3dfa2_2_2336"/>
            <p:cNvSpPr/>
            <p:nvPr/>
          </p:nvSpPr>
          <p:spPr>
            <a:xfrm>
              <a:off x="4304050" y="1975600"/>
              <a:ext cx="45750" cy="24575"/>
            </a:xfrm>
            <a:custGeom>
              <a:avLst/>
              <a:gdLst/>
              <a:ahLst/>
              <a:cxnLst/>
              <a:rect l="l" t="t" r="r" b="b"/>
              <a:pathLst>
                <a:path w="1830" h="983" extrusionOk="0">
                  <a:moveTo>
                    <a:pt x="1629" y="0"/>
                  </a:moveTo>
                  <a:cubicBezTo>
                    <a:pt x="1604" y="0"/>
                    <a:pt x="1579" y="25"/>
                    <a:pt x="1554" y="25"/>
                  </a:cubicBezTo>
                  <a:cubicBezTo>
                    <a:pt x="1303" y="125"/>
                    <a:pt x="1078" y="226"/>
                    <a:pt x="827" y="326"/>
                  </a:cubicBezTo>
                  <a:cubicBezTo>
                    <a:pt x="727" y="376"/>
                    <a:pt x="602" y="426"/>
                    <a:pt x="501" y="476"/>
                  </a:cubicBezTo>
                  <a:cubicBezTo>
                    <a:pt x="401" y="526"/>
                    <a:pt x="301" y="577"/>
                    <a:pt x="201" y="627"/>
                  </a:cubicBezTo>
                  <a:lnTo>
                    <a:pt x="175" y="627"/>
                  </a:lnTo>
                  <a:cubicBezTo>
                    <a:pt x="75" y="652"/>
                    <a:pt x="0" y="727"/>
                    <a:pt x="25" y="827"/>
                  </a:cubicBezTo>
                  <a:cubicBezTo>
                    <a:pt x="47" y="914"/>
                    <a:pt x="106" y="982"/>
                    <a:pt x="187" y="982"/>
                  </a:cubicBezTo>
                  <a:cubicBezTo>
                    <a:pt x="200" y="982"/>
                    <a:pt x="212" y="981"/>
                    <a:pt x="226" y="978"/>
                  </a:cubicBezTo>
                  <a:cubicBezTo>
                    <a:pt x="276" y="953"/>
                    <a:pt x="326" y="953"/>
                    <a:pt x="376" y="927"/>
                  </a:cubicBezTo>
                  <a:cubicBezTo>
                    <a:pt x="426" y="902"/>
                    <a:pt x="476" y="877"/>
                    <a:pt x="526" y="852"/>
                  </a:cubicBezTo>
                  <a:cubicBezTo>
                    <a:pt x="576" y="827"/>
                    <a:pt x="627" y="802"/>
                    <a:pt x="677" y="777"/>
                  </a:cubicBezTo>
                  <a:cubicBezTo>
                    <a:pt x="752" y="727"/>
                    <a:pt x="827" y="702"/>
                    <a:pt x="902" y="677"/>
                  </a:cubicBezTo>
                  <a:cubicBezTo>
                    <a:pt x="1178" y="552"/>
                    <a:pt x="1429" y="451"/>
                    <a:pt x="1704" y="351"/>
                  </a:cubicBezTo>
                  <a:cubicBezTo>
                    <a:pt x="1779" y="301"/>
                    <a:pt x="1830" y="201"/>
                    <a:pt x="1779" y="100"/>
                  </a:cubicBezTo>
                  <a:cubicBezTo>
                    <a:pt x="1754" y="50"/>
                    <a:pt x="1679" y="0"/>
                    <a:pt x="1629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4" name="Google Shape;13064;g24384d3dfa2_2_2336"/>
            <p:cNvSpPr/>
            <p:nvPr/>
          </p:nvSpPr>
          <p:spPr>
            <a:xfrm>
              <a:off x="4431225" y="1855925"/>
              <a:ext cx="149150" cy="129725"/>
            </a:xfrm>
            <a:custGeom>
              <a:avLst/>
              <a:gdLst/>
              <a:ahLst/>
              <a:cxnLst/>
              <a:rect l="l" t="t" r="r" b="b"/>
              <a:pathLst>
                <a:path w="5966" h="5189" extrusionOk="0">
                  <a:moveTo>
                    <a:pt x="2708" y="0"/>
                  </a:moveTo>
                  <a:cubicBezTo>
                    <a:pt x="2582" y="0"/>
                    <a:pt x="2407" y="0"/>
                    <a:pt x="2256" y="25"/>
                  </a:cubicBezTo>
                  <a:cubicBezTo>
                    <a:pt x="1880" y="50"/>
                    <a:pt x="1479" y="176"/>
                    <a:pt x="1104" y="351"/>
                  </a:cubicBezTo>
                  <a:cubicBezTo>
                    <a:pt x="928" y="451"/>
                    <a:pt x="753" y="552"/>
                    <a:pt x="602" y="677"/>
                  </a:cubicBezTo>
                  <a:cubicBezTo>
                    <a:pt x="527" y="727"/>
                    <a:pt x="452" y="802"/>
                    <a:pt x="377" y="902"/>
                  </a:cubicBezTo>
                  <a:cubicBezTo>
                    <a:pt x="302" y="1003"/>
                    <a:pt x="226" y="1103"/>
                    <a:pt x="176" y="1203"/>
                  </a:cubicBezTo>
                  <a:cubicBezTo>
                    <a:pt x="176" y="1253"/>
                    <a:pt x="151" y="1303"/>
                    <a:pt x="126" y="1328"/>
                  </a:cubicBezTo>
                  <a:cubicBezTo>
                    <a:pt x="101" y="1379"/>
                    <a:pt x="76" y="1404"/>
                    <a:pt x="76" y="1454"/>
                  </a:cubicBezTo>
                  <a:cubicBezTo>
                    <a:pt x="1" y="1880"/>
                    <a:pt x="1" y="2331"/>
                    <a:pt x="76" y="2807"/>
                  </a:cubicBezTo>
                  <a:cubicBezTo>
                    <a:pt x="101" y="3033"/>
                    <a:pt x="151" y="3283"/>
                    <a:pt x="251" y="3534"/>
                  </a:cubicBezTo>
                  <a:cubicBezTo>
                    <a:pt x="302" y="3734"/>
                    <a:pt x="402" y="3935"/>
                    <a:pt x="527" y="4135"/>
                  </a:cubicBezTo>
                  <a:cubicBezTo>
                    <a:pt x="502" y="4161"/>
                    <a:pt x="477" y="4186"/>
                    <a:pt x="477" y="4236"/>
                  </a:cubicBezTo>
                  <a:cubicBezTo>
                    <a:pt x="477" y="4286"/>
                    <a:pt x="502" y="4311"/>
                    <a:pt x="527" y="4361"/>
                  </a:cubicBezTo>
                  <a:cubicBezTo>
                    <a:pt x="577" y="4436"/>
                    <a:pt x="627" y="4486"/>
                    <a:pt x="703" y="4562"/>
                  </a:cubicBezTo>
                  <a:cubicBezTo>
                    <a:pt x="753" y="4612"/>
                    <a:pt x="803" y="4637"/>
                    <a:pt x="853" y="4687"/>
                  </a:cubicBezTo>
                  <a:cubicBezTo>
                    <a:pt x="878" y="4712"/>
                    <a:pt x="903" y="4737"/>
                    <a:pt x="903" y="4737"/>
                  </a:cubicBezTo>
                  <a:lnTo>
                    <a:pt x="928" y="4762"/>
                  </a:lnTo>
                  <a:cubicBezTo>
                    <a:pt x="1028" y="4837"/>
                    <a:pt x="1104" y="4887"/>
                    <a:pt x="1179" y="4938"/>
                  </a:cubicBezTo>
                  <a:cubicBezTo>
                    <a:pt x="1204" y="4963"/>
                    <a:pt x="1229" y="4963"/>
                    <a:pt x="1254" y="4988"/>
                  </a:cubicBezTo>
                  <a:cubicBezTo>
                    <a:pt x="1329" y="5038"/>
                    <a:pt x="1429" y="5063"/>
                    <a:pt x="1530" y="5113"/>
                  </a:cubicBezTo>
                  <a:cubicBezTo>
                    <a:pt x="1680" y="5163"/>
                    <a:pt x="1830" y="5188"/>
                    <a:pt x="1981" y="5188"/>
                  </a:cubicBezTo>
                  <a:lnTo>
                    <a:pt x="2131" y="5188"/>
                  </a:lnTo>
                  <a:cubicBezTo>
                    <a:pt x="2281" y="5163"/>
                    <a:pt x="2382" y="5138"/>
                    <a:pt x="2482" y="5113"/>
                  </a:cubicBezTo>
                  <a:cubicBezTo>
                    <a:pt x="2582" y="5063"/>
                    <a:pt x="2682" y="4988"/>
                    <a:pt x="2758" y="4862"/>
                  </a:cubicBezTo>
                  <a:cubicBezTo>
                    <a:pt x="2833" y="4787"/>
                    <a:pt x="2858" y="4662"/>
                    <a:pt x="2883" y="4536"/>
                  </a:cubicBezTo>
                  <a:lnTo>
                    <a:pt x="2933" y="4562"/>
                  </a:lnTo>
                  <a:cubicBezTo>
                    <a:pt x="3058" y="4587"/>
                    <a:pt x="3209" y="4612"/>
                    <a:pt x="3359" y="4612"/>
                  </a:cubicBezTo>
                  <a:cubicBezTo>
                    <a:pt x="3510" y="4612"/>
                    <a:pt x="3635" y="4612"/>
                    <a:pt x="3760" y="4562"/>
                  </a:cubicBezTo>
                  <a:cubicBezTo>
                    <a:pt x="4036" y="4486"/>
                    <a:pt x="4287" y="4336"/>
                    <a:pt x="4487" y="4135"/>
                  </a:cubicBezTo>
                  <a:cubicBezTo>
                    <a:pt x="4537" y="4085"/>
                    <a:pt x="4562" y="4035"/>
                    <a:pt x="4612" y="3985"/>
                  </a:cubicBezTo>
                  <a:cubicBezTo>
                    <a:pt x="4662" y="3910"/>
                    <a:pt x="4688" y="3835"/>
                    <a:pt x="4713" y="3760"/>
                  </a:cubicBezTo>
                  <a:cubicBezTo>
                    <a:pt x="4788" y="3609"/>
                    <a:pt x="4813" y="3434"/>
                    <a:pt x="4813" y="3258"/>
                  </a:cubicBezTo>
                  <a:lnTo>
                    <a:pt x="4938" y="3258"/>
                  </a:lnTo>
                  <a:cubicBezTo>
                    <a:pt x="5063" y="3258"/>
                    <a:pt x="5189" y="3233"/>
                    <a:pt x="5314" y="3208"/>
                  </a:cubicBezTo>
                  <a:cubicBezTo>
                    <a:pt x="5490" y="3133"/>
                    <a:pt x="5640" y="3058"/>
                    <a:pt x="5740" y="2932"/>
                  </a:cubicBezTo>
                  <a:cubicBezTo>
                    <a:pt x="5815" y="2832"/>
                    <a:pt x="5865" y="2757"/>
                    <a:pt x="5891" y="2682"/>
                  </a:cubicBezTo>
                  <a:cubicBezTo>
                    <a:pt x="5941" y="2607"/>
                    <a:pt x="5966" y="2506"/>
                    <a:pt x="5966" y="2356"/>
                  </a:cubicBezTo>
                  <a:cubicBezTo>
                    <a:pt x="5966" y="2206"/>
                    <a:pt x="5916" y="2005"/>
                    <a:pt x="5815" y="1805"/>
                  </a:cubicBezTo>
                  <a:cubicBezTo>
                    <a:pt x="5765" y="1704"/>
                    <a:pt x="5715" y="1604"/>
                    <a:pt x="5665" y="1529"/>
                  </a:cubicBezTo>
                  <a:cubicBezTo>
                    <a:pt x="5615" y="1429"/>
                    <a:pt x="5540" y="1354"/>
                    <a:pt x="5464" y="1253"/>
                  </a:cubicBezTo>
                  <a:cubicBezTo>
                    <a:pt x="5214" y="953"/>
                    <a:pt x="4913" y="677"/>
                    <a:pt x="4562" y="476"/>
                  </a:cubicBezTo>
                  <a:cubicBezTo>
                    <a:pt x="4412" y="401"/>
                    <a:pt x="4236" y="301"/>
                    <a:pt x="4061" y="251"/>
                  </a:cubicBezTo>
                  <a:cubicBezTo>
                    <a:pt x="3885" y="176"/>
                    <a:pt x="3685" y="125"/>
                    <a:pt x="3459" y="75"/>
                  </a:cubicBezTo>
                  <a:cubicBezTo>
                    <a:pt x="3209" y="25"/>
                    <a:pt x="2958" y="0"/>
                    <a:pt x="270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5" name="Google Shape;13065;g24384d3dfa2_2_2336"/>
            <p:cNvSpPr/>
            <p:nvPr/>
          </p:nvSpPr>
          <p:spPr>
            <a:xfrm>
              <a:off x="4425600" y="1886625"/>
              <a:ext cx="41375" cy="92625"/>
            </a:xfrm>
            <a:custGeom>
              <a:avLst/>
              <a:gdLst/>
              <a:ahLst/>
              <a:cxnLst/>
              <a:rect l="l" t="t" r="r" b="b"/>
              <a:pathLst>
                <a:path w="1655" h="3705" extrusionOk="0">
                  <a:moveTo>
                    <a:pt x="351" y="0"/>
                  </a:moveTo>
                  <a:cubicBezTo>
                    <a:pt x="276" y="0"/>
                    <a:pt x="201" y="50"/>
                    <a:pt x="176" y="100"/>
                  </a:cubicBezTo>
                  <a:cubicBezTo>
                    <a:pt x="126" y="251"/>
                    <a:pt x="75" y="401"/>
                    <a:pt x="50" y="552"/>
                  </a:cubicBezTo>
                  <a:cubicBezTo>
                    <a:pt x="25" y="702"/>
                    <a:pt x="25" y="877"/>
                    <a:pt x="25" y="1028"/>
                  </a:cubicBezTo>
                  <a:cubicBezTo>
                    <a:pt x="0" y="1404"/>
                    <a:pt x="75" y="1780"/>
                    <a:pt x="176" y="2105"/>
                  </a:cubicBezTo>
                  <a:cubicBezTo>
                    <a:pt x="276" y="2456"/>
                    <a:pt x="426" y="2757"/>
                    <a:pt x="627" y="3058"/>
                  </a:cubicBezTo>
                  <a:cubicBezTo>
                    <a:pt x="827" y="3308"/>
                    <a:pt x="1078" y="3534"/>
                    <a:pt x="1379" y="3684"/>
                  </a:cubicBezTo>
                  <a:cubicBezTo>
                    <a:pt x="1400" y="3698"/>
                    <a:pt x="1425" y="3705"/>
                    <a:pt x="1450" y="3705"/>
                  </a:cubicBezTo>
                  <a:cubicBezTo>
                    <a:pt x="1516" y="3705"/>
                    <a:pt x="1586" y="3663"/>
                    <a:pt x="1604" y="3609"/>
                  </a:cubicBezTo>
                  <a:cubicBezTo>
                    <a:pt x="1654" y="3509"/>
                    <a:pt x="1604" y="3409"/>
                    <a:pt x="1504" y="3384"/>
                  </a:cubicBezTo>
                  <a:cubicBezTo>
                    <a:pt x="1479" y="3359"/>
                    <a:pt x="1454" y="3334"/>
                    <a:pt x="1429" y="3334"/>
                  </a:cubicBezTo>
                  <a:cubicBezTo>
                    <a:pt x="1303" y="3258"/>
                    <a:pt x="1203" y="3183"/>
                    <a:pt x="1103" y="3083"/>
                  </a:cubicBezTo>
                  <a:cubicBezTo>
                    <a:pt x="978" y="2933"/>
                    <a:pt x="877" y="2782"/>
                    <a:pt x="777" y="2607"/>
                  </a:cubicBezTo>
                  <a:cubicBezTo>
                    <a:pt x="752" y="2607"/>
                    <a:pt x="752" y="2607"/>
                    <a:pt x="752" y="2582"/>
                  </a:cubicBezTo>
                  <a:cubicBezTo>
                    <a:pt x="752" y="2607"/>
                    <a:pt x="752" y="2607"/>
                    <a:pt x="752" y="2607"/>
                  </a:cubicBezTo>
                  <a:cubicBezTo>
                    <a:pt x="627" y="2356"/>
                    <a:pt x="527" y="2080"/>
                    <a:pt x="451" y="1780"/>
                  </a:cubicBezTo>
                  <a:cubicBezTo>
                    <a:pt x="376" y="1529"/>
                    <a:pt x="351" y="1253"/>
                    <a:pt x="351" y="978"/>
                  </a:cubicBezTo>
                  <a:cubicBezTo>
                    <a:pt x="376" y="777"/>
                    <a:pt x="401" y="602"/>
                    <a:pt x="451" y="426"/>
                  </a:cubicBezTo>
                  <a:cubicBezTo>
                    <a:pt x="451" y="351"/>
                    <a:pt x="476" y="301"/>
                    <a:pt x="501" y="251"/>
                  </a:cubicBezTo>
                  <a:cubicBezTo>
                    <a:pt x="527" y="151"/>
                    <a:pt x="501" y="50"/>
                    <a:pt x="401" y="25"/>
                  </a:cubicBezTo>
                  <a:cubicBezTo>
                    <a:pt x="401" y="0"/>
                    <a:pt x="376" y="0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6" name="Google Shape;13066;g24384d3dfa2_2_2336"/>
            <p:cNvSpPr/>
            <p:nvPr/>
          </p:nvSpPr>
          <p:spPr>
            <a:xfrm>
              <a:off x="4463825" y="1884750"/>
              <a:ext cx="38850" cy="81725"/>
            </a:xfrm>
            <a:custGeom>
              <a:avLst/>
              <a:gdLst/>
              <a:ahLst/>
              <a:cxnLst/>
              <a:rect l="l" t="t" r="r" b="b"/>
              <a:pathLst>
                <a:path w="1554" h="3269" extrusionOk="0">
                  <a:moveTo>
                    <a:pt x="301" y="0"/>
                  </a:moveTo>
                  <a:cubicBezTo>
                    <a:pt x="226" y="0"/>
                    <a:pt x="150" y="75"/>
                    <a:pt x="125" y="150"/>
                  </a:cubicBezTo>
                  <a:cubicBezTo>
                    <a:pt x="0" y="702"/>
                    <a:pt x="75" y="1303"/>
                    <a:pt x="251" y="1830"/>
                  </a:cubicBezTo>
                  <a:cubicBezTo>
                    <a:pt x="351" y="2130"/>
                    <a:pt x="476" y="2381"/>
                    <a:pt x="652" y="2632"/>
                  </a:cubicBezTo>
                  <a:cubicBezTo>
                    <a:pt x="802" y="2882"/>
                    <a:pt x="1028" y="3083"/>
                    <a:pt x="1253" y="3233"/>
                  </a:cubicBezTo>
                  <a:cubicBezTo>
                    <a:pt x="1287" y="3256"/>
                    <a:pt x="1326" y="3268"/>
                    <a:pt x="1365" y="3268"/>
                  </a:cubicBezTo>
                  <a:cubicBezTo>
                    <a:pt x="1413" y="3268"/>
                    <a:pt x="1462" y="3249"/>
                    <a:pt x="1504" y="3208"/>
                  </a:cubicBezTo>
                  <a:cubicBezTo>
                    <a:pt x="1554" y="3133"/>
                    <a:pt x="1554" y="3008"/>
                    <a:pt x="1479" y="2957"/>
                  </a:cubicBezTo>
                  <a:cubicBezTo>
                    <a:pt x="1353" y="2882"/>
                    <a:pt x="1253" y="2807"/>
                    <a:pt x="1153" y="2707"/>
                  </a:cubicBezTo>
                  <a:cubicBezTo>
                    <a:pt x="1028" y="2556"/>
                    <a:pt x="902" y="2406"/>
                    <a:pt x="802" y="2206"/>
                  </a:cubicBezTo>
                  <a:cubicBezTo>
                    <a:pt x="652" y="1980"/>
                    <a:pt x="576" y="1729"/>
                    <a:pt x="501" y="1454"/>
                  </a:cubicBezTo>
                  <a:cubicBezTo>
                    <a:pt x="451" y="1203"/>
                    <a:pt x="401" y="977"/>
                    <a:pt x="401" y="727"/>
                  </a:cubicBezTo>
                  <a:cubicBezTo>
                    <a:pt x="426" y="551"/>
                    <a:pt x="426" y="376"/>
                    <a:pt x="476" y="201"/>
                  </a:cubicBezTo>
                  <a:cubicBezTo>
                    <a:pt x="501" y="100"/>
                    <a:pt x="426" y="25"/>
                    <a:pt x="3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7" name="Google Shape;13067;g24384d3dfa2_2_2336"/>
            <p:cNvSpPr/>
            <p:nvPr/>
          </p:nvSpPr>
          <p:spPr>
            <a:xfrm>
              <a:off x="4503275" y="1876600"/>
              <a:ext cx="48900" cy="60000"/>
            </a:xfrm>
            <a:custGeom>
              <a:avLst/>
              <a:gdLst/>
              <a:ahLst/>
              <a:cxnLst/>
              <a:rect l="l" t="t" r="r" b="b"/>
              <a:pathLst>
                <a:path w="1956" h="2400" extrusionOk="0">
                  <a:moveTo>
                    <a:pt x="176" y="0"/>
                  </a:moveTo>
                  <a:cubicBezTo>
                    <a:pt x="76" y="25"/>
                    <a:pt x="1" y="100"/>
                    <a:pt x="26" y="201"/>
                  </a:cubicBezTo>
                  <a:cubicBezTo>
                    <a:pt x="101" y="677"/>
                    <a:pt x="277" y="1128"/>
                    <a:pt x="552" y="1504"/>
                  </a:cubicBezTo>
                  <a:cubicBezTo>
                    <a:pt x="703" y="1704"/>
                    <a:pt x="878" y="1880"/>
                    <a:pt x="1079" y="2030"/>
                  </a:cubicBezTo>
                  <a:cubicBezTo>
                    <a:pt x="1254" y="2206"/>
                    <a:pt x="1480" y="2306"/>
                    <a:pt x="1705" y="2381"/>
                  </a:cubicBezTo>
                  <a:cubicBezTo>
                    <a:pt x="1730" y="2394"/>
                    <a:pt x="1749" y="2400"/>
                    <a:pt x="1768" y="2400"/>
                  </a:cubicBezTo>
                  <a:cubicBezTo>
                    <a:pt x="1787" y="2400"/>
                    <a:pt x="1806" y="2394"/>
                    <a:pt x="1831" y="2381"/>
                  </a:cubicBezTo>
                  <a:cubicBezTo>
                    <a:pt x="1881" y="2381"/>
                    <a:pt x="1906" y="2331"/>
                    <a:pt x="1931" y="2306"/>
                  </a:cubicBezTo>
                  <a:cubicBezTo>
                    <a:pt x="1956" y="2206"/>
                    <a:pt x="1931" y="2105"/>
                    <a:pt x="1831" y="2080"/>
                  </a:cubicBezTo>
                  <a:cubicBezTo>
                    <a:pt x="1705" y="2030"/>
                    <a:pt x="1580" y="1980"/>
                    <a:pt x="1455" y="1905"/>
                  </a:cubicBezTo>
                  <a:cubicBezTo>
                    <a:pt x="1329" y="1805"/>
                    <a:pt x="1179" y="1704"/>
                    <a:pt x="1054" y="1579"/>
                  </a:cubicBezTo>
                  <a:cubicBezTo>
                    <a:pt x="1079" y="1579"/>
                    <a:pt x="1079" y="1604"/>
                    <a:pt x="1104" y="1604"/>
                  </a:cubicBezTo>
                  <a:cubicBezTo>
                    <a:pt x="928" y="1429"/>
                    <a:pt x="778" y="1253"/>
                    <a:pt x="653" y="1028"/>
                  </a:cubicBezTo>
                  <a:cubicBezTo>
                    <a:pt x="552" y="827"/>
                    <a:pt x="452" y="602"/>
                    <a:pt x="402" y="376"/>
                  </a:cubicBezTo>
                  <a:cubicBezTo>
                    <a:pt x="377" y="301"/>
                    <a:pt x="377" y="226"/>
                    <a:pt x="352" y="151"/>
                  </a:cubicBezTo>
                  <a:cubicBezTo>
                    <a:pt x="352" y="75"/>
                    <a:pt x="277" y="0"/>
                    <a:pt x="20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8" name="Google Shape;13068;g24384d3dfa2_2_2336"/>
            <p:cNvSpPr/>
            <p:nvPr/>
          </p:nvSpPr>
          <p:spPr>
            <a:xfrm>
              <a:off x="4362300" y="1825225"/>
              <a:ext cx="169825" cy="95875"/>
            </a:xfrm>
            <a:custGeom>
              <a:avLst/>
              <a:gdLst/>
              <a:ahLst/>
              <a:cxnLst/>
              <a:rect l="l" t="t" r="r" b="b"/>
              <a:pathLst>
                <a:path w="6793" h="3835" extrusionOk="0">
                  <a:moveTo>
                    <a:pt x="3961" y="0"/>
                  </a:moveTo>
                  <a:cubicBezTo>
                    <a:pt x="3710" y="0"/>
                    <a:pt x="3460" y="25"/>
                    <a:pt x="3234" y="75"/>
                  </a:cubicBezTo>
                  <a:cubicBezTo>
                    <a:pt x="2883" y="125"/>
                    <a:pt x="2557" y="226"/>
                    <a:pt x="2257" y="401"/>
                  </a:cubicBezTo>
                  <a:cubicBezTo>
                    <a:pt x="1931" y="576"/>
                    <a:pt x="1605" y="852"/>
                    <a:pt x="1279" y="1228"/>
                  </a:cubicBezTo>
                  <a:cubicBezTo>
                    <a:pt x="1104" y="1454"/>
                    <a:pt x="928" y="1679"/>
                    <a:pt x="753" y="1930"/>
                  </a:cubicBezTo>
                  <a:cubicBezTo>
                    <a:pt x="652" y="2055"/>
                    <a:pt x="577" y="2155"/>
                    <a:pt x="477" y="2281"/>
                  </a:cubicBezTo>
                  <a:cubicBezTo>
                    <a:pt x="302" y="2506"/>
                    <a:pt x="151" y="2707"/>
                    <a:pt x="1" y="2857"/>
                  </a:cubicBezTo>
                  <a:cubicBezTo>
                    <a:pt x="151" y="2932"/>
                    <a:pt x="327" y="3058"/>
                    <a:pt x="452" y="3183"/>
                  </a:cubicBezTo>
                  <a:cubicBezTo>
                    <a:pt x="552" y="3258"/>
                    <a:pt x="627" y="3333"/>
                    <a:pt x="703" y="3409"/>
                  </a:cubicBezTo>
                  <a:cubicBezTo>
                    <a:pt x="703" y="3434"/>
                    <a:pt x="728" y="3434"/>
                    <a:pt x="728" y="3459"/>
                  </a:cubicBezTo>
                  <a:cubicBezTo>
                    <a:pt x="778" y="3509"/>
                    <a:pt x="828" y="3559"/>
                    <a:pt x="878" y="3609"/>
                  </a:cubicBezTo>
                  <a:cubicBezTo>
                    <a:pt x="878" y="3634"/>
                    <a:pt x="903" y="3634"/>
                    <a:pt x="928" y="3659"/>
                  </a:cubicBezTo>
                  <a:cubicBezTo>
                    <a:pt x="978" y="3709"/>
                    <a:pt x="1003" y="3785"/>
                    <a:pt x="1053" y="3835"/>
                  </a:cubicBezTo>
                  <a:cubicBezTo>
                    <a:pt x="1229" y="3734"/>
                    <a:pt x="1379" y="3659"/>
                    <a:pt x="1530" y="3559"/>
                  </a:cubicBezTo>
                  <a:cubicBezTo>
                    <a:pt x="1605" y="3509"/>
                    <a:pt x="1680" y="3459"/>
                    <a:pt x="1755" y="3409"/>
                  </a:cubicBezTo>
                  <a:lnTo>
                    <a:pt x="1956" y="3308"/>
                  </a:lnTo>
                  <a:cubicBezTo>
                    <a:pt x="2257" y="3108"/>
                    <a:pt x="2532" y="2957"/>
                    <a:pt x="2783" y="2857"/>
                  </a:cubicBezTo>
                  <a:cubicBezTo>
                    <a:pt x="3033" y="2757"/>
                    <a:pt x="3234" y="2707"/>
                    <a:pt x="3434" y="2682"/>
                  </a:cubicBezTo>
                  <a:lnTo>
                    <a:pt x="3861" y="2682"/>
                  </a:lnTo>
                  <a:cubicBezTo>
                    <a:pt x="4011" y="2707"/>
                    <a:pt x="4161" y="2732"/>
                    <a:pt x="4312" y="2757"/>
                  </a:cubicBezTo>
                  <a:lnTo>
                    <a:pt x="4512" y="2807"/>
                  </a:lnTo>
                  <a:cubicBezTo>
                    <a:pt x="4688" y="2832"/>
                    <a:pt x="4838" y="2857"/>
                    <a:pt x="4988" y="2857"/>
                  </a:cubicBezTo>
                  <a:lnTo>
                    <a:pt x="5214" y="2857"/>
                  </a:lnTo>
                  <a:cubicBezTo>
                    <a:pt x="5389" y="2832"/>
                    <a:pt x="5590" y="2782"/>
                    <a:pt x="5790" y="2682"/>
                  </a:cubicBezTo>
                  <a:cubicBezTo>
                    <a:pt x="5991" y="2607"/>
                    <a:pt x="6166" y="2506"/>
                    <a:pt x="6317" y="2406"/>
                  </a:cubicBezTo>
                  <a:cubicBezTo>
                    <a:pt x="6467" y="2281"/>
                    <a:pt x="6567" y="2155"/>
                    <a:pt x="6668" y="2005"/>
                  </a:cubicBezTo>
                  <a:cubicBezTo>
                    <a:pt x="6743" y="1880"/>
                    <a:pt x="6793" y="1679"/>
                    <a:pt x="6793" y="1504"/>
                  </a:cubicBezTo>
                  <a:cubicBezTo>
                    <a:pt x="6793" y="1328"/>
                    <a:pt x="6718" y="1153"/>
                    <a:pt x="6617" y="978"/>
                  </a:cubicBezTo>
                  <a:cubicBezTo>
                    <a:pt x="6542" y="852"/>
                    <a:pt x="6417" y="727"/>
                    <a:pt x="6267" y="602"/>
                  </a:cubicBezTo>
                  <a:cubicBezTo>
                    <a:pt x="6041" y="426"/>
                    <a:pt x="5740" y="276"/>
                    <a:pt x="5339" y="175"/>
                  </a:cubicBezTo>
                  <a:cubicBezTo>
                    <a:pt x="5038" y="100"/>
                    <a:pt x="4688" y="50"/>
                    <a:pt x="4262" y="25"/>
                  </a:cubicBezTo>
                  <a:cubicBezTo>
                    <a:pt x="4161" y="0"/>
                    <a:pt x="4061" y="0"/>
                    <a:pt x="3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9" name="Google Shape;13069;g24384d3dfa2_2_2336"/>
            <p:cNvSpPr/>
            <p:nvPr/>
          </p:nvSpPr>
          <p:spPr>
            <a:xfrm>
              <a:off x="4427475" y="1880975"/>
              <a:ext cx="95875" cy="19700"/>
            </a:xfrm>
            <a:custGeom>
              <a:avLst/>
              <a:gdLst/>
              <a:ahLst/>
              <a:cxnLst/>
              <a:rect l="l" t="t" r="r" b="b"/>
              <a:pathLst>
                <a:path w="3835" h="788" extrusionOk="0">
                  <a:moveTo>
                    <a:pt x="3309" y="301"/>
                  </a:moveTo>
                  <a:cubicBezTo>
                    <a:pt x="3309" y="301"/>
                    <a:pt x="3291" y="301"/>
                    <a:pt x="3285" y="317"/>
                  </a:cubicBezTo>
                  <a:lnTo>
                    <a:pt x="3285" y="317"/>
                  </a:lnTo>
                  <a:cubicBezTo>
                    <a:pt x="3293" y="312"/>
                    <a:pt x="3301" y="307"/>
                    <a:pt x="3309" y="301"/>
                  </a:cubicBezTo>
                  <a:close/>
                  <a:moveTo>
                    <a:pt x="3735" y="1"/>
                  </a:moveTo>
                  <a:cubicBezTo>
                    <a:pt x="3710" y="1"/>
                    <a:pt x="3685" y="1"/>
                    <a:pt x="3685" y="26"/>
                  </a:cubicBezTo>
                  <a:cubicBezTo>
                    <a:pt x="3660" y="51"/>
                    <a:pt x="3634" y="76"/>
                    <a:pt x="3609" y="101"/>
                  </a:cubicBezTo>
                  <a:cubicBezTo>
                    <a:pt x="3559" y="126"/>
                    <a:pt x="3534" y="176"/>
                    <a:pt x="3484" y="201"/>
                  </a:cubicBezTo>
                  <a:cubicBezTo>
                    <a:pt x="3434" y="251"/>
                    <a:pt x="3359" y="276"/>
                    <a:pt x="3284" y="326"/>
                  </a:cubicBezTo>
                  <a:cubicBezTo>
                    <a:pt x="3284" y="323"/>
                    <a:pt x="3284" y="320"/>
                    <a:pt x="3285" y="317"/>
                  </a:cubicBezTo>
                  <a:lnTo>
                    <a:pt x="3285" y="317"/>
                  </a:lnTo>
                  <a:cubicBezTo>
                    <a:pt x="3222" y="357"/>
                    <a:pt x="3175" y="379"/>
                    <a:pt x="3108" y="402"/>
                  </a:cubicBezTo>
                  <a:cubicBezTo>
                    <a:pt x="3058" y="427"/>
                    <a:pt x="2983" y="452"/>
                    <a:pt x="2908" y="452"/>
                  </a:cubicBezTo>
                  <a:cubicBezTo>
                    <a:pt x="2807" y="477"/>
                    <a:pt x="2682" y="502"/>
                    <a:pt x="2557" y="502"/>
                  </a:cubicBezTo>
                  <a:cubicBezTo>
                    <a:pt x="2440" y="525"/>
                    <a:pt x="2323" y="527"/>
                    <a:pt x="2206" y="527"/>
                  </a:cubicBezTo>
                  <a:lnTo>
                    <a:pt x="2206" y="527"/>
                  </a:lnTo>
                  <a:cubicBezTo>
                    <a:pt x="1855" y="502"/>
                    <a:pt x="1504" y="477"/>
                    <a:pt x="1153" y="452"/>
                  </a:cubicBezTo>
                  <a:cubicBezTo>
                    <a:pt x="953" y="452"/>
                    <a:pt x="777" y="452"/>
                    <a:pt x="602" y="477"/>
                  </a:cubicBezTo>
                  <a:cubicBezTo>
                    <a:pt x="426" y="502"/>
                    <a:pt x="226" y="552"/>
                    <a:pt x="51" y="627"/>
                  </a:cubicBezTo>
                  <a:cubicBezTo>
                    <a:pt x="25" y="652"/>
                    <a:pt x="0" y="702"/>
                    <a:pt x="0" y="727"/>
                  </a:cubicBezTo>
                  <a:cubicBezTo>
                    <a:pt x="19" y="764"/>
                    <a:pt x="51" y="787"/>
                    <a:pt x="86" y="787"/>
                  </a:cubicBezTo>
                  <a:cubicBezTo>
                    <a:pt x="99" y="787"/>
                    <a:pt x="112" y="784"/>
                    <a:pt x="126" y="778"/>
                  </a:cubicBezTo>
                  <a:cubicBezTo>
                    <a:pt x="226" y="753"/>
                    <a:pt x="301" y="727"/>
                    <a:pt x="426" y="702"/>
                  </a:cubicBezTo>
                  <a:cubicBezTo>
                    <a:pt x="527" y="677"/>
                    <a:pt x="652" y="652"/>
                    <a:pt x="777" y="627"/>
                  </a:cubicBezTo>
                  <a:lnTo>
                    <a:pt x="1128" y="627"/>
                  </a:lnTo>
                  <a:cubicBezTo>
                    <a:pt x="1509" y="646"/>
                    <a:pt x="1875" y="694"/>
                    <a:pt x="2238" y="694"/>
                  </a:cubicBezTo>
                  <a:cubicBezTo>
                    <a:pt x="2353" y="694"/>
                    <a:pt x="2467" y="689"/>
                    <a:pt x="2582" y="677"/>
                  </a:cubicBezTo>
                  <a:cubicBezTo>
                    <a:pt x="2807" y="677"/>
                    <a:pt x="3008" y="627"/>
                    <a:pt x="3208" y="527"/>
                  </a:cubicBezTo>
                  <a:cubicBezTo>
                    <a:pt x="3334" y="502"/>
                    <a:pt x="3434" y="427"/>
                    <a:pt x="3534" y="377"/>
                  </a:cubicBezTo>
                  <a:cubicBezTo>
                    <a:pt x="3634" y="301"/>
                    <a:pt x="3735" y="226"/>
                    <a:pt x="3810" y="126"/>
                  </a:cubicBezTo>
                  <a:cubicBezTo>
                    <a:pt x="3835" y="101"/>
                    <a:pt x="3835" y="51"/>
                    <a:pt x="3810" y="26"/>
                  </a:cubicBezTo>
                  <a:cubicBezTo>
                    <a:pt x="3785" y="1"/>
                    <a:pt x="3760" y="1"/>
                    <a:pt x="3735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0" name="Google Shape;13070;g24384d3dfa2_2_2336"/>
            <p:cNvSpPr/>
            <p:nvPr/>
          </p:nvSpPr>
          <p:spPr>
            <a:xfrm>
              <a:off x="3458175" y="2400400"/>
              <a:ext cx="897275" cy="1156050"/>
            </a:xfrm>
            <a:custGeom>
              <a:avLst/>
              <a:gdLst/>
              <a:ahLst/>
              <a:cxnLst/>
              <a:rect l="l" t="t" r="r" b="b"/>
              <a:pathLst>
                <a:path w="35891" h="46242" extrusionOk="0">
                  <a:moveTo>
                    <a:pt x="3634" y="1"/>
                  </a:moveTo>
                  <a:cubicBezTo>
                    <a:pt x="3584" y="1"/>
                    <a:pt x="3559" y="26"/>
                    <a:pt x="3534" y="51"/>
                  </a:cubicBezTo>
                  <a:cubicBezTo>
                    <a:pt x="3484" y="76"/>
                    <a:pt x="3459" y="126"/>
                    <a:pt x="3459" y="176"/>
                  </a:cubicBezTo>
                  <a:cubicBezTo>
                    <a:pt x="3459" y="226"/>
                    <a:pt x="3484" y="276"/>
                    <a:pt x="3509" y="301"/>
                  </a:cubicBezTo>
                  <a:cubicBezTo>
                    <a:pt x="3534" y="352"/>
                    <a:pt x="3584" y="352"/>
                    <a:pt x="3634" y="352"/>
                  </a:cubicBezTo>
                  <a:lnTo>
                    <a:pt x="3760" y="377"/>
                  </a:lnTo>
                  <a:lnTo>
                    <a:pt x="3860" y="402"/>
                  </a:lnTo>
                  <a:lnTo>
                    <a:pt x="4436" y="527"/>
                  </a:lnTo>
                  <a:cubicBezTo>
                    <a:pt x="3584" y="928"/>
                    <a:pt x="2832" y="1404"/>
                    <a:pt x="2156" y="1931"/>
                  </a:cubicBezTo>
                  <a:cubicBezTo>
                    <a:pt x="1730" y="2281"/>
                    <a:pt x="1329" y="2657"/>
                    <a:pt x="1003" y="3058"/>
                  </a:cubicBezTo>
                  <a:cubicBezTo>
                    <a:pt x="652" y="3459"/>
                    <a:pt x="401" y="3885"/>
                    <a:pt x="226" y="4362"/>
                  </a:cubicBezTo>
                  <a:cubicBezTo>
                    <a:pt x="75" y="4788"/>
                    <a:pt x="0" y="5264"/>
                    <a:pt x="25" y="5765"/>
                  </a:cubicBezTo>
                  <a:cubicBezTo>
                    <a:pt x="50" y="6191"/>
                    <a:pt x="151" y="6617"/>
                    <a:pt x="351" y="7093"/>
                  </a:cubicBezTo>
                  <a:cubicBezTo>
                    <a:pt x="502" y="7469"/>
                    <a:pt x="727" y="7895"/>
                    <a:pt x="1053" y="8347"/>
                  </a:cubicBezTo>
                  <a:cubicBezTo>
                    <a:pt x="1329" y="8723"/>
                    <a:pt x="1654" y="9098"/>
                    <a:pt x="2055" y="9499"/>
                  </a:cubicBezTo>
                  <a:cubicBezTo>
                    <a:pt x="2707" y="10126"/>
                    <a:pt x="3459" y="10753"/>
                    <a:pt x="4361" y="11404"/>
                  </a:cubicBezTo>
                  <a:cubicBezTo>
                    <a:pt x="4712" y="11630"/>
                    <a:pt x="5038" y="11855"/>
                    <a:pt x="5389" y="12081"/>
                  </a:cubicBezTo>
                  <a:lnTo>
                    <a:pt x="5589" y="12206"/>
                  </a:lnTo>
                  <a:cubicBezTo>
                    <a:pt x="6015" y="12482"/>
                    <a:pt x="6441" y="12758"/>
                    <a:pt x="6842" y="13033"/>
                  </a:cubicBezTo>
                  <a:lnTo>
                    <a:pt x="7193" y="13234"/>
                  </a:lnTo>
                  <a:cubicBezTo>
                    <a:pt x="8722" y="14211"/>
                    <a:pt x="10301" y="15239"/>
                    <a:pt x="11780" y="16317"/>
                  </a:cubicBezTo>
                  <a:cubicBezTo>
                    <a:pt x="12582" y="16918"/>
                    <a:pt x="13334" y="17520"/>
                    <a:pt x="14035" y="18121"/>
                  </a:cubicBezTo>
                  <a:lnTo>
                    <a:pt x="14010" y="18071"/>
                  </a:lnTo>
                  <a:lnTo>
                    <a:pt x="14010" y="18071"/>
                  </a:lnTo>
                  <a:cubicBezTo>
                    <a:pt x="14637" y="18647"/>
                    <a:pt x="15213" y="19224"/>
                    <a:pt x="15740" y="19775"/>
                  </a:cubicBezTo>
                  <a:cubicBezTo>
                    <a:pt x="16291" y="20402"/>
                    <a:pt x="16817" y="21053"/>
                    <a:pt x="17269" y="21705"/>
                  </a:cubicBezTo>
                  <a:lnTo>
                    <a:pt x="17243" y="21680"/>
                  </a:lnTo>
                  <a:lnTo>
                    <a:pt x="17243" y="21680"/>
                  </a:lnTo>
                  <a:cubicBezTo>
                    <a:pt x="17594" y="22206"/>
                    <a:pt x="17920" y="22758"/>
                    <a:pt x="18196" y="23309"/>
                  </a:cubicBezTo>
                  <a:cubicBezTo>
                    <a:pt x="18497" y="23886"/>
                    <a:pt x="18747" y="24487"/>
                    <a:pt x="18998" y="25139"/>
                  </a:cubicBezTo>
                  <a:lnTo>
                    <a:pt x="18973" y="25139"/>
                  </a:lnTo>
                  <a:cubicBezTo>
                    <a:pt x="19198" y="25790"/>
                    <a:pt x="19399" y="26467"/>
                    <a:pt x="19524" y="27144"/>
                  </a:cubicBezTo>
                  <a:cubicBezTo>
                    <a:pt x="19675" y="27845"/>
                    <a:pt x="19775" y="28572"/>
                    <a:pt x="19825" y="29374"/>
                  </a:cubicBezTo>
                  <a:cubicBezTo>
                    <a:pt x="19850" y="29876"/>
                    <a:pt x="19875" y="30427"/>
                    <a:pt x="19900" y="31104"/>
                  </a:cubicBezTo>
                  <a:cubicBezTo>
                    <a:pt x="19900" y="31655"/>
                    <a:pt x="19900" y="32231"/>
                    <a:pt x="19875" y="32958"/>
                  </a:cubicBezTo>
                  <a:cubicBezTo>
                    <a:pt x="19850" y="34287"/>
                    <a:pt x="19775" y="35640"/>
                    <a:pt x="19700" y="36643"/>
                  </a:cubicBezTo>
                  <a:cubicBezTo>
                    <a:pt x="19649" y="37319"/>
                    <a:pt x="19599" y="37971"/>
                    <a:pt x="19549" y="38622"/>
                  </a:cubicBezTo>
                  <a:cubicBezTo>
                    <a:pt x="19424" y="40252"/>
                    <a:pt x="19299" y="41931"/>
                    <a:pt x="19248" y="43585"/>
                  </a:cubicBezTo>
                  <a:cubicBezTo>
                    <a:pt x="18497" y="44437"/>
                    <a:pt x="17820" y="45039"/>
                    <a:pt x="17143" y="45515"/>
                  </a:cubicBezTo>
                  <a:cubicBezTo>
                    <a:pt x="16918" y="45665"/>
                    <a:pt x="16692" y="45790"/>
                    <a:pt x="16492" y="45891"/>
                  </a:cubicBezTo>
                  <a:cubicBezTo>
                    <a:pt x="16416" y="45941"/>
                    <a:pt x="16366" y="46041"/>
                    <a:pt x="16416" y="46141"/>
                  </a:cubicBezTo>
                  <a:cubicBezTo>
                    <a:pt x="16441" y="46191"/>
                    <a:pt x="16517" y="46242"/>
                    <a:pt x="16567" y="46242"/>
                  </a:cubicBezTo>
                  <a:cubicBezTo>
                    <a:pt x="16592" y="46242"/>
                    <a:pt x="16617" y="46216"/>
                    <a:pt x="16642" y="46216"/>
                  </a:cubicBezTo>
                  <a:cubicBezTo>
                    <a:pt x="17444" y="45790"/>
                    <a:pt x="18196" y="45214"/>
                    <a:pt x="19098" y="44287"/>
                  </a:cubicBezTo>
                  <a:cubicBezTo>
                    <a:pt x="19148" y="44211"/>
                    <a:pt x="19223" y="44136"/>
                    <a:pt x="19274" y="44086"/>
                  </a:cubicBezTo>
                  <a:cubicBezTo>
                    <a:pt x="19299" y="44111"/>
                    <a:pt x="19349" y="44136"/>
                    <a:pt x="19399" y="44136"/>
                  </a:cubicBezTo>
                  <a:cubicBezTo>
                    <a:pt x="19499" y="44136"/>
                    <a:pt x="19599" y="44061"/>
                    <a:pt x="19599" y="43986"/>
                  </a:cubicBezTo>
                  <a:lnTo>
                    <a:pt x="19599" y="43861"/>
                  </a:lnTo>
                  <a:lnTo>
                    <a:pt x="19599" y="43735"/>
                  </a:lnTo>
                  <a:cubicBezTo>
                    <a:pt x="20226" y="43059"/>
                    <a:pt x="20802" y="42307"/>
                    <a:pt x="21329" y="41605"/>
                  </a:cubicBezTo>
                  <a:cubicBezTo>
                    <a:pt x="21554" y="41329"/>
                    <a:pt x="21755" y="41054"/>
                    <a:pt x="21955" y="40778"/>
                  </a:cubicBezTo>
                  <a:cubicBezTo>
                    <a:pt x="22431" y="40176"/>
                    <a:pt x="22883" y="39550"/>
                    <a:pt x="23384" y="38973"/>
                  </a:cubicBezTo>
                  <a:cubicBezTo>
                    <a:pt x="23534" y="38748"/>
                    <a:pt x="23710" y="38572"/>
                    <a:pt x="23885" y="38372"/>
                  </a:cubicBezTo>
                  <a:lnTo>
                    <a:pt x="24662" y="37470"/>
                  </a:lnTo>
                  <a:cubicBezTo>
                    <a:pt x="25138" y="36918"/>
                    <a:pt x="25614" y="36367"/>
                    <a:pt x="26091" y="35790"/>
                  </a:cubicBezTo>
                  <a:cubicBezTo>
                    <a:pt x="28071" y="33460"/>
                    <a:pt x="29524" y="31630"/>
                    <a:pt x="30827" y="29825"/>
                  </a:cubicBezTo>
                  <a:cubicBezTo>
                    <a:pt x="32281" y="27795"/>
                    <a:pt x="33384" y="25941"/>
                    <a:pt x="34236" y="24136"/>
                  </a:cubicBezTo>
                  <a:cubicBezTo>
                    <a:pt x="34737" y="23058"/>
                    <a:pt x="35138" y="22006"/>
                    <a:pt x="35414" y="21003"/>
                  </a:cubicBezTo>
                  <a:cubicBezTo>
                    <a:pt x="35715" y="19926"/>
                    <a:pt x="35865" y="18873"/>
                    <a:pt x="35865" y="17870"/>
                  </a:cubicBezTo>
                  <a:cubicBezTo>
                    <a:pt x="35890" y="16818"/>
                    <a:pt x="35740" y="15815"/>
                    <a:pt x="35389" y="14888"/>
                  </a:cubicBezTo>
                  <a:cubicBezTo>
                    <a:pt x="35239" y="14412"/>
                    <a:pt x="35013" y="13936"/>
                    <a:pt x="34737" y="13484"/>
                  </a:cubicBezTo>
                  <a:cubicBezTo>
                    <a:pt x="34487" y="13058"/>
                    <a:pt x="34211" y="12657"/>
                    <a:pt x="33860" y="12256"/>
                  </a:cubicBezTo>
                  <a:cubicBezTo>
                    <a:pt x="33259" y="11530"/>
                    <a:pt x="32507" y="10828"/>
                    <a:pt x="31579" y="10126"/>
                  </a:cubicBezTo>
                  <a:cubicBezTo>
                    <a:pt x="30802" y="9550"/>
                    <a:pt x="29875" y="8973"/>
                    <a:pt x="28797" y="8397"/>
                  </a:cubicBezTo>
                  <a:cubicBezTo>
                    <a:pt x="27018" y="7444"/>
                    <a:pt x="25113" y="6667"/>
                    <a:pt x="23284" y="5890"/>
                  </a:cubicBezTo>
                  <a:lnTo>
                    <a:pt x="22908" y="5740"/>
                  </a:lnTo>
                  <a:cubicBezTo>
                    <a:pt x="22431" y="5540"/>
                    <a:pt x="21980" y="5339"/>
                    <a:pt x="21504" y="5139"/>
                  </a:cubicBezTo>
                  <a:cubicBezTo>
                    <a:pt x="20878" y="4888"/>
                    <a:pt x="20251" y="4637"/>
                    <a:pt x="19524" y="4362"/>
                  </a:cubicBezTo>
                  <a:cubicBezTo>
                    <a:pt x="18271" y="3860"/>
                    <a:pt x="16968" y="3409"/>
                    <a:pt x="15489" y="2958"/>
                  </a:cubicBezTo>
                  <a:cubicBezTo>
                    <a:pt x="12983" y="2156"/>
                    <a:pt x="10276" y="1429"/>
                    <a:pt x="7193" y="753"/>
                  </a:cubicBezTo>
                  <a:cubicBezTo>
                    <a:pt x="6517" y="602"/>
                    <a:pt x="5840" y="452"/>
                    <a:pt x="5163" y="301"/>
                  </a:cubicBezTo>
                  <a:cubicBezTo>
                    <a:pt x="5113" y="276"/>
                    <a:pt x="5063" y="251"/>
                    <a:pt x="5013" y="251"/>
                  </a:cubicBezTo>
                  <a:cubicBezTo>
                    <a:pt x="4988" y="251"/>
                    <a:pt x="4963" y="251"/>
                    <a:pt x="4963" y="276"/>
                  </a:cubicBezTo>
                  <a:cubicBezTo>
                    <a:pt x="4512" y="176"/>
                    <a:pt x="4085" y="101"/>
                    <a:pt x="3659" y="1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1" name="Google Shape;13071;g24384d3dfa2_2_2336"/>
            <p:cNvSpPr/>
            <p:nvPr/>
          </p:nvSpPr>
          <p:spPr>
            <a:xfrm>
              <a:off x="3639875" y="3872850"/>
              <a:ext cx="246275" cy="335850"/>
            </a:xfrm>
            <a:custGeom>
              <a:avLst/>
              <a:gdLst/>
              <a:ahLst/>
              <a:cxnLst/>
              <a:rect l="l" t="t" r="r" b="b"/>
              <a:pathLst>
                <a:path w="9851" h="13434" extrusionOk="0">
                  <a:moveTo>
                    <a:pt x="1103" y="0"/>
                  </a:moveTo>
                  <a:cubicBezTo>
                    <a:pt x="1078" y="0"/>
                    <a:pt x="1028" y="0"/>
                    <a:pt x="1003" y="25"/>
                  </a:cubicBezTo>
                  <a:cubicBezTo>
                    <a:pt x="978" y="50"/>
                    <a:pt x="928" y="101"/>
                    <a:pt x="928" y="151"/>
                  </a:cubicBezTo>
                  <a:cubicBezTo>
                    <a:pt x="828" y="727"/>
                    <a:pt x="652" y="1329"/>
                    <a:pt x="502" y="1905"/>
                  </a:cubicBezTo>
                  <a:lnTo>
                    <a:pt x="477" y="1930"/>
                  </a:lnTo>
                  <a:lnTo>
                    <a:pt x="477" y="1980"/>
                  </a:lnTo>
                  <a:cubicBezTo>
                    <a:pt x="351" y="2406"/>
                    <a:pt x="226" y="2832"/>
                    <a:pt x="151" y="3258"/>
                  </a:cubicBezTo>
                  <a:cubicBezTo>
                    <a:pt x="101" y="3509"/>
                    <a:pt x="51" y="3760"/>
                    <a:pt x="26" y="4010"/>
                  </a:cubicBezTo>
                  <a:cubicBezTo>
                    <a:pt x="0" y="4236"/>
                    <a:pt x="0" y="4487"/>
                    <a:pt x="26" y="4737"/>
                  </a:cubicBezTo>
                  <a:cubicBezTo>
                    <a:pt x="76" y="5163"/>
                    <a:pt x="201" y="5589"/>
                    <a:pt x="427" y="6040"/>
                  </a:cubicBezTo>
                  <a:cubicBezTo>
                    <a:pt x="577" y="6391"/>
                    <a:pt x="802" y="6767"/>
                    <a:pt x="1153" y="7218"/>
                  </a:cubicBezTo>
                  <a:cubicBezTo>
                    <a:pt x="1404" y="7594"/>
                    <a:pt x="1705" y="7945"/>
                    <a:pt x="2031" y="8321"/>
                  </a:cubicBezTo>
                  <a:cubicBezTo>
                    <a:pt x="2732" y="9173"/>
                    <a:pt x="3409" y="9900"/>
                    <a:pt x="4086" y="10527"/>
                  </a:cubicBezTo>
                  <a:cubicBezTo>
                    <a:pt x="4888" y="11279"/>
                    <a:pt x="5640" y="11905"/>
                    <a:pt x="6417" y="12406"/>
                  </a:cubicBezTo>
                  <a:cubicBezTo>
                    <a:pt x="7018" y="12807"/>
                    <a:pt x="7569" y="13083"/>
                    <a:pt x="8096" y="13284"/>
                  </a:cubicBezTo>
                  <a:cubicBezTo>
                    <a:pt x="8396" y="13384"/>
                    <a:pt x="8647" y="13434"/>
                    <a:pt x="8898" y="13434"/>
                  </a:cubicBezTo>
                  <a:cubicBezTo>
                    <a:pt x="9023" y="13434"/>
                    <a:pt x="9148" y="13409"/>
                    <a:pt x="9249" y="13384"/>
                  </a:cubicBezTo>
                  <a:cubicBezTo>
                    <a:pt x="9349" y="13334"/>
                    <a:pt x="9449" y="13284"/>
                    <a:pt x="9549" y="13183"/>
                  </a:cubicBezTo>
                  <a:cubicBezTo>
                    <a:pt x="9650" y="13133"/>
                    <a:pt x="9700" y="13008"/>
                    <a:pt x="9750" y="12883"/>
                  </a:cubicBezTo>
                  <a:cubicBezTo>
                    <a:pt x="9800" y="12782"/>
                    <a:pt x="9825" y="12632"/>
                    <a:pt x="9850" y="12431"/>
                  </a:cubicBezTo>
                  <a:cubicBezTo>
                    <a:pt x="9850" y="12281"/>
                    <a:pt x="9850" y="12106"/>
                    <a:pt x="9825" y="11905"/>
                  </a:cubicBezTo>
                  <a:cubicBezTo>
                    <a:pt x="9800" y="11680"/>
                    <a:pt x="9750" y="11479"/>
                    <a:pt x="9700" y="11279"/>
                  </a:cubicBezTo>
                  <a:cubicBezTo>
                    <a:pt x="9549" y="10677"/>
                    <a:pt x="9299" y="10050"/>
                    <a:pt x="8898" y="9349"/>
                  </a:cubicBezTo>
                  <a:cubicBezTo>
                    <a:pt x="8522" y="8722"/>
                    <a:pt x="8121" y="8171"/>
                    <a:pt x="7645" y="7494"/>
                  </a:cubicBezTo>
                  <a:cubicBezTo>
                    <a:pt x="7519" y="7319"/>
                    <a:pt x="7369" y="7168"/>
                    <a:pt x="7244" y="6993"/>
                  </a:cubicBezTo>
                  <a:lnTo>
                    <a:pt x="7193" y="6918"/>
                  </a:lnTo>
                  <a:cubicBezTo>
                    <a:pt x="6893" y="6517"/>
                    <a:pt x="6592" y="6116"/>
                    <a:pt x="6316" y="5715"/>
                  </a:cubicBezTo>
                  <a:cubicBezTo>
                    <a:pt x="5815" y="5038"/>
                    <a:pt x="5489" y="4487"/>
                    <a:pt x="5264" y="3935"/>
                  </a:cubicBezTo>
                  <a:cubicBezTo>
                    <a:pt x="5113" y="3584"/>
                    <a:pt x="5013" y="3183"/>
                    <a:pt x="4938" y="2682"/>
                  </a:cubicBezTo>
                  <a:cubicBezTo>
                    <a:pt x="4863" y="2181"/>
                    <a:pt x="4863" y="1679"/>
                    <a:pt x="4888" y="1153"/>
                  </a:cubicBezTo>
                  <a:cubicBezTo>
                    <a:pt x="4888" y="1103"/>
                    <a:pt x="4863" y="1078"/>
                    <a:pt x="4838" y="1028"/>
                  </a:cubicBezTo>
                  <a:cubicBezTo>
                    <a:pt x="4787" y="1003"/>
                    <a:pt x="4737" y="978"/>
                    <a:pt x="4687" y="978"/>
                  </a:cubicBezTo>
                  <a:cubicBezTo>
                    <a:pt x="4587" y="978"/>
                    <a:pt x="4512" y="1053"/>
                    <a:pt x="4512" y="1153"/>
                  </a:cubicBezTo>
                  <a:cubicBezTo>
                    <a:pt x="4512" y="1304"/>
                    <a:pt x="4512" y="1429"/>
                    <a:pt x="4512" y="1579"/>
                  </a:cubicBezTo>
                  <a:cubicBezTo>
                    <a:pt x="4086" y="1304"/>
                    <a:pt x="3559" y="1078"/>
                    <a:pt x="2933" y="903"/>
                  </a:cubicBezTo>
                  <a:cubicBezTo>
                    <a:pt x="2381" y="727"/>
                    <a:pt x="1780" y="577"/>
                    <a:pt x="1254" y="476"/>
                  </a:cubicBezTo>
                  <a:cubicBezTo>
                    <a:pt x="1254" y="401"/>
                    <a:pt x="1254" y="326"/>
                    <a:pt x="1279" y="251"/>
                  </a:cubicBezTo>
                  <a:cubicBezTo>
                    <a:pt x="1279" y="201"/>
                    <a:pt x="1279" y="151"/>
                    <a:pt x="1254" y="101"/>
                  </a:cubicBezTo>
                  <a:cubicBezTo>
                    <a:pt x="1229" y="50"/>
                    <a:pt x="1203" y="25"/>
                    <a:pt x="1153" y="0"/>
                  </a:cubicBezTo>
                  <a:close/>
                </a:path>
              </a:pathLst>
            </a:custGeom>
            <a:solidFill>
              <a:srgbClr val="705F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2" name="Google Shape;13072;g24384d3dfa2_2_2336"/>
            <p:cNvSpPr/>
            <p:nvPr/>
          </p:nvSpPr>
          <p:spPr>
            <a:xfrm>
              <a:off x="3640500" y="3872850"/>
              <a:ext cx="245650" cy="330225"/>
            </a:xfrm>
            <a:custGeom>
              <a:avLst/>
              <a:gdLst/>
              <a:ahLst/>
              <a:cxnLst/>
              <a:rect l="l" t="t" r="r" b="b"/>
              <a:pathLst>
                <a:path w="9826" h="13209" extrusionOk="0">
                  <a:moveTo>
                    <a:pt x="1078" y="0"/>
                  </a:moveTo>
                  <a:cubicBezTo>
                    <a:pt x="1053" y="0"/>
                    <a:pt x="1003" y="25"/>
                    <a:pt x="978" y="25"/>
                  </a:cubicBezTo>
                  <a:cubicBezTo>
                    <a:pt x="953" y="50"/>
                    <a:pt x="903" y="101"/>
                    <a:pt x="903" y="151"/>
                  </a:cubicBezTo>
                  <a:cubicBezTo>
                    <a:pt x="803" y="727"/>
                    <a:pt x="652" y="1329"/>
                    <a:pt x="477" y="1905"/>
                  </a:cubicBezTo>
                  <a:cubicBezTo>
                    <a:pt x="351" y="2356"/>
                    <a:pt x="226" y="2807"/>
                    <a:pt x="126" y="3283"/>
                  </a:cubicBezTo>
                  <a:cubicBezTo>
                    <a:pt x="76" y="3509"/>
                    <a:pt x="26" y="3760"/>
                    <a:pt x="1" y="4010"/>
                  </a:cubicBezTo>
                  <a:cubicBezTo>
                    <a:pt x="1" y="4161"/>
                    <a:pt x="1" y="4286"/>
                    <a:pt x="1" y="4461"/>
                  </a:cubicBezTo>
                  <a:cubicBezTo>
                    <a:pt x="727" y="5815"/>
                    <a:pt x="1630" y="7093"/>
                    <a:pt x="2632" y="8246"/>
                  </a:cubicBezTo>
                  <a:cubicBezTo>
                    <a:pt x="2632" y="8271"/>
                    <a:pt x="2657" y="8271"/>
                    <a:pt x="2657" y="8271"/>
                  </a:cubicBezTo>
                  <a:cubicBezTo>
                    <a:pt x="3760" y="9549"/>
                    <a:pt x="5013" y="10727"/>
                    <a:pt x="6417" y="11705"/>
                  </a:cubicBezTo>
                  <a:cubicBezTo>
                    <a:pt x="6818" y="11980"/>
                    <a:pt x="7244" y="12231"/>
                    <a:pt x="7695" y="12456"/>
                  </a:cubicBezTo>
                  <a:cubicBezTo>
                    <a:pt x="8146" y="12707"/>
                    <a:pt x="8622" y="12933"/>
                    <a:pt x="9123" y="13108"/>
                  </a:cubicBezTo>
                  <a:lnTo>
                    <a:pt x="9098" y="13083"/>
                  </a:lnTo>
                  <a:lnTo>
                    <a:pt x="9098" y="13083"/>
                  </a:lnTo>
                  <a:cubicBezTo>
                    <a:pt x="9224" y="13133"/>
                    <a:pt x="9349" y="13183"/>
                    <a:pt x="9499" y="13208"/>
                  </a:cubicBezTo>
                  <a:cubicBezTo>
                    <a:pt x="9499" y="13208"/>
                    <a:pt x="9524" y="13183"/>
                    <a:pt x="9524" y="13183"/>
                  </a:cubicBezTo>
                  <a:cubicBezTo>
                    <a:pt x="9600" y="13108"/>
                    <a:pt x="9675" y="13008"/>
                    <a:pt x="9725" y="12883"/>
                  </a:cubicBezTo>
                  <a:cubicBezTo>
                    <a:pt x="9775" y="12757"/>
                    <a:pt x="9800" y="12632"/>
                    <a:pt x="9825" y="12431"/>
                  </a:cubicBezTo>
                  <a:cubicBezTo>
                    <a:pt x="9825" y="12256"/>
                    <a:pt x="9800" y="12081"/>
                    <a:pt x="9775" y="11905"/>
                  </a:cubicBezTo>
                  <a:cubicBezTo>
                    <a:pt x="9750" y="11680"/>
                    <a:pt x="9725" y="11479"/>
                    <a:pt x="9675" y="11279"/>
                  </a:cubicBezTo>
                  <a:cubicBezTo>
                    <a:pt x="9524" y="10677"/>
                    <a:pt x="9274" y="10050"/>
                    <a:pt x="8848" y="9349"/>
                  </a:cubicBezTo>
                  <a:cubicBezTo>
                    <a:pt x="8772" y="9173"/>
                    <a:pt x="8672" y="9023"/>
                    <a:pt x="8572" y="8872"/>
                  </a:cubicBezTo>
                  <a:lnTo>
                    <a:pt x="8522" y="8872"/>
                  </a:lnTo>
                  <a:cubicBezTo>
                    <a:pt x="8397" y="8847"/>
                    <a:pt x="8271" y="8822"/>
                    <a:pt x="8146" y="8822"/>
                  </a:cubicBezTo>
                  <a:cubicBezTo>
                    <a:pt x="7996" y="8847"/>
                    <a:pt x="7820" y="8872"/>
                    <a:pt x="7645" y="8898"/>
                  </a:cubicBezTo>
                  <a:cubicBezTo>
                    <a:pt x="7294" y="9023"/>
                    <a:pt x="6968" y="9173"/>
                    <a:pt x="6617" y="9349"/>
                  </a:cubicBezTo>
                  <a:cubicBezTo>
                    <a:pt x="6578" y="9368"/>
                    <a:pt x="6533" y="9378"/>
                    <a:pt x="6488" y="9378"/>
                  </a:cubicBezTo>
                  <a:cubicBezTo>
                    <a:pt x="6359" y="9378"/>
                    <a:pt x="6222" y="9303"/>
                    <a:pt x="6166" y="9173"/>
                  </a:cubicBezTo>
                  <a:cubicBezTo>
                    <a:pt x="6091" y="8998"/>
                    <a:pt x="6191" y="8797"/>
                    <a:pt x="6341" y="8722"/>
                  </a:cubicBezTo>
                  <a:cubicBezTo>
                    <a:pt x="6893" y="8446"/>
                    <a:pt x="7469" y="8171"/>
                    <a:pt x="8071" y="8146"/>
                  </a:cubicBezTo>
                  <a:cubicBezTo>
                    <a:pt x="7920" y="7945"/>
                    <a:pt x="7770" y="7720"/>
                    <a:pt x="7595" y="7519"/>
                  </a:cubicBezTo>
                  <a:cubicBezTo>
                    <a:pt x="7494" y="7344"/>
                    <a:pt x="7369" y="7193"/>
                    <a:pt x="7244" y="7043"/>
                  </a:cubicBezTo>
                  <a:lnTo>
                    <a:pt x="7143" y="7043"/>
                  </a:lnTo>
                  <a:cubicBezTo>
                    <a:pt x="6993" y="7018"/>
                    <a:pt x="6843" y="6993"/>
                    <a:pt x="6692" y="6993"/>
                  </a:cubicBezTo>
                  <a:cubicBezTo>
                    <a:pt x="6492" y="6993"/>
                    <a:pt x="6316" y="7018"/>
                    <a:pt x="6116" y="7093"/>
                  </a:cubicBezTo>
                  <a:cubicBezTo>
                    <a:pt x="5815" y="7168"/>
                    <a:pt x="5539" y="7294"/>
                    <a:pt x="5264" y="7444"/>
                  </a:cubicBezTo>
                  <a:cubicBezTo>
                    <a:pt x="5223" y="7461"/>
                    <a:pt x="5180" y="7469"/>
                    <a:pt x="5138" y="7469"/>
                  </a:cubicBezTo>
                  <a:cubicBezTo>
                    <a:pt x="5001" y="7469"/>
                    <a:pt x="4870" y="7384"/>
                    <a:pt x="4813" y="7268"/>
                  </a:cubicBezTo>
                  <a:cubicBezTo>
                    <a:pt x="4737" y="7093"/>
                    <a:pt x="4813" y="6893"/>
                    <a:pt x="4988" y="6817"/>
                  </a:cubicBezTo>
                  <a:cubicBezTo>
                    <a:pt x="5339" y="6642"/>
                    <a:pt x="5715" y="6466"/>
                    <a:pt x="6091" y="6366"/>
                  </a:cubicBezTo>
                  <a:cubicBezTo>
                    <a:pt x="6291" y="6316"/>
                    <a:pt x="6492" y="6291"/>
                    <a:pt x="6692" y="6291"/>
                  </a:cubicBezTo>
                  <a:cubicBezTo>
                    <a:pt x="6542" y="6116"/>
                    <a:pt x="6417" y="5915"/>
                    <a:pt x="6266" y="5715"/>
                  </a:cubicBezTo>
                  <a:cubicBezTo>
                    <a:pt x="6166" y="5564"/>
                    <a:pt x="6066" y="5439"/>
                    <a:pt x="5991" y="5289"/>
                  </a:cubicBezTo>
                  <a:cubicBezTo>
                    <a:pt x="5815" y="5263"/>
                    <a:pt x="5665" y="5238"/>
                    <a:pt x="5489" y="5238"/>
                  </a:cubicBezTo>
                  <a:cubicBezTo>
                    <a:pt x="5289" y="5238"/>
                    <a:pt x="5088" y="5289"/>
                    <a:pt x="4913" y="5339"/>
                  </a:cubicBezTo>
                  <a:cubicBezTo>
                    <a:pt x="4612" y="5439"/>
                    <a:pt x="4311" y="5564"/>
                    <a:pt x="4036" y="5690"/>
                  </a:cubicBezTo>
                  <a:cubicBezTo>
                    <a:pt x="3990" y="5709"/>
                    <a:pt x="3942" y="5719"/>
                    <a:pt x="3896" y="5719"/>
                  </a:cubicBezTo>
                  <a:cubicBezTo>
                    <a:pt x="3764" y="5719"/>
                    <a:pt x="3640" y="5644"/>
                    <a:pt x="3585" y="5514"/>
                  </a:cubicBezTo>
                  <a:cubicBezTo>
                    <a:pt x="3509" y="5339"/>
                    <a:pt x="3585" y="5138"/>
                    <a:pt x="3760" y="5063"/>
                  </a:cubicBezTo>
                  <a:cubicBezTo>
                    <a:pt x="4136" y="4862"/>
                    <a:pt x="4537" y="4687"/>
                    <a:pt x="4963" y="4612"/>
                  </a:cubicBezTo>
                  <a:cubicBezTo>
                    <a:pt x="5163" y="4562"/>
                    <a:pt x="5339" y="4537"/>
                    <a:pt x="5539" y="4537"/>
                  </a:cubicBezTo>
                  <a:cubicBezTo>
                    <a:pt x="5414" y="4336"/>
                    <a:pt x="5314" y="4136"/>
                    <a:pt x="5239" y="3935"/>
                  </a:cubicBezTo>
                  <a:cubicBezTo>
                    <a:pt x="5088" y="3584"/>
                    <a:pt x="4963" y="3183"/>
                    <a:pt x="4913" y="2682"/>
                  </a:cubicBezTo>
                  <a:cubicBezTo>
                    <a:pt x="4838" y="2181"/>
                    <a:pt x="4813" y="1679"/>
                    <a:pt x="4838" y="1153"/>
                  </a:cubicBezTo>
                  <a:cubicBezTo>
                    <a:pt x="4838" y="1128"/>
                    <a:pt x="4838" y="1078"/>
                    <a:pt x="4813" y="1028"/>
                  </a:cubicBezTo>
                  <a:cubicBezTo>
                    <a:pt x="4762" y="1003"/>
                    <a:pt x="4712" y="978"/>
                    <a:pt x="4662" y="978"/>
                  </a:cubicBezTo>
                  <a:cubicBezTo>
                    <a:pt x="4587" y="978"/>
                    <a:pt x="4512" y="1053"/>
                    <a:pt x="4487" y="1153"/>
                  </a:cubicBezTo>
                  <a:cubicBezTo>
                    <a:pt x="4487" y="1304"/>
                    <a:pt x="4487" y="1429"/>
                    <a:pt x="4487" y="1579"/>
                  </a:cubicBezTo>
                  <a:cubicBezTo>
                    <a:pt x="4036" y="1304"/>
                    <a:pt x="3534" y="1078"/>
                    <a:pt x="2908" y="903"/>
                  </a:cubicBezTo>
                  <a:cubicBezTo>
                    <a:pt x="2331" y="727"/>
                    <a:pt x="1730" y="602"/>
                    <a:pt x="1204" y="476"/>
                  </a:cubicBezTo>
                  <a:cubicBezTo>
                    <a:pt x="1229" y="401"/>
                    <a:pt x="1229" y="326"/>
                    <a:pt x="1254" y="226"/>
                  </a:cubicBezTo>
                  <a:cubicBezTo>
                    <a:pt x="1254" y="201"/>
                    <a:pt x="1254" y="151"/>
                    <a:pt x="1229" y="101"/>
                  </a:cubicBezTo>
                  <a:cubicBezTo>
                    <a:pt x="1204" y="50"/>
                    <a:pt x="1153" y="25"/>
                    <a:pt x="1128" y="25"/>
                  </a:cubicBezTo>
                  <a:cubicBezTo>
                    <a:pt x="1103" y="25"/>
                    <a:pt x="1078" y="0"/>
                    <a:pt x="1078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3" name="Google Shape;13073;g24384d3dfa2_2_2336"/>
            <p:cNvSpPr/>
            <p:nvPr/>
          </p:nvSpPr>
          <p:spPr>
            <a:xfrm>
              <a:off x="3706300" y="407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4" name="Google Shape;13074;g24384d3dfa2_2_2336"/>
            <p:cNvSpPr/>
            <p:nvPr/>
          </p:nvSpPr>
          <p:spPr>
            <a:xfrm>
              <a:off x="3800900" y="4165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5" name="Google Shape;13075;g24384d3dfa2_2_2336"/>
            <p:cNvSpPr/>
            <p:nvPr/>
          </p:nvSpPr>
          <p:spPr>
            <a:xfrm>
              <a:off x="2969450" y="2464325"/>
              <a:ext cx="1153525" cy="1460550"/>
            </a:xfrm>
            <a:custGeom>
              <a:avLst/>
              <a:gdLst/>
              <a:ahLst/>
              <a:cxnLst/>
              <a:rect l="l" t="t" r="r" b="b"/>
              <a:pathLst>
                <a:path w="46141" h="58422" extrusionOk="0">
                  <a:moveTo>
                    <a:pt x="19775" y="0"/>
                  </a:moveTo>
                  <a:cubicBezTo>
                    <a:pt x="19750" y="0"/>
                    <a:pt x="19725" y="25"/>
                    <a:pt x="19700" y="50"/>
                  </a:cubicBezTo>
                  <a:cubicBezTo>
                    <a:pt x="19349" y="75"/>
                    <a:pt x="18973" y="150"/>
                    <a:pt x="18547" y="301"/>
                  </a:cubicBezTo>
                  <a:cubicBezTo>
                    <a:pt x="18071" y="451"/>
                    <a:pt x="17619" y="627"/>
                    <a:pt x="17193" y="827"/>
                  </a:cubicBezTo>
                  <a:lnTo>
                    <a:pt x="16918" y="952"/>
                  </a:lnTo>
                  <a:cubicBezTo>
                    <a:pt x="16567" y="1103"/>
                    <a:pt x="16216" y="1253"/>
                    <a:pt x="15865" y="1379"/>
                  </a:cubicBezTo>
                  <a:cubicBezTo>
                    <a:pt x="15665" y="1454"/>
                    <a:pt x="15464" y="1529"/>
                    <a:pt x="15238" y="1604"/>
                  </a:cubicBezTo>
                  <a:lnTo>
                    <a:pt x="14812" y="1729"/>
                  </a:lnTo>
                  <a:lnTo>
                    <a:pt x="14386" y="1880"/>
                  </a:lnTo>
                  <a:cubicBezTo>
                    <a:pt x="11980" y="2657"/>
                    <a:pt x="9850" y="3283"/>
                    <a:pt x="7845" y="3835"/>
                  </a:cubicBezTo>
                  <a:cubicBezTo>
                    <a:pt x="7294" y="3985"/>
                    <a:pt x="6717" y="4135"/>
                    <a:pt x="6141" y="4261"/>
                  </a:cubicBezTo>
                  <a:cubicBezTo>
                    <a:pt x="5890" y="4336"/>
                    <a:pt x="5664" y="4386"/>
                    <a:pt x="5414" y="4436"/>
                  </a:cubicBezTo>
                  <a:cubicBezTo>
                    <a:pt x="5163" y="4486"/>
                    <a:pt x="4913" y="4536"/>
                    <a:pt x="4687" y="4587"/>
                  </a:cubicBezTo>
                  <a:lnTo>
                    <a:pt x="4637" y="4587"/>
                  </a:lnTo>
                  <a:cubicBezTo>
                    <a:pt x="4361" y="4637"/>
                    <a:pt x="4060" y="4687"/>
                    <a:pt x="3785" y="4737"/>
                  </a:cubicBezTo>
                  <a:cubicBezTo>
                    <a:pt x="3309" y="4812"/>
                    <a:pt x="2832" y="4887"/>
                    <a:pt x="2381" y="4963"/>
                  </a:cubicBezTo>
                  <a:cubicBezTo>
                    <a:pt x="1980" y="5038"/>
                    <a:pt x="1604" y="5138"/>
                    <a:pt x="1253" y="5213"/>
                  </a:cubicBezTo>
                  <a:cubicBezTo>
                    <a:pt x="1078" y="5263"/>
                    <a:pt x="903" y="5313"/>
                    <a:pt x="727" y="5364"/>
                  </a:cubicBezTo>
                  <a:cubicBezTo>
                    <a:pt x="502" y="5439"/>
                    <a:pt x="351" y="5489"/>
                    <a:pt x="176" y="5564"/>
                  </a:cubicBezTo>
                  <a:cubicBezTo>
                    <a:pt x="126" y="5589"/>
                    <a:pt x="101" y="5614"/>
                    <a:pt x="75" y="5639"/>
                  </a:cubicBezTo>
                  <a:cubicBezTo>
                    <a:pt x="25" y="5714"/>
                    <a:pt x="0" y="5790"/>
                    <a:pt x="25" y="5865"/>
                  </a:cubicBezTo>
                  <a:cubicBezTo>
                    <a:pt x="577" y="7218"/>
                    <a:pt x="1304" y="8521"/>
                    <a:pt x="2231" y="9775"/>
                  </a:cubicBezTo>
                  <a:cubicBezTo>
                    <a:pt x="3058" y="10902"/>
                    <a:pt x="4111" y="12005"/>
                    <a:pt x="5314" y="13058"/>
                  </a:cubicBezTo>
                  <a:cubicBezTo>
                    <a:pt x="6391" y="14035"/>
                    <a:pt x="7619" y="14938"/>
                    <a:pt x="9048" y="15815"/>
                  </a:cubicBezTo>
                  <a:cubicBezTo>
                    <a:pt x="10326" y="16617"/>
                    <a:pt x="11705" y="17344"/>
                    <a:pt x="13233" y="18070"/>
                  </a:cubicBezTo>
                  <a:cubicBezTo>
                    <a:pt x="15790" y="19273"/>
                    <a:pt x="18672" y="20326"/>
                    <a:pt x="22005" y="21303"/>
                  </a:cubicBezTo>
                  <a:cubicBezTo>
                    <a:pt x="22657" y="21504"/>
                    <a:pt x="23334" y="21704"/>
                    <a:pt x="24061" y="21905"/>
                  </a:cubicBezTo>
                  <a:cubicBezTo>
                    <a:pt x="24988" y="22156"/>
                    <a:pt x="25740" y="22331"/>
                    <a:pt x="26442" y="22506"/>
                  </a:cubicBezTo>
                  <a:cubicBezTo>
                    <a:pt x="27569" y="22757"/>
                    <a:pt x="28597" y="22958"/>
                    <a:pt x="29599" y="23108"/>
                  </a:cubicBezTo>
                  <a:cubicBezTo>
                    <a:pt x="30702" y="23258"/>
                    <a:pt x="31780" y="23359"/>
                    <a:pt x="32807" y="23359"/>
                  </a:cubicBezTo>
                  <a:cubicBezTo>
                    <a:pt x="32782" y="23509"/>
                    <a:pt x="32782" y="23634"/>
                    <a:pt x="32757" y="23785"/>
                  </a:cubicBezTo>
                  <a:lnTo>
                    <a:pt x="32757" y="23760"/>
                  </a:lnTo>
                  <a:cubicBezTo>
                    <a:pt x="32432" y="25664"/>
                    <a:pt x="31980" y="27594"/>
                    <a:pt x="31554" y="29449"/>
                  </a:cubicBezTo>
                  <a:lnTo>
                    <a:pt x="31354" y="30351"/>
                  </a:lnTo>
                  <a:cubicBezTo>
                    <a:pt x="31128" y="31404"/>
                    <a:pt x="30878" y="32507"/>
                    <a:pt x="30652" y="33634"/>
                  </a:cubicBezTo>
                  <a:cubicBezTo>
                    <a:pt x="30427" y="34737"/>
                    <a:pt x="30226" y="35865"/>
                    <a:pt x="30025" y="36968"/>
                  </a:cubicBezTo>
                  <a:cubicBezTo>
                    <a:pt x="29524" y="39549"/>
                    <a:pt x="29173" y="41654"/>
                    <a:pt x="28873" y="43634"/>
                  </a:cubicBezTo>
                  <a:cubicBezTo>
                    <a:pt x="28722" y="44762"/>
                    <a:pt x="28547" y="45890"/>
                    <a:pt x="28421" y="46993"/>
                  </a:cubicBezTo>
                  <a:cubicBezTo>
                    <a:pt x="28296" y="47995"/>
                    <a:pt x="28196" y="49073"/>
                    <a:pt x="28096" y="50376"/>
                  </a:cubicBezTo>
                  <a:cubicBezTo>
                    <a:pt x="27920" y="52206"/>
                    <a:pt x="27770" y="54035"/>
                    <a:pt x="27619" y="55865"/>
                  </a:cubicBezTo>
                  <a:lnTo>
                    <a:pt x="27544" y="56792"/>
                  </a:lnTo>
                  <a:cubicBezTo>
                    <a:pt x="27544" y="56843"/>
                    <a:pt x="27519" y="56868"/>
                    <a:pt x="27544" y="56868"/>
                  </a:cubicBezTo>
                  <a:cubicBezTo>
                    <a:pt x="27544" y="56918"/>
                    <a:pt x="27569" y="56968"/>
                    <a:pt x="27594" y="56993"/>
                  </a:cubicBezTo>
                  <a:cubicBezTo>
                    <a:pt x="27820" y="57193"/>
                    <a:pt x="28071" y="57369"/>
                    <a:pt x="28371" y="57544"/>
                  </a:cubicBezTo>
                  <a:cubicBezTo>
                    <a:pt x="28697" y="57720"/>
                    <a:pt x="29048" y="57895"/>
                    <a:pt x="29399" y="58020"/>
                  </a:cubicBezTo>
                  <a:cubicBezTo>
                    <a:pt x="29750" y="58171"/>
                    <a:pt x="30126" y="58271"/>
                    <a:pt x="30477" y="58346"/>
                  </a:cubicBezTo>
                  <a:cubicBezTo>
                    <a:pt x="30752" y="58396"/>
                    <a:pt x="31003" y="58421"/>
                    <a:pt x="31229" y="58421"/>
                  </a:cubicBezTo>
                  <a:lnTo>
                    <a:pt x="31479" y="58421"/>
                  </a:lnTo>
                  <a:cubicBezTo>
                    <a:pt x="31504" y="58421"/>
                    <a:pt x="31504" y="58421"/>
                    <a:pt x="31529" y="58396"/>
                  </a:cubicBezTo>
                  <a:cubicBezTo>
                    <a:pt x="31554" y="58396"/>
                    <a:pt x="31604" y="58371"/>
                    <a:pt x="31630" y="58346"/>
                  </a:cubicBezTo>
                  <a:cubicBezTo>
                    <a:pt x="31655" y="58296"/>
                    <a:pt x="31680" y="58271"/>
                    <a:pt x="31705" y="58246"/>
                  </a:cubicBezTo>
                  <a:lnTo>
                    <a:pt x="31780" y="58096"/>
                  </a:lnTo>
                  <a:lnTo>
                    <a:pt x="31855" y="57970"/>
                  </a:lnTo>
                  <a:lnTo>
                    <a:pt x="32181" y="57419"/>
                  </a:lnTo>
                  <a:cubicBezTo>
                    <a:pt x="32406" y="56993"/>
                    <a:pt x="32632" y="56592"/>
                    <a:pt x="32858" y="56191"/>
                  </a:cubicBezTo>
                  <a:cubicBezTo>
                    <a:pt x="33259" y="55464"/>
                    <a:pt x="33660" y="54687"/>
                    <a:pt x="34111" y="53810"/>
                  </a:cubicBezTo>
                  <a:cubicBezTo>
                    <a:pt x="34888" y="52331"/>
                    <a:pt x="35640" y="50727"/>
                    <a:pt x="36467" y="48973"/>
                  </a:cubicBezTo>
                  <a:cubicBezTo>
                    <a:pt x="37770" y="46116"/>
                    <a:pt x="39123" y="42933"/>
                    <a:pt x="40702" y="38998"/>
                  </a:cubicBezTo>
                  <a:cubicBezTo>
                    <a:pt x="41279" y="37569"/>
                    <a:pt x="41880" y="36015"/>
                    <a:pt x="42657" y="34010"/>
                  </a:cubicBezTo>
                  <a:lnTo>
                    <a:pt x="42682" y="33935"/>
                  </a:lnTo>
                  <a:cubicBezTo>
                    <a:pt x="43259" y="32456"/>
                    <a:pt x="43860" y="30903"/>
                    <a:pt x="44361" y="29374"/>
                  </a:cubicBezTo>
                  <a:cubicBezTo>
                    <a:pt x="45163" y="26993"/>
                    <a:pt x="46141" y="23434"/>
                    <a:pt x="45765" y="19850"/>
                  </a:cubicBezTo>
                  <a:cubicBezTo>
                    <a:pt x="45690" y="19073"/>
                    <a:pt x="45539" y="18296"/>
                    <a:pt x="45314" y="17544"/>
                  </a:cubicBezTo>
                  <a:cubicBezTo>
                    <a:pt x="45088" y="16817"/>
                    <a:pt x="44787" y="16065"/>
                    <a:pt x="44386" y="15288"/>
                  </a:cubicBezTo>
                  <a:cubicBezTo>
                    <a:pt x="44061" y="14662"/>
                    <a:pt x="43660" y="14035"/>
                    <a:pt x="43158" y="13384"/>
                  </a:cubicBezTo>
                  <a:cubicBezTo>
                    <a:pt x="42757" y="12832"/>
                    <a:pt x="42281" y="12281"/>
                    <a:pt x="41730" y="11704"/>
                  </a:cubicBezTo>
                  <a:cubicBezTo>
                    <a:pt x="40752" y="10702"/>
                    <a:pt x="39599" y="9724"/>
                    <a:pt x="38221" y="8722"/>
                  </a:cubicBezTo>
                  <a:cubicBezTo>
                    <a:pt x="37093" y="7920"/>
                    <a:pt x="35840" y="7118"/>
                    <a:pt x="34386" y="6316"/>
                  </a:cubicBezTo>
                  <a:cubicBezTo>
                    <a:pt x="33309" y="5714"/>
                    <a:pt x="32156" y="5138"/>
                    <a:pt x="31178" y="4637"/>
                  </a:cubicBezTo>
                  <a:cubicBezTo>
                    <a:pt x="29875" y="3985"/>
                    <a:pt x="28647" y="3409"/>
                    <a:pt x="27419" y="2857"/>
                  </a:cubicBezTo>
                  <a:cubicBezTo>
                    <a:pt x="26091" y="2256"/>
                    <a:pt x="24837" y="1754"/>
                    <a:pt x="23609" y="1278"/>
                  </a:cubicBezTo>
                  <a:cubicBezTo>
                    <a:pt x="22331" y="777"/>
                    <a:pt x="21128" y="376"/>
                    <a:pt x="19975" y="50"/>
                  </a:cubicBezTo>
                  <a:cubicBezTo>
                    <a:pt x="19950" y="25"/>
                    <a:pt x="19900" y="25"/>
                    <a:pt x="19875" y="25"/>
                  </a:cubicBezTo>
                  <a:lnTo>
                    <a:pt x="19825" y="25"/>
                  </a:lnTo>
                  <a:cubicBezTo>
                    <a:pt x="19800" y="25"/>
                    <a:pt x="19800" y="0"/>
                    <a:pt x="19775" y="0"/>
                  </a:cubicBez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6" name="Google Shape;13076;g24384d3dfa2_2_2336"/>
            <p:cNvSpPr/>
            <p:nvPr/>
          </p:nvSpPr>
          <p:spPr>
            <a:xfrm>
              <a:off x="2928725" y="1587125"/>
              <a:ext cx="717450" cy="1070200"/>
            </a:xfrm>
            <a:custGeom>
              <a:avLst/>
              <a:gdLst/>
              <a:ahLst/>
              <a:cxnLst/>
              <a:rect l="l" t="t" r="r" b="b"/>
              <a:pathLst>
                <a:path w="28698" h="42808" extrusionOk="0">
                  <a:moveTo>
                    <a:pt x="9800" y="0"/>
                  </a:moveTo>
                  <a:cubicBezTo>
                    <a:pt x="9649" y="50"/>
                    <a:pt x="9474" y="100"/>
                    <a:pt x="9324" y="151"/>
                  </a:cubicBezTo>
                  <a:cubicBezTo>
                    <a:pt x="9123" y="251"/>
                    <a:pt x="8948" y="326"/>
                    <a:pt x="8747" y="426"/>
                  </a:cubicBezTo>
                  <a:lnTo>
                    <a:pt x="8672" y="426"/>
                  </a:lnTo>
                  <a:cubicBezTo>
                    <a:pt x="8647" y="426"/>
                    <a:pt x="8622" y="451"/>
                    <a:pt x="8597" y="451"/>
                  </a:cubicBezTo>
                  <a:cubicBezTo>
                    <a:pt x="8496" y="527"/>
                    <a:pt x="8421" y="602"/>
                    <a:pt x="8321" y="677"/>
                  </a:cubicBezTo>
                  <a:cubicBezTo>
                    <a:pt x="7970" y="928"/>
                    <a:pt x="7644" y="1253"/>
                    <a:pt x="7319" y="1604"/>
                  </a:cubicBezTo>
                  <a:cubicBezTo>
                    <a:pt x="6717" y="2231"/>
                    <a:pt x="6191" y="2958"/>
                    <a:pt x="5689" y="3885"/>
                  </a:cubicBezTo>
                  <a:cubicBezTo>
                    <a:pt x="5263" y="4637"/>
                    <a:pt x="4862" y="5489"/>
                    <a:pt x="4486" y="6491"/>
                  </a:cubicBezTo>
                  <a:cubicBezTo>
                    <a:pt x="4186" y="7268"/>
                    <a:pt x="3910" y="8121"/>
                    <a:pt x="3584" y="9198"/>
                  </a:cubicBezTo>
                  <a:cubicBezTo>
                    <a:pt x="3308" y="10126"/>
                    <a:pt x="3033" y="11103"/>
                    <a:pt x="2732" y="12231"/>
                  </a:cubicBezTo>
                  <a:cubicBezTo>
                    <a:pt x="2406" y="13484"/>
                    <a:pt x="2080" y="14787"/>
                    <a:pt x="1780" y="16065"/>
                  </a:cubicBezTo>
                  <a:cubicBezTo>
                    <a:pt x="1203" y="18697"/>
                    <a:pt x="752" y="21329"/>
                    <a:pt x="451" y="23835"/>
                  </a:cubicBezTo>
                  <a:cubicBezTo>
                    <a:pt x="126" y="26492"/>
                    <a:pt x="0" y="29123"/>
                    <a:pt x="0" y="31680"/>
                  </a:cubicBezTo>
                  <a:cubicBezTo>
                    <a:pt x="25" y="32933"/>
                    <a:pt x="75" y="34161"/>
                    <a:pt x="176" y="35339"/>
                  </a:cubicBezTo>
                  <a:cubicBezTo>
                    <a:pt x="276" y="36642"/>
                    <a:pt x="426" y="37770"/>
                    <a:pt x="677" y="38822"/>
                  </a:cubicBezTo>
                  <a:cubicBezTo>
                    <a:pt x="877" y="39775"/>
                    <a:pt x="1153" y="40602"/>
                    <a:pt x="1504" y="41379"/>
                  </a:cubicBezTo>
                  <a:cubicBezTo>
                    <a:pt x="1529" y="41454"/>
                    <a:pt x="1554" y="41479"/>
                    <a:pt x="1579" y="41504"/>
                  </a:cubicBezTo>
                  <a:cubicBezTo>
                    <a:pt x="2256" y="41930"/>
                    <a:pt x="3058" y="42231"/>
                    <a:pt x="4060" y="42457"/>
                  </a:cubicBezTo>
                  <a:cubicBezTo>
                    <a:pt x="4837" y="42607"/>
                    <a:pt x="5689" y="42732"/>
                    <a:pt x="6792" y="42782"/>
                  </a:cubicBezTo>
                  <a:cubicBezTo>
                    <a:pt x="7168" y="42807"/>
                    <a:pt x="7619" y="42807"/>
                    <a:pt x="8095" y="42807"/>
                  </a:cubicBezTo>
                  <a:lnTo>
                    <a:pt x="8446" y="42807"/>
                  </a:lnTo>
                  <a:cubicBezTo>
                    <a:pt x="8847" y="42807"/>
                    <a:pt x="9198" y="42807"/>
                    <a:pt x="9524" y="42782"/>
                  </a:cubicBezTo>
                  <a:cubicBezTo>
                    <a:pt x="10476" y="42732"/>
                    <a:pt x="11454" y="42607"/>
                    <a:pt x="12507" y="42381"/>
                  </a:cubicBezTo>
                  <a:cubicBezTo>
                    <a:pt x="14361" y="41980"/>
                    <a:pt x="16266" y="41279"/>
                    <a:pt x="18196" y="40301"/>
                  </a:cubicBezTo>
                  <a:cubicBezTo>
                    <a:pt x="19048" y="39850"/>
                    <a:pt x="19925" y="39349"/>
                    <a:pt x="20802" y="38772"/>
                  </a:cubicBezTo>
                  <a:cubicBezTo>
                    <a:pt x="21078" y="38597"/>
                    <a:pt x="21354" y="38396"/>
                    <a:pt x="21629" y="38221"/>
                  </a:cubicBezTo>
                  <a:lnTo>
                    <a:pt x="21880" y="38046"/>
                  </a:lnTo>
                  <a:cubicBezTo>
                    <a:pt x="22206" y="37820"/>
                    <a:pt x="22532" y="37594"/>
                    <a:pt x="22857" y="37369"/>
                  </a:cubicBezTo>
                  <a:cubicBezTo>
                    <a:pt x="23835" y="36667"/>
                    <a:pt x="24562" y="36091"/>
                    <a:pt x="25188" y="35464"/>
                  </a:cubicBezTo>
                  <a:cubicBezTo>
                    <a:pt x="25539" y="35088"/>
                    <a:pt x="25865" y="34712"/>
                    <a:pt x="26116" y="34311"/>
                  </a:cubicBezTo>
                  <a:cubicBezTo>
                    <a:pt x="26391" y="33910"/>
                    <a:pt x="26592" y="33509"/>
                    <a:pt x="26742" y="33058"/>
                  </a:cubicBezTo>
                  <a:cubicBezTo>
                    <a:pt x="26767" y="33008"/>
                    <a:pt x="26792" y="32983"/>
                    <a:pt x="26792" y="32933"/>
                  </a:cubicBezTo>
                  <a:cubicBezTo>
                    <a:pt x="26792" y="32883"/>
                    <a:pt x="26767" y="32832"/>
                    <a:pt x="26742" y="32807"/>
                  </a:cubicBezTo>
                  <a:lnTo>
                    <a:pt x="26592" y="32657"/>
                  </a:lnTo>
                  <a:lnTo>
                    <a:pt x="26466" y="32507"/>
                  </a:lnTo>
                  <a:cubicBezTo>
                    <a:pt x="26366" y="32381"/>
                    <a:pt x="26291" y="32281"/>
                    <a:pt x="26191" y="32156"/>
                  </a:cubicBezTo>
                  <a:cubicBezTo>
                    <a:pt x="25614" y="31404"/>
                    <a:pt x="25138" y="30577"/>
                    <a:pt x="24762" y="29700"/>
                  </a:cubicBezTo>
                  <a:cubicBezTo>
                    <a:pt x="24762" y="29700"/>
                    <a:pt x="24737" y="29675"/>
                    <a:pt x="24737" y="29675"/>
                  </a:cubicBezTo>
                  <a:cubicBezTo>
                    <a:pt x="24737" y="29675"/>
                    <a:pt x="24737" y="29649"/>
                    <a:pt x="24737" y="29649"/>
                  </a:cubicBezTo>
                  <a:cubicBezTo>
                    <a:pt x="24587" y="29274"/>
                    <a:pt x="24461" y="28898"/>
                    <a:pt x="24336" y="28497"/>
                  </a:cubicBezTo>
                  <a:cubicBezTo>
                    <a:pt x="24211" y="28146"/>
                    <a:pt x="24136" y="27745"/>
                    <a:pt x="24035" y="27294"/>
                  </a:cubicBezTo>
                  <a:cubicBezTo>
                    <a:pt x="23860" y="26416"/>
                    <a:pt x="23735" y="25765"/>
                    <a:pt x="23659" y="25138"/>
                  </a:cubicBezTo>
                  <a:cubicBezTo>
                    <a:pt x="23509" y="23985"/>
                    <a:pt x="23484" y="23033"/>
                    <a:pt x="23584" y="22181"/>
                  </a:cubicBezTo>
                  <a:cubicBezTo>
                    <a:pt x="23659" y="21629"/>
                    <a:pt x="23785" y="21178"/>
                    <a:pt x="23935" y="20752"/>
                  </a:cubicBezTo>
                  <a:cubicBezTo>
                    <a:pt x="24010" y="20602"/>
                    <a:pt x="24111" y="20426"/>
                    <a:pt x="24186" y="20276"/>
                  </a:cubicBezTo>
                  <a:cubicBezTo>
                    <a:pt x="24361" y="20126"/>
                    <a:pt x="24537" y="19975"/>
                    <a:pt x="24737" y="19825"/>
                  </a:cubicBezTo>
                  <a:cubicBezTo>
                    <a:pt x="24888" y="19700"/>
                    <a:pt x="25063" y="19574"/>
                    <a:pt x="25238" y="19449"/>
                  </a:cubicBezTo>
                  <a:cubicBezTo>
                    <a:pt x="25414" y="19324"/>
                    <a:pt x="25589" y="19173"/>
                    <a:pt x="25765" y="19048"/>
                  </a:cubicBezTo>
                  <a:cubicBezTo>
                    <a:pt x="25965" y="18898"/>
                    <a:pt x="26116" y="18772"/>
                    <a:pt x="26266" y="18622"/>
                  </a:cubicBezTo>
                  <a:cubicBezTo>
                    <a:pt x="26441" y="18471"/>
                    <a:pt x="26592" y="18296"/>
                    <a:pt x="26742" y="18096"/>
                  </a:cubicBezTo>
                  <a:cubicBezTo>
                    <a:pt x="27018" y="17745"/>
                    <a:pt x="27269" y="17344"/>
                    <a:pt x="27494" y="16943"/>
                  </a:cubicBezTo>
                  <a:cubicBezTo>
                    <a:pt x="27720" y="16567"/>
                    <a:pt x="27895" y="16166"/>
                    <a:pt x="28071" y="15715"/>
                  </a:cubicBezTo>
                  <a:cubicBezTo>
                    <a:pt x="28371" y="14913"/>
                    <a:pt x="28547" y="14035"/>
                    <a:pt x="28622" y="13058"/>
                  </a:cubicBezTo>
                  <a:cubicBezTo>
                    <a:pt x="28697" y="12231"/>
                    <a:pt x="28672" y="11329"/>
                    <a:pt x="28547" y="10351"/>
                  </a:cubicBezTo>
                  <a:cubicBezTo>
                    <a:pt x="28472" y="9925"/>
                    <a:pt x="28396" y="9474"/>
                    <a:pt x="28271" y="8973"/>
                  </a:cubicBezTo>
                  <a:cubicBezTo>
                    <a:pt x="28171" y="8597"/>
                    <a:pt x="28071" y="8196"/>
                    <a:pt x="27920" y="7745"/>
                  </a:cubicBezTo>
                  <a:cubicBezTo>
                    <a:pt x="27670" y="6892"/>
                    <a:pt x="27419" y="6191"/>
                    <a:pt x="27168" y="5564"/>
                  </a:cubicBezTo>
                  <a:cubicBezTo>
                    <a:pt x="26842" y="4712"/>
                    <a:pt x="26517" y="3960"/>
                    <a:pt x="26141" y="3308"/>
                  </a:cubicBezTo>
                  <a:cubicBezTo>
                    <a:pt x="25865" y="2807"/>
                    <a:pt x="25564" y="2356"/>
                    <a:pt x="25263" y="1955"/>
                  </a:cubicBezTo>
                  <a:cubicBezTo>
                    <a:pt x="24712" y="1604"/>
                    <a:pt x="24211" y="1203"/>
                    <a:pt x="23685" y="827"/>
                  </a:cubicBezTo>
                  <a:cubicBezTo>
                    <a:pt x="23584" y="777"/>
                    <a:pt x="23509" y="727"/>
                    <a:pt x="23409" y="652"/>
                  </a:cubicBezTo>
                  <a:cubicBezTo>
                    <a:pt x="23384" y="702"/>
                    <a:pt x="23359" y="727"/>
                    <a:pt x="23359" y="777"/>
                  </a:cubicBezTo>
                  <a:lnTo>
                    <a:pt x="23359" y="877"/>
                  </a:lnTo>
                  <a:cubicBezTo>
                    <a:pt x="23359" y="1078"/>
                    <a:pt x="23359" y="1303"/>
                    <a:pt x="23359" y="1504"/>
                  </a:cubicBezTo>
                  <a:cubicBezTo>
                    <a:pt x="23359" y="1704"/>
                    <a:pt x="23334" y="1905"/>
                    <a:pt x="23309" y="2156"/>
                  </a:cubicBezTo>
                  <a:cubicBezTo>
                    <a:pt x="23233" y="2782"/>
                    <a:pt x="23058" y="3409"/>
                    <a:pt x="22832" y="3985"/>
                  </a:cubicBezTo>
                  <a:cubicBezTo>
                    <a:pt x="22607" y="4436"/>
                    <a:pt x="22356" y="4887"/>
                    <a:pt x="22055" y="5288"/>
                  </a:cubicBezTo>
                  <a:cubicBezTo>
                    <a:pt x="21755" y="5689"/>
                    <a:pt x="21404" y="6015"/>
                    <a:pt x="21053" y="6291"/>
                  </a:cubicBezTo>
                  <a:cubicBezTo>
                    <a:pt x="20702" y="6567"/>
                    <a:pt x="20301" y="6792"/>
                    <a:pt x="19900" y="6968"/>
                  </a:cubicBezTo>
                  <a:cubicBezTo>
                    <a:pt x="19474" y="7143"/>
                    <a:pt x="19023" y="7268"/>
                    <a:pt x="18572" y="7344"/>
                  </a:cubicBezTo>
                  <a:cubicBezTo>
                    <a:pt x="18321" y="7369"/>
                    <a:pt x="18070" y="7394"/>
                    <a:pt x="17795" y="7394"/>
                  </a:cubicBezTo>
                  <a:cubicBezTo>
                    <a:pt x="17544" y="7394"/>
                    <a:pt x="17268" y="7369"/>
                    <a:pt x="16993" y="7344"/>
                  </a:cubicBezTo>
                  <a:cubicBezTo>
                    <a:pt x="16391" y="7243"/>
                    <a:pt x="15765" y="7068"/>
                    <a:pt x="15138" y="6817"/>
                  </a:cubicBezTo>
                  <a:cubicBezTo>
                    <a:pt x="14411" y="6517"/>
                    <a:pt x="13735" y="6090"/>
                    <a:pt x="13083" y="5614"/>
                  </a:cubicBezTo>
                  <a:cubicBezTo>
                    <a:pt x="12431" y="5088"/>
                    <a:pt x="11880" y="4537"/>
                    <a:pt x="11404" y="3935"/>
                  </a:cubicBezTo>
                  <a:cubicBezTo>
                    <a:pt x="10978" y="3384"/>
                    <a:pt x="10627" y="2782"/>
                    <a:pt x="10351" y="2181"/>
                  </a:cubicBezTo>
                  <a:lnTo>
                    <a:pt x="10326" y="2156"/>
                  </a:lnTo>
                  <a:cubicBezTo>
                    <a:pt x="10126" y="1629"/>
                    <a:pt x="9975" y="1103"/>
                    <a:pt x="9900" y="552"/>
                  </a:cubicBezTo>
                  <a:cubicBezTo>
                    <a:pt x="9875" y="426"/>
                    <a:pt x="9850" y="276"/>
                    <a:pt x="9850" y="126"/>
                  </a:cubicBezTo>
                  <a:cubicBezTo>
                    <a:pt x="9850" y="75"/>
                    <a:pt x="9825" y="25"/>
                    <a:pt x="9800" y="0"/>
                  </a:cubicBezTo>
                  <a:close/>
                </a:path>
              </a:pathLst>
            </a:custGeom>
            <a:solidFill>
              <a:srgbClr val="EBD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7" name="Google Shape;13077;g24384d3dfa2_2_2336"/>
            <p:cNvSpPr/>
            <p:nvPr/>
          </p:nvSpPr>
          <p:spPr>
            <a:xfrm>
              <a:off x="2928100" y="1605925"/>
              <a:ext cx="718075" cy="1021550"/>
            </a:xfrm>
            <a:custGeom>
              <a:avLst/>
              <a:gdLst/>
              <a:ahLst/>
              <a:cxnLst/>
              <a:rect l="l" t="t" r="r" b="b"/>
              <a:pathLst>
                <a:path w="28723" h="40862" extrusionOk="0">
                  <a:moveTo>
                    <a:pt x="8221" y="0"/>
                  </a:moveTo>
                  <a:cubicBezTo>
                    <a:pt x="7920" y="251"/>
                    <a:pt x="7619" y="526"/>
                    <a:pt x="7318" y="852"/>
                  </a:cubicBezTo>
                  <a:cubicBezTo>
                    <a:pt x="6742" y="1479"/>
                    <a:pt x="6216" y="2206"/>
                    <a:pt x="5689" y="3108"/>
                  </a:cubicBezTo>
                  <a:cubicBezTo>
                    <a:pt x="5288" y="3860"/>
                    <a:pt x="4887" y="4737"/>
                    <a:pt x="4486" y="5739"/>
                  </a:cubicBezTo>
                  <a:cubicBezTo>
                    <a:pt x="4211" y="6516"/>
                    <a:pt x="3910" y="7369"/>
                    <a:pt x="3609" y="8446"/>
                  </a:cubicBezTo>
                  <a:cubicBezTo>
                    <a:pt x="3333" y="9399"/>
                    <a:pt x="3058" y="10376"/>
                    <a:pt x="2757" y="11454"/>
                  </a:cubicBezTo>
                  <a:cubicBezTo>
                    <a:pt x="2406" y="12732"/>
                    <a:pt x="2105" y="14035"/>
                    <a:pt x="1805" y="15313"/>
                  </a:cubicBezTo>
                  <a:cubicBezTo>
                    <a:pt x="1228" y="17945"/>
                    <a:pt x="777" y="20577"/>
                    <a:pt x="476" y="23083"/>
                  </a:cubicBezTo>
                  <a:cubicBezTo>
                    <a:pt x="151" y="25740"/>
                    <a:pt x="0" y="28396"/>
                    <a:pt x="25" y="30928"/>
                  </a:cubicBezTo>
                  <a:cubicBezTo>
                    <a:pt x="50" y="32181"/>
                    <a:pt x="100" y="33409"/>
                    <a:pt x="176" y="34587"/>
                  </a:cubicBezTo>
                  <a:cubicBezTo>
                    <a:pt x="301" y="35890"/>
                    <a:pt x="451" y="37018"/>
                    <a:pt x="677" y="38070"/>
                  </a:cubicBezTo>
                  <a:cubicBezTo>
                    <a:pt x="877" y="38998"/>
                    <a:pt x="1153" y="39800"/>
                    <a:pt x="1479" y="40552"/>
                  </a:cubicBezTo>
                  <a:cubicBezTo>
                    <a:pt x="1704" y="40577"/>
                    <a:pt x="1955" y="40602"/>
                    <a:pt x="2206" y="40627"/>
                  </a:cubicBezTo>
                  <a:cubicBezTo>
                    <a:pt x="2682" y="40652"/>
                    <a:pt x="3183" y="40702"/>
                    <a:pt x="3659" y="40727"/>
                  </a:cubicBezTo>
                  <a:cubicBezTo>
                    <a:pt x="3910" y="40752"/>
                    <a:pt x="4161" y="40777"/>
                    <a:pt x="4436" y="40802"/>
                  </a:cubicBezTo>
                  <a:cubicBezTo>
                    <a:pt x="4712" y="40827"/>
                    <a:pt x="4988" y="40827"/>
                    <a:pt x="5263" y="40852"/>
                  </a:cubicBezTo>
                  <a:cubicBezTo>
                    <a:pt x="5489" y="40858"/>
                    <a:pt x="5713" y="40861"/>
                    <a:pt x="5936" y="40861"/>
                  </a:cubicBezTo>
                  <a:cubicBezTo>
                    <a:pt x="6706" y="40861"/>
                    <a:pt x="7469" y="40824"/>
                    <a:pt x="8246" y="40727"/>
                  </a:cubicBezTo>
                  <a:cubicBezTo>
                    <a:pt x="9248" y="40627"/>
                    <a:pt x="10226" y="40476"/>
                    <a:pt x="11203" y="40226"/>
                  </a:cubicBezTo>
                  <a:lnTo>
                    <a:pt x="11178" y="40226"/>
                  </a:lnTo>
                  <a:cubicBezTo>
                    <a:pt x="12055" y="40025"/>
                    <a:pt x="12907" y="39775"/>
                    <a:pt x="13760" y="39449"/>
                  </a:cubicBezTo>
                  <a:cubicBezTo>
                    <a:pt x="14311" y="39248"/>
                    <a:pt x="14862" y="39048"/>
                    <a:pt x="15414" y="38822"/>
                  </a:cubicBezTo>
                  <a:cubicBezTo>
                    <a:pt x="16642" y="38321"/>
                    <a:pt x="17820" y="37745"/>
                    <a:pt x="18973" y="37118"/>
                  </a:cubicBezTo>
                  <a:cubicBezTo>
                    <a:pt x="20802" y="36116"/>
                    <a:pt x="22557" y="34963"/>
                    <a:pt x="24060" y="33534"/>
                  </a:cubicBezTo>
                  <a:cubicBezTo>
                    <a:pt x="24812" y="32832"/>
                    <a:pt x="25489" y="32055"/>
                    <a:pt x="26065" y="31203"/>
                  </a:cubicBezTo>
                  <a:cubicBezTo>
                    <a:pt x="25564" y="30501"/>
                    <a:pt x="25138" y="29750"/>
                    <a:pt x="24787" y="28948"/>
                  </a:cubicBezTo>
                  <a:cubicBezTo>
                    <a:pt x="24787" y="28948"/>
                    <a:pt x="24762" y="28897"/>
                    <a:pt x="24762" y="28897"/>
                  </a:cubicBezTo>
                  <a:cubicBezTo>
                    <a:pt x="24612" y="28496"/>
                    <a:pt x="24486" y="28121"/>
                    <a:pt x="24361" y="27745"/>
                  </a:cubicBezTo>
                  <a:cubicBezTo>
                    <a:pt x="24261" y="27369"/>
                    <a:pt x="24161" y="26968"/>
                    <a:pt x="24060" y="26542"/>
                  </a:cubicBezTo>
                  <a:cubicBezTo>
                    <a:pt x="23885" y="25689"/>
                    <a:pt x="23785" y="25013"/>
                    <a:pt x="23684" y="24386"/>
                  </a:cubicBezTo>
                  <a:cubicBezTo>
                    <a:pt x="23534" y="23233"/>
                    <a:pt x="23509" y="22281"/>
                    <a:pt x="23609" y="21429"/>
                  </a:cubicBezTo>
                  <a:cubicBezTo>
                    <a:pt x="23684" y="20877"/>
                    <a:pt x="23810" y="20426"/>
                    <a:pt x="23985" y="20025"/>
                  </a:cubicBezTo>
                  <a:cubicBezTo>
                    <a:pt x="24035" y="19850"/>
                    <a:pt x="24136" y="19699"/>
                    <a:pt x="24236" y="19524"/>
                  </a:cubicBezTo>
                  <a:cubicBezTo>
                    <a:pt x="24386" y="19374"/>
                    <a:pt x="24562" y="19223"/>
                    <a:pt x="24762" y="19073"/>
                  </a:cubicBezTo>
                  <a:cubicBezTo>
                    <a:pt x="24913" y="18948"/>
                    <a:pt x="25088" y="18822"/>
                    <a:pt x="25263" y="18697"/>
                  </a:cubicBezTo>
                  <a:cubicBezTo>
                    <a:pt x="25439" y="18572"/>
                    <a:pt x="25614" y="18446"/>
                    <a:pt x="25790" y="18296"/>
                  </a:cubicBezTo>
                  <a:cubicBezTo>
                    <a:pt x="25990" y="18146"/>
                    <a:pt x="26141" y="18020"/>
                    <a:pt x="26291" y="17870"/>
                  </a:cubicBezTo>
                  <a:cubicBezTo>
                    <a:pt x="26466" y="17719"/>
                    <a:pt x="26617" y="17544"/>
                    <a:pt x="26767" y="17344"/>
                  </a:cubicBezTo>
                  <a:cubicBezTo>
                    <a:pt x="27043" y="16993"/>
                    <a:pt x="27319" y="16617"/>
                    <a:pt x="27544" y="16191"/>
                  </a:cubicBezTo>
                  <a:cubicBezTo>
                    <a:pt x="27745" y="15840"/>
                    <a:pt x="27920" y="15414"/>
                    <a:pt x="28096" y="14963"/>
                  </a:cubicBezTo>
                  <a:cubicBezTo>
                    <a:pt x="28396" y="14161"/>
                    <a:pt x="28572" y="13283"/>
                    <a:pt x="28672" y="12306"/>
                  </a:cubicBezTo>
                  <a:cubicBezTo>
                    <a:pt x="28722" y="11479"/>
                    <a:pt x="28697" y="10577"/>
                    <a:pt x="28572" y="9599"/>
                  </a:cubicBezTo>
                  <a:cubicBezTo>
                    <a:pt x="28497" y="9148"/>
                    <a:pt x="28421" y="8697"/>
                    <a:pt x="28296" y="8221"/>
                  </a:cubicBezTo>
                  <a:cubicBezTo>
                    <a:pt x="28221" y="7870"/>
                    <a:pt x="28121" y="7494"/>
                    <a:pt x="27970" y="6993"/>
                  </a:cubicBezTo>
                  <a:cubicBezTo>
                    <a:pt x="27695" y="6115"/>
                    <a:pt x="27444" y="5414"/>
                    <a:pt x="27218" y="4787"/>
                  </a:cubicBezTo>
                  <a:cubicBezTo>
                    <a:pt x="26893" y="3960"/>
                    <a:pt x="26542" y="3233"/>
                    <a:pt x="26191" y="2556"/>
                  </a:cubicBezTo>
                  <a:cubicBezTo>
                    <a:pt x="25890" y="2055"/>
                    <a:pt x="25614" y="1604"/>
                    <a:pt x="25288" y="1203"/>
                  </a:cubicBezTo>
                  <a:cubicBezTo>
                    <a:pt x="25038" y="1028"/>
                    <a:pt x="24787" y="852"/>
                    <a:pt x="24537" y="677"/>
                  </a:cubicBezTo>
                  <a:cubicBezTo>
                    <a:pt x="24537" y="702"/>
                    <a:pt x="24537" y="752"/>
                    <a:pt x="24537" y="777"/>
                  </a:cubicBezTo>
                  <a:cubicBezTo>
                    <a:pt x="24486" y="1454"/>
                    <a:pt x="24361" y="2130"/>
                    <a:pt x="24161" y="2782"/>
                  </a:cubicBezTo>
                  <a:cubicBezTo>
                    <a:pt x="23960" y="3384"/>
                    <a:pt x="23684" y="3985"/>
                    <a:pt x="23309" y="4536"/>
                  </a:cubicBezTo>
                  <a:cubicBezTo>
                    <a:pt x="22983" y="5063"/>
                    <a:pt x="22557" y="5564"/>
                    <a:pt x="22106" y="5965"/>
                  </a:cubicBezTo>
                  <a:cubicBezTo>
                    <a:pt x="21579" y="6416"/>
                    <a:pt x="21028" y="6817"/>
                    <a:pt x="20401" y="7093"/>
                  </a:cubicBezTo>
                  <a:cubicBezTo>
                    <a:pt x="19775" y="7394"/>
                    <a:pt x="19073" y="7619"/>
                    <a:pt x="18396" y="7719"/>
                  </a:cubicBezTo>
                  <a:cubicBezTo>
                    <a:pt x="17974" y="7776"/>
                    <a:pt x="17552" y="7808"/>
                    <a:pt x="17134" y="7808"/>
                  </a:cubicBezTo>
                  <a:cubicBezTo>
                    <a:pt x="16808" y="7808"/>
                    <a:pt x="16484" y="7788"/>
                    <a:pt x="16166" y="7744"/>
                  </a:cubicBezTo>
                  <a:cubicBezTo>
                    <a:pt x="15765" y="7694"/>
                    <a:pt x="15364" y="7619"/>
                    <a:pt x="14988" y="7519"/>
                  </a:cubicBezTo>
                  <a:cubicBezTo>
                    <a:pt x="14612" y="7419"/>
                    <a:pt x="14211" y="7268"/>
                    <a:pt x="13835" y="7093"/>
                  </a:cubicBezTo>
                  <a:cubicBezTo>
                    <a:pt x="13083" y="6742"/>
                    <a:pt x="12381" y="6291"/>
                    <a:pt x="11730" y="5739"/>
                  </a:cubicBezTo>
                  <a:cubicBezTo>
                    <a:pt x="11078" y="5188"/>
                    <a:pt x="10476" y="4536"/>
                    <a:pt x="9975" y="3860"/>
                  </a:cubicBezTo>
                  <a:cubicBezTo>
                    <a:pt x="9148" y="2707"/>
                    <a:pt x="8496" y="1404"/>
                    <a:pt x="8221" y="0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8" name="Google Shape;13078;g24384d3dfa2_2_2336"/>
            <p:cNvSpPr/>
            <p:nvPr/>
          </p:nvSpPr>
          <p:spPr>
            <a:xfrm>
              <a:off x="2497000" y="2717450"/>
              <a:ext cx="328350" cy="194875"/>
            </a:xfrm>
            <a:custGeom>
              <a:avLst/>
              <a:gdLst/>
              <a:ahLst/>
              <a:cxnLst/>
              <a:rect l="l" t="t" r="r" b="b"/>
              <a:pathLst>
                <a:path w="13134" h="7795" extrusionOk="0">
                  <a:moveTo>
                    <a:pt x="6868" y="0"/>
                  </a:moveTo>
                  <a:cubicBezTo>
                    <a:pt x="6818" y="0"/>
                    <a:pt x="6793" y="26"/>
                    <a:pt x="6768" y="51"/>
                  </a:cubicBezTo>
                  <a:cubicBezTo>
                    <a:pt x="6292" y="452"/>
                    <a:pt x="5765" y="802"/>
                    <a:pt x="5214" y="1103"/>
                  </a:cubicBezTo>
                  <a:cubicBezTo>
                    <a:pt x="4437" y="1504"/>
                    <a:pt x="3585" y="1805"/>
                    <a:pt x="2557" y="2031"/>
                  </a:cubicBezTo>
                  <a:lnTo>
                    <a:pt x="2507" y="2056"/>
                  </a:lnTo>
                  <a:cubicBezTo>
                    <a:pt x="2081" y="2156"/>
                    <a:pt x="1630" y="2256"/>
                    <a:pt x="1229" y="2381"/>
                  </a:cubicBezTo>
                  <a:cubicBezTo>
                    <a:pt x="928" y="2482"/>
                    <a:pt x="703" y="2582"/>
                    <a:pt x="477" y="2707"/>
                  </a:cubicBezTo>
                  <a:cubicBezTo>
                    <a:pt x="252" y="2858"/>
                    <a:pt x="126" y="3008"/>
                    <a:pt x="51" y="3158"/>
                  </a:cubicBezTo>
                  <a:cubicBezTo>
                    <a:pt x="1" y="3234"/>
                    <a:pt x="1" y="3334"/>
                    <a:pt x="26" y="3434"/>
                  </a:cubicBezTo>
                  <a:cubicBezTo>
                    <a:pt x="26" y="3534"/>
                    <a:pt x="76" y="3635"/>
                    <a:pt x="151" y="3735"/>
                  </a:cubicBezTo>
                  <a:cubicBezTo>
                    <a:pt x="226" y="3835"/>
                    <a:pt x="327" y="3935"/>
                    <a:pt x="452" y="4011"/>
                  </a:cubicBezTo>
                  <a:cubicBezTo>
                    <a:pt x="552" y="4061"/>
                    <a:pt x="703" y="4136"/>
                    <a:pt x="853" y="4161"/>
                  </a:cubicBezTo>
                  <a:cubicBezTo>
                    <a:pt x="978" y="4186"/>
                    <a:pt x="1129" y="4211"/>
                    <a:pt x="1254" y="4211"/>
                  </a:cubicBezTo>
                  <a:lnTo>
                    <a:pt x="1304" y="4211"/>
                  </a:lnTo>
                  <a:cubicBezTo>
                    <a:pt x="1455" y="4211"/>
                    <a:pt x="1605" y="4186"/>
                    <a:pt x="1730" y="4161"/>
                  </a:cubicBezTo>
                  <a:cubicBezTo>
                    <a:pt x="1956" y="4136"/>
                    <a:pt x="2232" y="4086"/>
                    <a:pt x="2532" y="3985"/>
                  </a:cubicBezTo>
                  <a:lnTo>
                    <a:pt x="2532" y="3985"/>
                  </a:lnTo>
                  <a:cubicBezTo>
                    <a:pt x="2382" y="4086"/>
                    <a:pt x="2257" y="4186"/>
                    <a:pt x="2131" y="4286"/>
                  </a:cubicBezTo>
                  <a:cubicBezTo>
                    <a:pt x="1881" y="4487"/>
                    <a:pt x="1680" y="4662"/>
                    <a:pt x="1555" y="4863"/>
                  </a:cubicBezTo>
                  <a:cubicBezTo>
                    <a:pt x="1379" y="5063"/>
                    <a:pt x="1279" y="5239"/>
                    <a:pt x="1279" y="5439"/>
                  </a:cubicBezTo>
                  <a:cubicBezTo>
                    <a:pt x="1254" y="5539"/>
                    <a:pt x="1279" y="5640"/>
                    <a:pt x="1304" y="5715"/>
                  </a:cubicBezTo>
                  <a:cubicBezTo>
                    <a:pt x="1329" y="5840"/>
                    <a:pt x="1430" y="5940"/>
                    <a:pt x="1480" y="5990"/>
                  </a:cubicBezTo>
                  <a:cubicBezTo>
                    <a:pt x="1580" y="6066"/>
                    <a:pt x="1680" y="6141"/>
                    <a:pt x="1780" y="6191"/>
                  </a:cubicBezTo>
                  <a:cubicBezTo>
                    <a:pt x="1906" y="6241"/>
                    <a:pt x="2031" y="6266"/>
                    <a:pt x="2181" y="6266"/>
                  </a:cubicBezTo>
                  <a:lnTo>
                    <a:pt x="2257" y="6266"/>
                  </a:lnTo>
                  <a:cubicBezTo>
                    <a:pt x="2507" y="6266"/>
                    <a:pt x="2733" y="6216"/>
                    <a:pt x="3034" y="6116"/>
                  </a:cubicBezTo>
                  <a:cubicBezTo>
                    <a:pt x="3384" y="6016"/>
                    <a:pt x="3685" y="5840"/>
                    <a:pt x="3936" y="5715"/>
                  </a:cubicBezTo>
                  <a:cubicBezTo>
                    <a:pt x="4061" y="5640"/>
                    <a:pt x="4211" y="5539"/>
                    <a:pt x="4362" y="5464"/>
                  </a:cubicBezTo>
                  <a:lnTo>
                    <a:pt x="4362" y="5464"/>
                  </a:lnTo>
                  <a:cubicBezTo>
                    <a:pt x="4262" y="5539"/>
                    <a:pt x="4186" y="5640"/>
                    <a:pt x="4111" y="5740"/>
                  </a:cubicBezTo>
                  <a:cubicBezTo>
                    <a:pt x="3886" y="6016"/>
                    <a:pt x="3735" y="6241"/>
                    <a:pt x="3610" y="6467"/>
                  </a:cubicBezTo>
                  <a:cubicBezTo>
                    <a:pt x="3510" y="6717"/>
                    <a:pt x="3460" y="6943"/>
                    <a:pt x="3485" y="7143"/>
                  </a:cubicBezTo>
                  <a:cubicBezTo>
                    <a:pt x="3535" y="7369"/>
                    <a:pt x="3660" y="7544"/>
                    <a:pt x="3861" y="7670"/>
                  </a:cubicBezTo>
                  <a:cubicBezTo>
                    <a:pt x="3986" y="7745"/>
                    <a:pt x="4161" y="7795"/>
                    <a:pt x="4337" y="7795"/>
                  </a:cubicBezTo>
                  <a:lnTo>
                    <a:pt x="4437" y="7795"/>
                  </a:lnTo>
                  <a:cubicBezTo>
                    <a:pt x="4562" y="7795"/>
                    <a:pt x="4663" y="7770"/>
                    <a:pt x="4763" y="7745"/>
                  </a:cubicBezTo>
                  <a:cubicBezTo>
                    <a:pt x="4888" y="7695"/>
                    <a:pt x="4988" y="7670"/>
                    <a:pt x="5139" y="7620"/>
                  </a:cubicBezTo>
                  <a:cubicBezTo>
                    <a:pt x="5565" y="7419"/>
                    <a:pt x="5941" y="7168"/>
                    <a:pt x="6242" y="6968"/>
                  </a:cubicBezTo>
                  <a:cubicBezTo>
                    <a:pt x="6592" y="6717"/>
                    <a:pt x="6943" y="6442"/>
                    <a:pt x="7344" y="6091"/>
                  </a:cubicBezTo>
                  <a:cubicBezTo>
                    <a:pt x="7670" y="5815"/>
                    <a:pt x="7971" y="5539"/>
                    <a:pt x="8247" y="5264"/>
                  </a:cubicBezTo>
                  <a:cubicBezTo>
                    <a:pt x="8347" y="5138"/>
                    <a:pt x="8447" y="5038"/>
                    <a:pt x="8547" y="4938"/>
                  </a:cubicBezTo>
                  <a:cubicBezTo>
                    <a:pt x="8648" y="4813"/>
                    <a:pt x="8773" y="4662"/>
                    <a:pt x="8873" y="4487"/>
                  </a:cubicBezTo>
                  <a:cubicBezTo>
                    <a:pt x="9099" y="4637"/>
                    <a:pt x="9324" y="4787"/>
                    <a:pt x="9625" y="4963"/>
                  </a:cubicBezTo>
                  <a:cubicBezTo>
                    <a:pt x="9976" y="5138"/>
                    <a:pt x="10327" y="5314"/>
                    <a:pt x="10678" y="5414"/>
                  </a:cubicBezTo>
                  <a:cubicBezTo>
                    <a:pt x="11054" y="5539"/>
                    <a:pt x="11379" y="5589"/>
                    <a:pt x="11680" y="5589"/>
                  </a:cubicBezTo>
                  <a:lnTo>
                    <a:pt x="11780" y="5589"/>
                  </a:lnTo>
                  <a:cubicBezTo>
                    <a:pt x="11931" y="5564"/>
                    <a:pt x="12106" y="5539"/>
                    <a:pt x="12257" y="5489"/>
                  </a:cubicBezTo>
                  <a:cubicBezTo>
                    <a:pt x="12407" y="5439"/>
                    <a:pt x="12557" y="5364"/>
                    <a:pt x="12733" y="5214"/>
                  </a:cubicBezTo>
                  <a:cubicBezTo>
                    <a:pt x="12908" y="5063"/>
                    <a:pt x="13134" y="4813"/>
                    <a:pt x="13084" y="4512"/>
                  </a:cubicBezTo>
                  <a:cubicBezTo>
                    <a:pt x="13059" y="4211"/>
                    <a:pt x="12808" y="4011"/>
                    <a:pt x="12658" y="3860"/>
                  </a:cubicBezTo>
                  <a:cubicBezTo>
                    <a:pt x="12532" y="3785"/>
                    <a:pt x="12382" y="3685"/>
                    <a:pt x="12282" y="3635"/>
                  </a:cubicBezTo>
                  <a:cubicBezTo>
                    <a:pt x="12131" y="3534"/>
                    <a:pt x="12006" y="3459"/>
                    <a:pt x="11856" y="3409"/>
                  </a:cubicBezTo>
                  <a:lnTo>
                    <a:pt x="11680" y="3309"/>
                  </a:lnTo>
                  <a:lnTo>
                    <a:pt x="11480" y="3234"/>
                  </a:lnTo>
                  <a:cubicBezTo>
                    <a:pt x="11329" y="3158"/>
                    <a:pt x="11204" y="3058"/>
                    <a:pt x="11054" y="2983"/>
                  </a:cubicBezTo>
                  <a:lnTo>
                    <a:pt x="11003" y="2958"/>
                  </a:lnTo>
                  <a:cubicBezTo>
                    <a:pt x="10753" y="2782"/>
                    <a:pt x="10527" y="2582"/>
                    <a:pt x="10327" y="2381"/>
                  </a:cubicBezTo>
                  <a:cubicBezTo>
                    <a:pt x="10201" y="2256"/>
                    <a:pt x="10101" y="2106"/>
                    <a:pt x="10026" y="1955"/>
                  </a:cubicBezTo>
                  <a:cubicBezTo>
                    <a:pt x="9976" y="1830"/>
                    <a:pt x="9926" y="1730"/>
                    <a:pt x="9901" y="1630"/>
                  </a:cubicBezTo>
                  <a:cubicBezTo>
                    <a:pt x="9876" y="1554"/>
                    <a:pt x="9800" y="1504"/>
                    <a:pt x="9725" y="1504"/>
                  </a:cubicBezTo>
                  <a:cubicBezTo>
                    <a:pt x="9700" y="1504"/>
                    <a:pt x="9675" y="1504"/>
                    <a:pt x="9675" y="1529"/>
                  </a:cubicBezTo>
                  <a:cubicBezTo>
                    <a:pt x="9625" y="1529"/>
                    <a:pt x="9575" y="1579"/>
                    <a:pt x="9550" y="1630"/>
                  </a:cubicBezTo>
                  <a:lnTo>
                    <a:pt x="9525" y="1604"/>
                  </a:lnTo>
                  <a:cubicBezTo>
                    <a:pt x="9500" y="1604"/>
                    <a:pt x="9450" y="1579"/>
                    <a:pt x="9425" y="1579"/>
                  </a:cubicBezTo>
                  <a:cubicBezTo>
                    <a:pt x="9149" y="1479"/>
                    <a:pt x="8873" y="1354"/>
                    <a:pt x="8597" y="1229"/>
                  </a:cubicBezTo>
                  <a:cubicBezTo>
                    <a:pt x="8347" y="1128"/>
                    <a:pt x="8096" y="1003"/>
                    <a:pt x="7846" y="903"/>
                  </a:cubicBezTo>
                  <a:cubicBezTo>
                    <a:pt x="7369" y="727"/>
                    <a:pt x="6968" y="627"/>
                    <a:pt x="6618" y="627"/>
                  </a:cubicBezTo>
                  <a:cubicBezTo>
                    <a:pt x="6743" y="527"/>
                    <a:pt x="6843" y="427"/>
                    <a:pt x="6968" y="326"/>
                  </a:cubicBezTo>
                  <a:cubicBezTo>
                    <a:pt x="6993" y="301"/>
                    <a:pt x="7019" y="276"/>
                    <a:pt x="7044" y="226"/>
                  </a:cubicBezTo>
                  <a:cubicBezTo>
                    <a:pt x="7044" y="176"/>
                    <a:pt x="7044" y="126"/>
                    <a:pt x="7019" y="76"/>
                  </a:cubicBezTo>
                  <a:cubicBezTo>
                    <a:pt x="6968" y="51"/>
                    <a:pt x="6918" y="0"/>
                    <a:pt x="686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9" name="Google Shape;13079;g24384d3dfa2_2_2336"/>
            <p:cNvSpPr/>
            <p:nvPr/>
          </p:nvSpPr>
          <p:spPr>
            <a:xfrm>
              <a:off x="3515175" y="1603400"/>
              <a:ext cx="144775" cy="363450"/>
            </a:xfrm>
            <a:custGeom>
              <a:avLst/>
              <a:gdLst/>
              <a:ahLst/>
              <a:cxnLst/>
              <a:rect l="l" t="t" r="r" b="b"/>
              <a:pathLst>
                <a:path w="5791" h="14538" extrusionOk="0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0" name="Google Shape;13080;g24384d3dfa2_2_2336"/>
            <p:cNvSpPr/>
            <p:nvPr/>
          </p:nvSpPr>
          <p:spPr>
            <a:xfrm>
              <a:off x="2638000" y="1591500"/>
              <a:ext cx="592750" cy="1176725"/>
            </a:xfrm>
            <a:custGeom>
              <a:avLst/>
              <a:gdLst/>
              <a:ahLst/>
              <a:cxnLst/>
              <a:rect l="l" t="t" r="r" b="b"/>
              <a:pathLst>
                <a:path w="23710" h="47069" extrusionOk="0">
                  <a:moveTo>
                    <a:pt x="20351" y="1"/>
                  </a:moveTo>
                  <a:cubicBezTo>
                    <a:pt x="20326" y="1"/>
                    <a:pt x="20301" y="26"/>
                    <a:pt x="20276" y="26"/>
                  </a:cubicBezTo>
                  <a:cubicBezTo>
                    <a:pt x="19775" y="226"/>
                    <a:pt x="19273" y="452"/>
                    <a:pt x="18822" y="702"/>
                  </a:cubicBezTo>
                  <a:cubicBezTo>
                    <a:pt x="18396" y="953"/>
                    <a:pt x="17945" y="1229"/>
                    <a:pt x="17519" y="1555"/>
                  </a:cubicBezTo>
                  <a:cubicBezTo>
                    <a:pt x="16742" y="2131"/>
                    <a:pt x="15990" y="2858"/>
                    <a:pt x="15263" y="3710"/>
                  </a:cubicBezTo>
                  <a:cubicBezTo>
                    <a:pt x="14612" y="4462"/>
                    <a:pt x="14035" y="5314"/>
                    <a:pt x="13459" y="6291"/>
                  </a:cubicBezTo>
                  <a:cubicBezTo>
                    <a:pt x="12958" y="7144"/>
                    <a:pt x="12506" y="8096"/>
                    <a:pt x="12030" y="9149"/>
                  </a:cubicBezTo>
                  <a:cubicBezTo>
                    <a:pt x="11654" y="10051"/>
                    <a:pt x="11278" y="11003"/>
                    <a:pt x="10902" y="12106"/>
                  </a:cubicBezTo>
                  <a:cubicBezTo>
                    <a:pt x="10727" y="12607"/>
                    <a:pt x="10577" y="13108"/>
                    <a:pt x="10401" y="13660"/>
                  </a:cubicBezTo>
                  <a:lnTo>
                    <a:pt x="10401" y="13710"/>
                  </a:lnTo>
                  <a:cubicBezTo>
                    <a:pt x="10176" y="14412"/>
                    <a:pt x="9950" y="15139"/>
                    <a:pt x="9724" y="15840"/>
                  </a:cubicBezTo>
                  <a:cubicBezTo>
                    <a:pt x="8998" y="18322"/>
                    <a:pt x="8221" y="20903"/>
                    <a:pt x="7619" y="22983"/>
                  </a:cubicBezTo>
                  <a:lnTo>
                    <a:pt x="7218" y="24387"/>
                  </a:lnTo>
                  <a:cubicBezTo>
                    <a:pt x="6316" y="27545"/>
                    <a:pt x="5514" y="30201"/>
                    <a:pt x="4687" y="32908"/>
                  </a:cubicBezTo>
                  <a:cubicBezTo>
                    <a:pt x="4160" y="34512"/>
                    <a:pt x="3734" y="35840"/>
                    <a:pt x="3308" y="37043"/>
                  </a:cubicBezTo>
                  <a:cubicBezTo>
                    <a:pt x="2857" y="38372"/>
                    <a:pt x="2331" y="39750"/>
                    <a:pt x="1805" y="41079"/>
                  </a:cubicBezTo>
                  <a:cubicBezTo>
                    <a:pt x="1504" y="41805"/>
                    <a:pt x="1203" y="42532"/>
                    <a:pt x="902" y="43234"/>
                  </a:cubicBezTo>
                  <a:cubicBezTo>
                    <a:pt x="752" y="43610"/>
                    <a:pt x="576" y="43986"/>
                    <a:pt x="426" y="44362"/>
                  </a:cubicBezTo>
                  <a:cubicBezTo>
                    <a:pt x="351" y="44537"/>
                    <a:pt x="251" y="44713"/>
                    <a:pt x="175" y="44913"/>
                  </a:cubicBezTo>
                  <a:lnTo>
                    <a:pt x="125" y="44988"/>
                  </a:lnTo>
                  <a:lnTo>
                    <a:pt x="75" y="45139"/>
                  </a:lnTo>
                  <a:cubicBezTo>
                    <a:pt x="50" y="45164"/>
                    <a:pt x="25" y="45214"/>
                    <a:pt x="25" y="45264"/>
                  </a:cubicBezTo>
                  <a:lnTo>
                    <a:pt x="0" y="45314"/>
                  </a:lnTo>
                  <a:cubicBezTo>
                    <a:pt x="0" y="45364"/>
                    <a:pt x="0" y="45389"/>
                    <a:pt x="25" y="45414"/>
                  </a:cubicBezTo>
                  <a:cubicBezTo>
                    <a:pt x="25" y="45465"/>
                    <a:pt x="50" y="45515"/>
                    <a:pt x="75" y="45540"/>
                  </a:cubicBezTo>
                  <a:cubicBezTo>
                    <a:pt x="351" y="45866"/>
                    <a:pt x="677" y="46116"/>
                    <a:pt x="1103" y="46367"/>
                  </a:cubicBezTo>
                  <a:cubicBezTo>
                    <a:pt x="1479" y="46592"/>
                    <a:pt x="1930" y="46793"/>
                    <a:pt x="2406" y="46918"/>
                  </a:cubicBezTo>
                  <a:cubicBezTo>
                    <a:pt x="2807" y="47018"/>
                    <a:pt x="3183" y="47069"/>
                    <a:pt x="3559" y="47069"/>
                  </a:cubicBezTo>
                  <a:lnTo>
                    <a:pt x="3810" y="47069"/>
                  </a:lnTo>
                  <a:cubicBezTo>
                    <a:pt x="4286" y="47043"/>
                    <a:pt x="4737" y="46893"/>
                    <a:pt x="5113" y="46668"/>
                  </a:cubicBezTo>
                  <a:cubicBezTo>
                    <a:pt x="5163" y="46642"/>
                    <a:pt x="5188" y="46592"/>
                    <a:pt x="5188" y="46542"/>
                  </a:cubicBezTo>
                  <a:cubicBezTo>
                    <a:pt x="5338" y="46367"/>
                    <a:pt x="5464" y="46191"/>
                    <a:pt x="5614" y="46016"/>
                  </a:cubicBezTo>
                  <a:cubicBezTo>
                    <a:pt x="5764" y="45815"/>
                    <a:pt x="5915" y="45590"/>
                    <a:pt x="6040" y="45389"/>
                  </a:cubicBezTo>
                  <a:cubicBezTo>
                    <a:pt x="6316" y="44988"/>
                    <a:pt x="6592" y="44587"/>
                    <a:pt x="6867" y="44136"/>
                  </a:cubicBezTo>
                  <a:cubicBezTo>
                    <a:pt x="7318" y="43384"/>
                    <a:pt x="7795" y="42532"/>
                    <a:pt x="8371" y="41480"/>
                  </a:cubicBezTo>
                  <a:cubicBezTo>
                    <a:pt x="8572" y="41079"/>
                    <a:pt x="8797" y="40652"/>
                    <a:pt x="8998" y="40251"/>
                  </a:cubicBezTo>
                  <a:cubicBezTo>
                    <a:pt x="9123" y="40527"/>
                    <a:pt x="9323" y="40803"/>
                    <a:pt x="9624" y="41129"/>
                  </a:cubicBezTo>
                  <a:cubicBezTo>
                    <a:pt x="9900" y="41404"/>
                    <a:pt x="10201" y="41655"/>
                    <a:pt x="10476" y="41931"/>
                  </a:cubicBezTo>
                  <a:lnTo>
                    <a:pt x="10627" y="42056"/>
                  </a:lnTo>
                  <a:cubicBezTo>
                    <a:pt x="10902" y="42307"/>
                    <a:pt x="11153" y="42507"/>
                    <a:pt x="11404" y="42708"/>
                  </a:cubicBezTo>
                  <a:cubicBezTo>
                    <a:pt x="11704" y="42958"/>
                    <a:pt x="12005" y="43184"/>
                    <a:pt x="12281" y="43384"/>
                  </a:cubicBezTo>
                  <a:cubicBezTo>
                    <a:pt x="12932" y="43835"/>
                    <a:pt x="13609" y="44287"/>
                    <a:pt x="14336" y="44663"/>
                  </a:cubicBezTo>
                  <a:cubicBezTo>
                    <a:pt x="15113" y="45089"/>
                    <a:pt x="15865" y="45414"/>
                    <a:pt x="16592" y="45640"/>
                  </a:cubicBezTo>
                  <a:cubicBezTo>
                    <a:pt x="17419" y="45916"/>
                    <a:pt x="18196" y="46041"/>
                    <a:pt x="18922" y="46041"/>
                  </a:cubicBezTo>
                  <a:cubicBezTo>
                    <a:pt x="19724" y="46041"/>
                    <a:pt x="20426" y="45891"/>
                    <a:pt x="21053" y="45565"/>
                  </a:cubicBezTo>
                  <a:cubicBezTo>
                    <a:pt x="21103" y="45540"/>
                    <a:pt x="21128" y="45515"/>
                    <a:pt x="21153" y="45465"/>
                  </a:cubicBezTo>
                  <a:cubicBezTo>
                    <a:pt x="21203" y="45439"/>
                    <a:pt x="21228" y="45389"/>
                    <a:pt x="21253" y="45314"/>
                  </a:cubicBezTo>
                  <a:cubicBezTo>
                    <a:pt x="21253" y="45264"/>
                    <a:pt x="21228" y="45239"/>
                    <a:pt x="21203" y="45189"/>
                  </a:cubicBezTo>
                  <a:cubicBezTo>
                    <a:pt x="21028" y="44988"/>
                    <a:pt x="20852" y="44763"/>
                    <a:pt x="20652" y="44462"/>
                  </a:cubicBezTo>
                  <a:cubicBezTo>
                    <a:pt x="20326" y="43911"/>
                    <a:pt x="20050" y="43284"/>
                    <a:pt x="19850" y="42582"/>
                  </a:cubicBezTo>
                  <a:cubicBezTo>
                    <a:pt x="19649" y="41906"/>
                    <a:pt x="19524" y="41204"/>
                    <a:pt x="19424" y="40427"/>
                  </a:cubicBezTo>
                  <a:cubicBezTo>
                    <a:pt x="19298" y="39700"/>
                    <a:pt x="19248" y="38923"/>
                    <a:pt x="19248" y="38046"/>
                  </a:cubicBezTo>
                  <a:lnTo>
                    <a:pt x="19223" y="38096"/>
                  </a:lnTo>
                  <a:cubicBezTo>
                    <a:pt x="19198" y="34637"/>
                    <a:pt x="19950" y="31204"/>
                    <a:pt x="20677" y="28347"/>
                  </a:cubicBezTo>
                  <a:cubicBezTo>
                    <a:pt x="20978" y="27119"/>
                    <a:pt x="21328" y="25865"/>
                    <a:pt x="21679" y="24662"/>
                  </a:cubicBezTo>
                  <a:lnTo>
                    <a:pt x="21679" y="24612"/>
                  </a:lnTo>
                  <a:lnTo>
                    <a:pt x="21704" y="24537"/>
                  </a:lnTo>
                  <a:lnTo>
                    <a:pt x="21729" y="24487"/>
                  </a:lnTo>
                  <a:cubicBezTo>
                    <a:pt x="21905" y="23835"/>
                    <a:pt x="22080" y="23209"/>
                    <a:pt x="22231" y="22557"/>
                  </a:cubicBezTo>
                  <a:cubicBezTo>
                    <a:pt x="22406" y="21906"/>
                    <a:pt x="22582" y="21204"/>
                    <a:pt x="22732" y="20502"/>
                  </a:cubicBezTo>
                  <a:cubicBezTo>
                    <a:pt x="23058" y="19048"/>
                    <a:pt x="23308" y="17645"/>
                    <a:pt x="23459" y="16291"/>
                  </a:cubicBezTo>
                  <a:cubicBezTo>
                    <a:pt x="23634" y="14863"/>
                    <a:pt x="23709" y="13459"/>
                    <a:pt x="23709" y="12056"/>
                  </a:cubicBezTo>
                  <a:cubicBezTo>
                    <a:pt x="23684" y="11003"/>
                    <a:pt x="23609" y="9900"/>
                    <a:pt x="23484" y="8848"/>
                  </a:cubicBezTo>
                  <a:cubicBezTo>
                    <a:pt x="23359" y="7795"/>
                    <a:pt x="23158" y="6743"/>
                    <a:pt x="22907" y="5690"/>
                  </a:cubicBezTo>
                  <a:cubicBezTo>
                    <a:pt x="22657" y="4662"/>
                    <a:pt x="22356" y="3685"/>
                    <a:pt x="21980" y="2783"/>
                  </a:cubicBezTo>
                  <a:cubicBezTo>
                    <a:pt x="21604" y="1855"/>
                    <a:pt x="21128" y="928"/>
                    <a:pt x="20577" y="101"/>
                  </a:cubicBezTo>
                  <a:cubicBezTo>
                    <a:pt x="20552" y="51"/>
                    <a:pt x="20501" y="26"/>
                    <a:pt x="20426" y="26"/>
                  </a:cubicBezTo>
                  <a:cubicBezTo>
                    <a:pt x="20401" y="26"/>
                    <a:pt x="20376" y="1"/>
                    <a:pt x="2035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1" name="Google Shape;13081;g24384d3dfa2_2_2336"/>
            <p:cNvSpPr/>
            <p:nvPr/>
          </p:nvSpPr>
          <p:spPr>
            <a:xfrm>
              <a:off x="3515175" y="1603400"/>
              <a:ext cx="144775" cy="363450"/>
            </a:xfrm>
            <a:custGeom>
              <a:avLst/>
              <a:gdLst/>
              <a:ahLst/>
              <a:cxnLst/>
              <a:rect l="l" t="t" r="r" b="b"/>
              <a:pathLst>
                <a:path w="5791" h="14538" extrusionOk="0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2" name="Google Shape;13082;g24384d3dfa2_2_2336"/>
            <p:cNvSpPr/>
            <p:nvPr/>
          </p:nvSpPr>
          <p:spPr>
            <a:xfrm>
              <a:off x="2758300" y="2741875"/>
              <a:ext cx="14425" cy="16950"/>
            </a:xfrm>
            <a:custGeom>
              <a:avLst/>
              <a:gdLst/>
              <a:ahLst/>
              <a:cxnLst/>
              <a:rect l="l" t="t" r="r" b="b"/>
              <a:pathLst>
                <a:path w="577" h="678" extrusionOk="0">
                  <a:moveTo>
                    <a:pt x="100" y="327"/>
                  </a:moveTo>
                  <a:lnTo>
                    <a:pt x="100" y="327"/>
                  </a:lnTo>
                  <a:cubicBezTo>
                    <a:pt x="81" y="347"/>
                    <a:pt x="76" y="351"/>
                    <a:pt x="76" y="364"/>
                  </a:cubicBezTo>
                  <a:lnTo>
                    <a:pt x="76" y="364"/>
                  </a:lnTo>
                  <a:cubicBezTo>
                    <a:pt x="82" y="351"/>
                    <a:pt x="88" y="339"/>
                    <a:pt x="100" y="327"/>
                  </a:cubicBezTo>
                  <a:close/>
                  <a:moveTo>
                    <a:pt x="401" y="1"/>
                  </a:moveTo>
                  <a:cubicBezTo>
                    <a:pt x="376" y="1"/>
                    <a:pt x="376" y="1"/>
                    <a:pt x="351" y="26"/>
                  </a:cubicBezTo>
                  <a:cubicBezTo>
                    <a:pt x="301" y="26"/>
                    <a:pt x="276" y="51"/>
                    <a:pt x="251" y="101"/>
                  </a:cubicBezTo>
                  <a:cubicBezTo>
                    <a:pt x="201" y="201"/>
                    <a:pt x="125" y="277"/>
                    <a:pt x="75" y="377"/>
                  </a:cubicBezTo>
                  <a:cubicBezTo>
                    <a:pt x="75" y="372"/>
                    <a:pt x="75" y="367"/>
                    <a:pt x="76" y="364"/>
                  </a:cubicBezTo>
                  <a:lnTo>
                    <a:pt x="76" y="364"/>
                  </a:lnTo>
                  <a:cubicBezTo>
                    <a:pt x="69" y="377"/>
                    <a:pt x="63" y="389"/>
                    <a:pt x="50" y="402"/>
                  </a:cubicBezTo>
                  <a:cubicBezTo>
                    <a:pt x="25" y="427"/>
                    <a:pt x="0" y="477"/>
                    <a:pt x="0" y="527"/>
                  </a:cubicBezTo>
                  <a:cubicBezTo>
                    <a:pt x="0" y="552"/>
                    <a:pt x="25" y="602"/>
                    <a:pt x="75" y="627"/>
                  </a:cubicBezTo>
                  <a:cubicBezTo>
                    <a:pt x="100" y="678"/>
                    <a:pt x="150" y="678"/>
                    <a:pt x="201" y="678"/>
                  </a:cubicBezTo>
                  <a:cubicBezTo>
                    <a:pt x="226" y="678"/>
                    <a:pt x="276" y="653"/>
                    <a:pt x="301" y="627"/>
                  </a:cubicBezTo>
                  <a:cubicBezTo>
                    <a:pt x="401" y="502"/>
                    <a:pt x="476" y="377"/>
                    <a:pt x="551" y="252"/>
                  </a:cubicBezTo>
                  <a:cubicBezTo>
                    <a:pt x="577" y="226"/>
                    <a:pt x="577" y="176"/>
                    <a:pt x="577" y="126"/>
                  </a:cubicBezTo>
                  <a:cubicBezTo>
                    <a:pt x="551" y="76"/>
                    <a:pt x="526" y="51"/>
                    <a:pt x="476" y="26"/>
                  </a:cubicBezTo>
                  <a:cubicBezTo>
                    <a:pt x="451" y="1"/>
                    <a:pt x="426" y="1"/>
                    <a:pt x="40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3" name="Google Shape;13083;g24384d3dfa2_2_2336"/>
            <p:cNvSpPr/>
            <p:nvPr/>
          </p:nvSpPr>
          <p:spPr>
            <a:xfrm>
              <a:off x="2757675" y="2743150"/>
              <a:ext cx="15675" cy="16550"/>
            </a:xfrm>
            <a:custGeom>
              <a:avLst/>
              <a:gdLst/>
              <a:ahLst/>
              <a:cxnLst/>
              <a:rect l="l" t="t" r="r" b="b"/>
              <a:pathLst>
                <a:path w="627" h="662" extrusionOk="0">
                  <a:moveTo>
                    <a:pt x="426" y="0"/>
                  </a:moveTo>
                  <a:cubicBezTo>
                    <a:pt x="376" y="0"/>
                    <a:pt x="301" y="25"/>
                    <a:pt x="276" y="75"/>
                  </a:cubicBezTo>
                  <a:cubicBezTo>
                    <a:pt x="251" y="125"/>
                    <a:pt x="251" y="150"/>
                    <a:pt x="226" y="175"/>
                  </a:cubicBezTo>
                  <a:cubicBezTo>
                    <a:pt x="175" y="251"/>
                    <a:pt x="125" y="301"/>
                    <a:pt x="75" y="376"/>
                  </a:cubicBezTo>
                  <a:cubicBezTo>
                    <a:pt x="0" y="451"/>
                    <a:pt x="0" y="551"/>
                    <a:pt x="75" y="627"/>
                  </a:cubicBezTo>
                  <a:cubicBezTo>
                    <a:pt x="109" y="649"/>
                    <a:pt x="153" y="662"/>
                    <a:pt x="196" y="662"/>
                  </a:cubicBezTo>
                  <a:cubicBezTo>
                    <a:pt x="248" y="662"/>
                    <a:pt x="298" y="643"/>
                    <a:pt x="326" y="602"/>
                  </a:cubicBezTo>
                  <a:cubicBezTo>
                    <a:pt x="426" y="501"/>
                    <a:pt x="501" y="376"/>
                    <a:pt x="576" y="251"/>
                  </a:cubicBezTo>
                  <a:cubicBezTo>
                    <a:pt x="627" y="150"/>
                    <a:pt x="602" y="50"/>
                    <a:pt x="50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4" name="Google Shape;13084;g24384d3dfa2_2_2336"/>
            <p:cNvSpPr/>
            <p:nvPr/>
          </p:nvSpPr>
          <p:spPr>
            <a:xfrm>
              <a:off x="2759550" y="2732475"/>
              <a:ext cx="20700" cy="25725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652" y="1"/>
                  </a:moveTo>
                  <a:cubicBezTo>
                    <a:pt x="602" y="1"/>
                    <a:pt x="552" y="26"/>
                    <a:pt x="527" y="76"/>
                  </a:cubicBezTo>
                  <a:cubicBezTo>
                    <a:pt x="351" y="277"/>
                    <a:pt x="201" y="502"/>
                    <a:pt x="50" y="728"/>
                  </a:cubicBezTo>
                  <a:cubicBezTo>
                    <a:pt x="25" y="778"/>
                    <a:pt x="0" y="803"/>
                    <a:pt x="25" y="853"/>
                  </a:cubicBezTo>
                  <a:cubicBezTo>
                    <a:pt x="25" y="903"/>
                    <a:pt x="25" y="953"/>
                    <a:pt x="75" y="978"/>
                  </a:cubicBezTo>
                  <a:cubicBezTo>
                    <a:pt x="100" y="1003"/>
                    <a:pt x="151" y="1029"/>
                    <a:pt x="201" y="1029"/>
                  </a:cubicBezTo>
                  <a:cubicBezTo>
                    <a:pt x="226" y="1029"/>
                    <a:pt x="301" y="1003"/>
                    <a:pt x="326" y="953"/>
                  </a:cubicBezTo>
                  <a:cubicBezTo>
                    <a:pt x="476" y="728"/>
                    <a:pt x="627" y="527"/>
                    <a:pt x="777" y="302"/>
                  </a:cubicBezTo>
                  <a:cubicBezTo>
                    <a:pt x="802" y="252"/>
                    <a:pt x="827" y="227"/>
                    <a:pt x="827" y="176"/>
                  </a:cubicBezTo>
                  <a:cubicBezTo>
                    <a:pt x="827" y="126"/>
                    <a:pt x="802" y="76"/>
                    <a:pt x="752" y="51"/>
                  </a:cubicBezTo>
                  <a:cubicBezTo>
                    <a:pt x="727" y="26"/>
                    <a:pt x="702" y="1"/>
                    <a:pt x="652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5" name="Google Shape;13085;g24384d3dfa2_2_2336"/>
            <p:cNvSpPr/>
            <p:nvPr/>
          </p:nvSpPr>
          <p:spPr>
            <a:xfrm>
              <a:off x="3408050" y="950525"/>
              <a:ext cx="117825" cy="35100"/>
            </a:xfrm>
            <a:custGeom>
              <a:avLst/>
              <a:gdLst/>
              <a:ahLst/>
              <a:cxnLst/>
              <a:rect l="l" t="t" r="r" b="b"/>
              <a:pathLst>
                <a:path w="4713" h="1404" extrusionOk="0">
                  <a:moveTo>
                    <a:pt x="1529" y="0"/>
                  </a:moveTo>
                  <a:cubicBezTo>
                    <a:pt x="1128" y="0"/>
                    <a:pt x="752" y="25"/>
                    <a:pt x="301" y="101"/>
                  </a:cubicBezTo>
                  <a:cubicBezTo>
                    <a:pt x="301" y="101"/>
                    <a:pt x="276" y="126"/>
                    <a:pt x="251" y="126"/>
                  </a:cubicBezTo>
                  <a:cubicBezTo>
                    <a:pt x="75" y="176"/>
                    <a:pt x="0" y="376"/>
                    <a:pt x="50" y="577"/>
                  </a:cubicBezTo>
                  <a:cubicBezTo>
                    <a:pt x="110" y="716"/>
                    <a:pt x="249" y="793"/>
                    <a:pt x="392" y="793"/>
                  </a:cubicBezTo>
                  <a:cubicBezTo>
                    <a:pt x="429" y="793"/>
                    <a:pt x="466" y="788"/>
                    <a:pt x="501" y="777"/>
                  </a:cubicBezTo>
                  <a:lnTo>
                    <a:pt x="527" y="777"/>
                  </a:lnTo>
                  <a:cubicBezTo>
                    <a:pt x="827" y="652"/>
                    <a:pt x="1203" y="577"/>
                    <a:pt x="1554" y="527"/>
                  </a:cubicBezTo>
                  <a:cubicBezTo>
                    <a:pt x="1742" y="502"/>
                    <a:pt x="1930" y="489"/>
                    <a:pt x="2115" y="489"/>
                  </a:cubicBezTo>
                  <a:cubicBezTo>
                    <a:pt x="2300" y="489"/>
                    <a:pt x="2481" y="502"/>
                    <a:pt x="2657" y="527"/>
                  </a:cubicBezTo>
                  <a:cubicBezTo>
                    <a:pt x="3033" y="552"/>
                    <a:pt x="3409" y="652"/>
                    <a:pt x="3735" y="802"/>
                  </a:cubicBezTo>
                  <a:cubicBezTo>
                    <a:pt x="4085" y="953"/>
                    <a:pt x="4411" y="1178"/>
                    <a:pt x="4712" y="1404"/>
                  </a:cubicBezTo>
                  <a:cubicBezTo>
                    <a:pt x="4436" y="1128"/>
                    <a:pt x="4161" y="853"/>
                    <a:pt x="3835" y="652"/>
                  </a:cubicBezTo>
                  <a:cubicBezTo>
                    <a:pt x="3484" y="452"/>
                    <a:pt x="3108" y="276"/>
                    <a:pt x="2732" y="176"/>
                  </a:cubicBezTo>
                  <a:cubicBezTo>
                    <a:pt x="2356" y="76"/>
                    <a:pt x="1955" y="25"/>
                    <a:pt x="1529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6" name="Google Shape;13086;g24384d3dfa2_2_2336"/>
            <p:cNvSpPr/>
            <p:nvPr/>
          </p:nvSpPr>
          <p:spPr>
            <a:xfrm>
              <a:off x="3152400" y="999125"/>
              <a:ext cx="98400" cy="74850"/>
            </a:xfrm>
            <a:custGeom>
              <a:avLst/>
              <a:gdLst/>
              <a:ahLst/>
              <a:cxnLst/>
              <a:rect l="l" t="t" r="r" b="b"/>
              <a:pathLst>
                <a:path w="3936" h="2994" extrusionOk="0">
                  <a:moveTo>
                    <a:pt x="3562" y="0"/>
                  </a:moveTo>
                  <a:cubicBezTo>
                    <a:pt x="3537" y="0"/>
                    <a:pt x="3511" y="4"/>
                    <a:pt x="3484" y="11"/>
                  </a:cubicBezTo>
                  <a:cubicBezTo>
                    <a:pt x="3033" y="112"/>
                    <a:pt x="2682" y="262"/>
                    <a:pt x="2306" y="437"/>
                  </a:cubicBezTo>
                  <a:cubicBezTo>
                    <a:pt x="1956" y="613"/>
                    <a:pt x="1605" y="813"/>
                    <a:pt x="1304" y="1064"/>
                  </a:cubicBezTo>
                  <a:cubicBezTo>
                    <a:pt x="978" y="1315"/>
                    <a:pt x="702" y="1615"/>
                    <a:pt x="502" y="1941"/>
                  </a:cubicBezTo>
                  <a:cubicBezTo>
                    <a:pt x="251" y="2267"/>
                    <a:pt x="126" y="2643"/>
                    <a:pt x="1" y="2994"/>
                  </a:cubicBezTo>
                  <a:cubicBezTo>
                    <a:pt x="176" y="2668"/>
                    <a:pt x="351" y="2317"/>
                    <a:pt x="627" y="2066"/>
                  </a:cubicBezTo>
                  <a:cubicBezTo>
                    <a:pt x="878" y="1791"/>
                    <a:pt x="1179" y="1540"/>
                    <a:pt x="1504" y="1365"/>
                  </a:cubicBezTo>
                  <a:cubicBezTo>
                    <a:pt x="1805" y="1164"/>
                    <a:pt x="2156" y="1014"/>
                    <a:pt x="2507" y="914"/>
                  </a:cubicBezTo>
                  <a:cubicBezTo>
                    <a:pt x="2858" y="813"/>
                    <a:pt x="3234" y="713"/>
                    <a:pt x="3560" y="688"/>
                  </a:cubicBezTo>
                  <a:lnTo>
                    <a:pt x="3635" y="688"/>
                  </a:lnTo>
                  <a:cubicBezTo>
                    <a:pt x="3810" y="638"/>
                    <a:pt x="3935" y="462"/>
                    <a:pt x="3885" y="287"/>
                  </a:cubicBezTo>
                  <a:cubicBezTo>
                    <a:pt x="3843" y="116"/>
                    <a:pt x="3709" y="0"/>
                    <a:pt x="3562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7" name="Google Shape;13087;g24384d3dfa2_2_2336"/>
            <p:cNvSpPr/>
            <p:nvPr/>
          </p:nvSpPr>
          <p:spPr>
            <a:xfrm>
              <a:off x="3112300" y="1038875"/>
              <a:ext cx="235625" cy="229975"/>
            </a:xfrm>
            <a:custGeom>
              <a:avLst/>
              <a:gdLst/>
              <a:ahLst/>
              <a:cxnLst/>
              <a:rect l="l" t="t" r="r" b="b"/>
              <a:pathLst>
                <a:path w="9425" h="9199" extrusionOk="0">
                  <a:moveTo>
                    <a:pt x="4838" y="0"/>
                  </a:moveTo>
                  <a:cubicBezTo>
                    <a:pt x="4412" y="0"/>
                    <a:pt x="3986" y="50"/>
                    <a:pt x="3585" y="151"/>
                  </a:cubicBezTo>
                  <a:cubicBezTo>
                    <a:pt x="2858" y="351"/>
                    <a:pt x="2206" y="702"/>
                    <a:pt x="1730" y="1203"/>
                  </a:cubicBezTo>
                  <a:lnTo>
                    <a:pt x="1605" y="1203"/>
                  </a:lnTo>
                  <a:cubicBezTo>
                    <a:pt x="1554" y="1228"/>
                    <a:pt x="1504" y="1278"/>
                    <a:pt x="1454" y="1329"/>
                  </a:cubicBezTo>
                  <a:cubicBezTo>
                    <a:pt x="402" y="2782"/>
                    <a:pt x="1" y="4512"/>
                    <a:pt x="377" y="5990"/>
                  </a:cubicBezTo>
                  <a:cubicBezTo>
                    <a:pt x="602" y="6792"/>
                    <a:pt x="1078" y="7544"/>
                    <a:pt x="1730" y="8096"/>
                  </a:cubicBezTo>
                  <a:cubicBezTo>
                    <a:pt x="2382" y="8647"/>
                    <a:pt x="3209" y="8998"/>
                    <a:pt x="4136" y="9148"/>
                  </a:cubicBezTo>
                  <a:cubicBezTo>
                    <a:pt x="4387" y="9198"/>
                    <a:pt x="4637" y="9198"/>
                    <a:pt x="4888" y="9198"/>
                  </a:cubicBezTo>
                  <a:cubicBezTo>
                    <a:pt x="5088" y="9198"/>
                    <a:pt x="5264" y="9198"/>
                    <a:pt x="5439" y="9173"/>
                  </a:cubicBezTo>
                  <a:cubicBezTo>
                    <a:pt x="5665" y="9148"/>
                    <a:pt x="5890" y="9098"/>
                    <a:pt x="6091" y="9048"/>
                  </a:cubicBezTo>
                  <a:cubicBezTo>
                    <a:pt x="6291" y="8998"/>
                    <a:pt x="6492" y="8898"/>
                    <a:pt x="6742" y="8797"/>
                  </a:cubicBezTo>
                  <a:cubicBezTo>
                    <a:pt x="7093" y="8622"/>
                    <a:pt x="7444" y="8396"/>
                    <a:pt x="7820" y="8070"/>
                  </a:cubicBezTo>
                  <a:cubicBezTo>
                    <a:pt x="8146" y="7770"/>
                    <a:pt x="8422" y="7469"/>
                    <a:pt x="8647" y="7143"/>
                  </a:cubicBezTo>
                  <a:cubicBezTo>
                    <a:pt x="9048" y="6567"/>
                    <a:pt x="9299" y="5840"/>
                    <a:pt x="9374" y="5038"/>
                  </a:cubicBezTo>
                  <a:cubicBezTo>
                    <a:pt x="9424" y="4336"/>
                    <a:pt x="9324" y="3584"/>
                    <a:pt x="9023" y="2882"/>
                  </a:cubicBezTo>
                  <a:cubicBezTo>
                    <a:pt x="8748" y="2181"/>
                    <a:pt x="8296" y="1529"/>
                    <a:pt x="7745" y="1053"/>
                  </a:cubicBezTo>
                  <a:cubicBezTo>
                    <a:pt x="7444" y="802"/>
                    <a:pt x="7143" y="602"/>
                    <a:pt x="6843" y="451"/>
                  </a:cubicBezTo>
                  <a:cubicBezTo>
                    <a:pt x="6517" y="301"/>
                    <a:pt x="6166" y="176"/>
                    <a:pt x="5815" y="101"/>
                  </a:cubicBezTo>
                  <a:cubicBezTo>
                    <a:pt x="5489" y="50"/>
                    <a:pt x="5164" y="0"/>
                    <a:pt x="4838" y="0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8" name="Google Shape;13088;g24384d3dfa2_2_2336"/>
            <p:cNvSpPr/>
            <p:nvPr/>
          </p:nvSpPr>
          <p:spPr>
            <a:xfrm>
              <a:off x="3412425" y="934850"/>
              <a:ext cx="229350" cy="231225"/>
            </a:xfrm>
            <a:custGeom>
              <a:avLst/>
              <a:gdLst/>
              <a:ahLst/>
              <a:cxnLst/>
              <a:rect l="l" t="t" r="r" b="b"/>
              <a:pathLst>
                <a:path w="9174" h="9249" extrusionOk="0">
                  <a:moveTo>
                    <a:pt x="4788" y="1"/>
                  </a:moveTo>
                  <a:cubicBezTo>
                    <a:pt x="4437" y="1"/>
                    <a:pt x="4086" y="51"/>
                    <a:pt x="3735" y="151"/>
                  </a:cubicBezTo>
                  <a:cubicBezTo>
                    <a:pt x="3309" y="251"/>
                    <a:pt x="2883" y="427"/>
                    <a:pt x="2432" y="703"/>
                  </a:cubicBezTo>
                  <a:cubicBezTo>
                    <a:pt x="2382" y="652"/>
                    <a:pt x="2332" y="652"/>
                    <a:pt x="2256" y="652"/>
                  </a:cubicBezTo>
                  <a:cubicBezTo>
                    <a:pt x="2206" y="652"/>
                    <a:pt x="2181" y="652"/>
                    <a:pt x="2131" y="678"/>
                  </a:cubicBezTo>
                  <a:cubicBezTo>
                    <a:pt x="1805" y="878"/>
                    <a:pt x="1529" y="1129"/>
                    <a:pt x="1279" y="1379"/>
                  </a:cubicBezTo>
                  <a:cubicBezTo>
                    <a:pt x="1028" y="1655"/>
                    <a:pt x="803" y="1931"/>
                    <a:pt x="627" y="2256"/>
                  </a:cubicBezTo>
                  <a:cubicBezTo>
                    <a:pt x="301" y="2858"/>
                    <a:pt x="101" y="3585"/>
                    <a:pt x="51" y="4337"/>
                  </a:cubicBezTo>
                  <a:cubicBezTo>
                    <a:pt x="1" y="5038"/>
                    <a:pt x="126" y="5765"/>
                    <a:pt x="377" y="6442"/>
                  </a:cubicBezTo>
                  <a:cubicBezTo>
                    <a:pt x="652" y="7119"/>
                    <a:pt x="1078" y="7720"/>
                    <a:pt x="1630" y="8196"/>
                  </a:cubicBezTo>
                  <a:cubicBezTo>
                    <a:pt x="2106" y="8622"/>
                    <a:pt x="2733" y="8923"/>
                    <a:pt x="3384" y="9099"/>
                  </a:cubicBezTo>
                  <a:cubicBezTo>
                    <a:pt x="3710" y="9174"/>
                    <a:pt x="4036" y="9224"/>
                    <a:pt x="4387" y="9249"/>
                  </a:cubicBezTo>
                  <a:lnTo>
                    <a:pt x="4612" y="9249"/>
                  </a:lnTo>
                  <a:cubicBezTo>
                    <a:pt x="4863" y="9249"/>
                    <a:pt x="5113" y="9249"/>
                    <a:pt x="5389" y="9199"/>
                  </a:cubicBezTo>
                  <a:cubicBezTo>
                    <a:pt x="6016" y="9124"/>
                    <a:pt x="6642" y="8898"/>
                    <a:pt x="7194" y="8547"/>
                  </a:cubicBezTo>
                  <a:cubicBezTo>
                    <a:pt x="7770" y="8196"/>
                    <a:pt x="8246" y="7720"/>
                    <a:pt x="8572" y="7169"/>
                  </a:cubicBezTo>
                  <a:cubicBezTo>
                    <a:pt x="8923" y="6617"/>
                    <a:pt x="9124" y="5941"/>
                    <a:pt x="9174" y="5164"/>
                  </a:cubicBezTo>
                  <a:cubicBezTo>
                    <a:pt x="9174" y="4838"/>
                    <a:pt x="9149" y="4462"/>
                    <a:pt x="9098" y="4061"/>
                  </a:cubicBezTo>
                  <a:cubicBezTo>
                    <a:pt x="9048" y="3710"/>
                    <a:pt x="8948" y="3359"/>
                    <a:pt x="8798" y="2983"/>
                  </a:cubicBezTo>
                  <a:cubicBezTo>
                    <a:pt x="8522" y="2282"/>
                    <a:pt x="8096" y="1630"/>
                    <a:pt x="7595" y="1154"/>
                  </a:cubicBezTo>
                  <a:cubicBezTo>
                    <a:pt x="7043" y="627"/>
                    <a:pt x="6367" y="251"/>
                    <a:pt x="5640" y="101"/>
                  </a:cubicBezTo>
                  <a:cubicBezTo>
                    <a:pt x="5364" y="51"/>
                    <a:pt x="5063" y="1"/>
                    <a:pt x="4788" y="1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9" name="Google Shape;13089;g24384d3dfa2_2_2336"/>
            <p:cNvSpPr/>
            <p:nvPr/>
          </p:nvSpPr>
          <p:spPr>
            <a:xfrm>
              <a:off x="3108550" y="1031350"/>
              <a:ext cx="247500" cy="246475"/>
            </a:xfrm>
            <a:custGeom>
              <a:avLst/>
              <a:gdLst/>
              <a:ahLst/>
              <a:cxnLst/>
              <a:rect l="l" t="t" r="r" b="b"/>
              <a:pathLst>
                <a:path w="9900" h="9859" extrusionOk="0">
                  <a:moveTo>
                    <a:pt x="4956" y="517"/>
                  </a:moveTo>
                  <a:cubicBezTo>
                    <a:pt x="5050" y="517"/>
                    <a:pt x="5144" y="521"/>
                    <a:pt x="5238" y="527"/>
                  </a:cubicBezTo>
                  <a:cubicBezTo>
                    <a:pt x="5639" y="552"/>
                    <a:pt x="6015" y="627"/>
                    <a:pt x="6366" y="752"/>
                  </a:cubicBezTo>
                  <a:cubicBezTo>
                    <a:pt x="6742" y="878"/>
                    <a:pt x="7068" y="1053"/>
                    <a:pt x="7394" y="1254"/>
                  </a:cubicBezTo>
                  <a:cubicBezTo>
                    <a:pt x="7720" y="1479"/>
                    <a:pt x="8020" y="1755"/>
                    <a:pt x="8296" y="2056"/>
                  </a:cubicBezTo>
                  <a:lnTo>
                    <a:pt x="8246" y="2006"/>
                  </a:lnTo>
                  <a:lnTo>
                    <a:pt x="8246" y="2006"/>
                  </a:lnTo>
                  <a:cubicBezTo>
                    <a:pt x="8509" y="2292"/>
                    <a:pt x="8726" y="2602"/>
                    <a:pt x="8898" y="2934"/>
                  </a:cubicBezTo>
                  <a:lnTo>
                    <a:pt x="8898" y="2934"/>
                  </a:lnTo>
                  <a:cubicBezTo>
                    <a:pt x="8898" y="2933"/>
                    <a:pt x="8898" y="2933"/>
                    <a:pt x="8898" y="2933"/>
                  </a:cubicBezTo>
                  <a:lnTo>
                    <a:pt x="8898" y="2933"/>
                  </a:lnTo>
                  <a:cubicBezTo>
                    <a:pt x="8902" y="2941"/>
                    <a:pt x="8906" y="2950"/>
                    <a:pt x="8910" y="2958"/>
                  </a:cubicBezTo>
                  <a:lnTo>
                    <a:pt x="8910" y="2958"/>
                  </a:lnTo>
                  <a:cubicBezTo>
                    <a:pt x="8906" y="2950"/>
                    <a:pt x="8902" y="2942"/>
                    <a:pt x="8898" y="2934"/>
                  </a:cubicBezTo>
                  <a:lnTo>
                    <a:pt x="8898" y="2934"/>
                  </a:lnTo>
                  <a:cubicBezTo>
                    <a:pt x="8898" y="2956"/>
                    <a:pt x="8917" y="2977"/>
                    <a:pt x="8922" y="2982"/>
                  </a:cubicBezTo>
                  <a:lnTo>
                    <a:pt x="8922" y="2982"/>
                  </a:lnTo>
                  <a:cubicBezTo>
                    <a:pt x="8918" y="2974"/>
                    <a:pt x="8914" y="2966"/>
                    <a:pt x="8910" y="2958"/>
                  </a:cubicBezTo>
                  <a:lnTo>
                    <a:pt x="8910" y="2958"/>
                  </a:lnTo>
                  <a:cubicBezTo>
                    <a:pt x="8914" y="2966"/>
                    <a:pt x="8918" y="2975"/>
                    <a:pt x="8923" y="2983"/>
                  </a:cubicBezTo>
                  <a:cubicBezTo>
                    <a:pt x="8923" y="2983"/>
                    <a:pt x="8922" y="2983"/>
                    <a:pt x="8922" y="2982"/>
                  </a:cubicBezTo>
                  <a:lnTo>
                    <a:pt x="8922" y="2982"/>
                  </a:lnTo>
                  <a:cubicBezTo>
                    <a:pt x="9085" y="3319"/>
                    <a:pt x="9202" y="3678"/>
                    <a:pt x="9273" y="4061"/>
                  </a:cubicBezTo>
                  <a:cubicBezTo>
                    <a:pt x="9349" y="4437"/>
                    <a:pt x="9374" y="4838"/>
                    <a:pt x="9349" y="5239"/>
                  </a:cubicBezTo>
                  <a:cubicBezTo>
                    <a:pt x="9324" y="5640"/>
                    <a:pt x="9248" y="6016"/>
                    <a:pt x="9123" y="6392"/>
                  </a:cubicBezTo>
                  <a:cubicBezTo>
                    <a:pt x="8998" y="6742"/>
                    <a:pt x="8822" y="7068"/>
                    <a:pt x="8622" y="7394"/>
                  </a:cubicBezTo>
                  <a:cubicBezTo>
                    <a:pt x="8396" y="7695"/>
                    <a:pt x="8171" y="7970"/>
                    <a:pt x="7870" y="8221"/>
                  </a:cubicBezTo>
                  <a:cubicBezTo>
                    <a:pt x="7594" y="8472"/>
                    <a:pt x="7268" y="8697"/>
                    <a:pt x="6943" y="8873"/>
                  </a:cubicBezTo>
                  <a:cubicBezTo>
                    <a:pt x="6592" y="9048"/>
                    <a:pt x="6216" y="9173"/>
                    <a:pt x="5840" y="9249"/>
                  </a:cubicBezTo>
                  <a:lnTo>
                    <a:pt x="5865" y="9249"/>
                  </a:lnTo>
                  <a:cubicBezTo>
                    <a:pt x="5564" y="9305"/>
                    <a:pt x="5277" y="9333"/>
                    <a:pt x="4984" y="9333"/>
                  </a:cubicBezTo>
                  <a:cubicBezTo>
                    <a:pt x="4886" y="9333"/>
                    <a:pt x="4787" y="9330"/>
                    <a:pt x="4687" y="9324"/>
                  </a:cubicBezTo>
                  <a:cubicBezTo>
                    <a:pt x="4286" y="9299"/>
                    <a:pt x="3910" y="9224"/>
                    <a:pt x="3534" y="9098"/>
                  </a:cubicBezTo>
                  <a:cubicBezTo>
                    <a:pt x="3484" y="9098"/>
                    <a:pt x="3459" y="9073"/>
                    <a:pt x="3409" y="9048"/>
                  </a:cubicBezTo>
                  <a:lnTo>
                    <a:pt x="3384" y="9048"/>
                  </a:lnTo>
                  <a:cubicBezTo>
                    <a:pt x="3384" y="9048"/>
                    <a:pt x="3359" y="9048"/>
                    <a:pt x="3334" y="9023"/>
                  </a:cubicBezTo>
                  <a:cubicBezTo>
                    <a:pt x="3308" y="9023"/>
                    <a:pt x="3308" y="9023"/>
                    <a:pt x="3283" y="8998"/>
                  </a:cubicBezTo>
                  <a:cubicBezTo>
                    <a:pt x="3008" y="8898"/>
                    <a:pt x="2757" y="8772"/>
                    <a:pt x="2532" y="8597"/>
                  </a:cubicBezTo>
                  <a:cubicBezTo>
                    <a:pt x="2281" y="8447"/>
                    <a:pt x="2055" y="8271"/>
                    <a:pt x="1855" y="8071"/>
                  </a:cubicBezTo>
                  <a:cubicBezTo>
                    <a:pt x="1855" y="8046"/>
                    <a:pt x="1855" y="8046"/>
                    <a:pt x="1855" y="8046"/>
                  </a:cubicBezTo>
                  <a:cubicBezTo>
                    <a:pt x="1830" y="8046"/>
                    <a:pt x="1830" y="8046"/>
                    <a:pt x="1830" y="8021"/>
                  </a:cubicBezTo>
                  <a:cubicBezTo>
                    <a:pt x="1780" y="7970"/>
                    <a:pt x="1730" y="7920"/>
                    <a:pt x="1679" y="7870"/>
                  </a:cubicBezTo>
                  <a:cubicBezTo>
                    <a:pt x="1429" y="7595"/>
                    <a:pt x="1203" y="7269"/>
                    <a:pt x="1028" y="6943"/>
                  </a:cubicBezTo>
                  <a:cubicBezTo>
                    <a:pt x="1028" y="6943"/>
                    <a:pt x="1028" y="6918"/>
                    <a:pt x="1028" y="6918"/>
                  </a:cubicBezTo>
                  <a:cubicBezTo>
                    <a:pt x="928" y="6717"/>
                    <a:pt x="827" y="6492"/>
                    <a:pt x="752" y="6291"/>
                  </a:cubicBezTo>
                  <a:cubicBezTo>
                    <a:pt x="727" y="6166"/>
                    <a:pt x="677" y="6041"/>
                    <a:pt x="652" y="5915"/>
                  </a:cubicBezTo>
                  <a:cubicBezTo>
                    <a:pt x="652" y="5890"/>
                    <a:pt x="652" y="5890"/>
                    <a:pt x="652" y="5865"/>
                  </a:cubicBezTo>
                  <a:cubicBezTo>
                    <a:pt x="652" y="5840"/>
                    <a:pt x="627" y="5840"/>
                    <a:pt x="627" y="5840"/>
                  </a:cubicBezTo>
                  <a:lnTo>
                    <a:pt x="627" y="5815"/>
                  </a:lnTo>
                  <a:cubicBezTo>
                    <a:pt x="627" y="5790"/>
                    <a:pt x="627" y="5790"/>
                    <a:pt x="627" y="5790"/>
                  </a:cubicBezTo>
                  <a:cubicBezTo>
                    <a:pt x="627" y="5790"/>
                    <a:pt x="627" y="5765"/>
                    <a:pt x="627" y="5765"/>
                  </a:cubicBezTo>
                  <a:cubicBezTo>
                    <a:pt x="627" y="5765"/>
                    <a:pt x="627" y="5765"/>
                    <a:pt x="627" y="5740"/>
                  </a:cubicBezTo>
                  <a:cubicBezTo>
                    <a:pt x="577" y="5514"/>
                    <a:pt x="552" y="5289"/>
                    <a:pt x="552" y="5063"/>
                  </a:cubicBezTo>
                  <a:cubicBezTo>
                    <a:pt x="552" y="5038"/>
                    <a:pt x="552" y="5038"/>
                    <a:pt x="552" y="5038"/>
                  </a:cubicBezTo>
                  <a:cubicBezTo>
                    <a:pt x="552" y="5013"/>
                    <a:pt x="552" y="4988"/>
                    <a:pt x="552" y="4988"/>
                  </a:cubicBezTo>
                  <a:cubicBezTo>
                    <a:pt x="552" y="4863"/>
                    <a:pt x="552" y="4737"/>
                    <a:pt x="552" y="4612"/>
                  </a:cubicBezTo>
                  <a:cubicBezTo>
                    <a:pt x="577" y="4311"/>
                    <a:pt x="627" y="4036"/>
                    <a:pt x="702" y="3760"/>
                  </a:cubicBezTo>
                  <a:cubicBezTo>
                    <a:pt x="702" y="3735"/>
                    <a:pt x="702" y="3735"/>
                    <a:pt x="702" y="3735"/>
                  </a:cubicBezTo>
                  <a:cubicBezTo>
                    <a:pt x="702" y="3710"/>
                    <a:pt x="727" y="3710"/>
                    <a:pt x="727" y="3685"/>
                  </a:cubicBezTo>
                  <a:cubicBezTo>
                    <a:pt x="752" y="3610"/>
                    <a:pt x="752" y="3559"/>
                    <a:pt x="777" y="3484"/>
                  </a:cubicBezTo>
                  <a:cubicBezTo>
                    <a:pt x="802" y="3459"/>
                    <a:pt x="802" y="3409"/>
                    <a:pt x="827" y="3384"/>
                  </a:cubicBezTo>
                  <a:cubicBezTo>
                    <a:pt x="827" y="3384"/>
                    <a:pt x="827" y="3359"/>
                    <a:pt x="827" y="3359"/>
                  </a:cubicBezTo>
                  <a:cubicBezTo>
                    <a:pt x="827" y="3359"/>
                    <a:pt x="852" y="3334"/>
                    <a:pt x="852" y="3309"/>
                  </a:cubicBezTo>
                  <a:cubicBezTo>
                    <a:pt x="852" y="3309"/>
                    <a:pt x="852" y="3284"/>
                    <a:pt x="877" y="3259"/>
                  </a:cubicBezTo>
                  <a:cubicBezTo>
                    <a:pt x="1003" y="2983"/>
                    <a:pt x="1128" y="2707"/>
                    <a:pt x="1303" y="2457"/>
                  </a:cubicBezTo>
                  <a:cubicBezTo>
                    <a:pt x="1404" y="2306"/>
                    <a:pt x="1504" y="2181"/>
                    <a:pt x="1629" y="2031"/>
                  </a:cubicBezTo>
                  <a:cubicBezTo>
                    <a:pt x="1629" y="2031"/>
                    <a:pt x="1654" y="2006"/>
                    <a:pt x="1654" y="2006"/>
                  </a:cubicBezTo>
                  <a:cubicBezTo>
                    <a:pt x="1780" y="1855"/>
                    <a:pt x="1905" y="1730"/>
                    <a:pt x="2055" y="1605"/>
                  </a:cubicBezTo>
                  <a:cubicBezTo>
                    <a:pt x="2131" y="1529"/>
                    <a:pt x="2206" y="1479"/>
                    <a:pt x="2306" y="1404"/>
                  </a:cubicBezTo>
                  <a:cubicBezTo>
                    <a:pt x="2306" y="1404"/>
                    <a:pt x="2331" y="1379"/>
                    <a:pt x="2331" y="1379"/>
                  </a:cubicBezTo>
                  <a:cubicBezTo>
                    <a:pt x="2356" y="1379"/>
                    <a:pt x="2356" y="1354"/>
                    <a:pt x="2381" y="1354"/>
                  </a:cubicBezTo>
                  <a:cubicBezTo>
                    <a:pt x="2557" y="1204"/>
                    <a:pt x="2757" y="1103"/>
                    <a:pt x="2983" y="978"/>
                  </a:cubicBezTo>
                  <a:cubicBezTo>
                    <a:pt x="3334" y="803"/>
                    <a:pt x="3710" y="677"/>
                    <a:pt x="4111" y="602"/>
                  </a:cubicBezTo>
                  <a:cubicBezTo>
                    <a:pt x="4392" y="546"/>
                    <a:pt x="4674" y="517"/>
                    <a:pt x="4956" y="517"/>
                  </a:cubicBezTo>
                  <a:close/>
                  <a:moveTo>
                    <a:pt x="4587" y="0"/>
                  </a:moveTo>
                  <a:cubicBezTo>
                    <a:pt x="4060" y="51"/>
                    <a:pt x="3534" y="176"/>
                    <a:pt x="3058" y="376"/>
                  </a:cubicBezTo>
                  <a:cubicBezTo>
                    <a:pt x="2782" y="477"/>
                    <a:pt x="2557" y="627"/>
                    <a:pt x="2306" y="777"/>
                  </a:cubicBezTo>
                  <a:cubicBezTo>
                    <a:pt x="2281" y="803"/>
                    <a:pt x="2231" y="803"/>
                    <a:pt x="2206" y="828"/>
                  </a:cubicBezTo>
                  <a:cubicBezTo>
                    <a:pt x="2105" y="903"/>
                    <a:pt x="2005" y="978"/>
                    <a:pt x="1905" y="1053"/>
                  </a:cubicBezTo>
                  <a:cubicBezTo>
                    <a:pt x="1880" y="1078"/>
                    <a:pt x="1855" y="1103"/>
                    <a:pt x="1855" y="1103"/>
                  </a:cubicBezTo>
                  <a:cubicBezTo>
                    <a:pt x="1730" y="1204"/>
                    <a:pt x="1629" y="1304"/>
                    <a:pt x="1529" y="1404"/>
                  </a:cubicBezTo>
                  <a:cubicBezTo>
                    <a:pt x="1454" y="1454"/>
                    <a:pt x="1379" y="1529"/>
                    <a:pt x="1303" y="1630"/>
                  </a:cubicBezTo>
                  <a:cubicBezTo>
                    <a:pt x="1203" y="1730"/>
                    <a:pt x="1103" y="1855"/>
                    <a:pt x="1003" y="1980"/>
                  </a:cubicBezTo>
                  <a:cubicBezTo>
                    <a:pt x="953" y="2056"/>
                    <a:pt x="902" y="2131"/>
                    <a:pt x="827" y="2231"/>
                  </a:cubicBezTo>
                  <a:cubicBezTo>
                    <a:pt x="827" y="2231"/>
                    <a:pt x="827" y="2256"/>
                    <a:pt x="802" y="2256"/>
                  </a:cubicBezTo>
                  <a:cubicBezTo>
                    <a:pt x="652" y="2507"/>
                    <a:pt x="527" y="2757"/>
                    <a:pt x="401" y="3033"/>
                  </a:cubicBezTo>
                  <a:cubicBezTo>
                    <a:pt x="401" y="3033"/>
                    <a:pt x="401" y="3058"/>
                    <a:pt x="401" y="3058"/>
                  </a:cubicBezTo>
                  <a:cubicBezTo>
                    <a:pt x="301" y="3309"/>
                    <a:pt x="201" y="3559"/>
                    <a:pt x="151" y="3835"/>
                  </a:cubicBezTo>
                  <a:lnTo>
                    <a:pt x="151" y="3860"/>
                  </a:lnTo>
                  <a:cubicBezTo>
                    <a:pt x="50" y="4311"/>
                    <a:pt x="0" y="4787"/>
                    <a:pt x="25" y="5239"/>
                  </a:cubicBezTo>
                  <a:cubicBezTo>
                    <a:pt x="50" y="5264"/>
                    <a:pt x="50" y="5314"/>
                    <a:pt x="50" y="5339"/>
                  </a:cubicBezTo>
                  <a:cubicBezTo>
                    <a:pt x="50" y="5364"/>
                    <a:pt x="50" y="5364"/>
                    <a:pt x="50" y="5364"/>
                  </a:cubicBezTo>
                  <a:cubicBezTo>
                    <a:pt x="50" y="5414"/>
                    <a:pt x="50" y="5464"/>
                    <a:pt x="50" y="5489"/>
                  </a:cubicBezTo>
                  <a:cubicBezTo>
                    <a:pt x="126" y="6141"/>
                    <a:pt x="326" y="6742"/>
                    <a:pt x="652" y="7294"/>
                  </a:cubicBezTo>
                  <a:cubicBezTo>
                    <a:pt x="752" y="7519"/>
                    <a:pt x="877" y="7695"/>
                    <a:pt x="1028" y="7895"/>
                  </a:cubicBezTo>
                  <a:cubicBezTo>
                    <a:pt x="1379" y="8371"/>
                    <a:pt x="1830" y="8798"/>
                    <a:pt x="2356" y="9123"/>
                  </a:cubicBezTo>
                  <a:lnTo>
                    <a:pt x="2381" y="9123"/>
                  </a:lnTo>
                  <a:cubicBezTo>
                    <a:pt x="2807" y="9399"/>
                    <a:pt x="3283" y="9600"/>
                    <a:pt x="3785" y="9725"/>
                  </a:cubicBezTo>
                  <a:cubicBezTo>
                    <a:pt x="4173" y="9822"/>
                    <a:pt x="4577" y="9859"/>
                    <a:pt x="4972" y="9859"/>
                  </a:cubicBezTo>
                  <a:cubicBezTo>
                    <a:pt x="5087" y="9859"/>
                    <a:pt x="5201" y="9856"/>
                    <a:pt x="5314" y="9850"/>
                  </a:cubicBezTo>
                  <a:cubicBezTo>
                    <a:pt x="5840" y="9800"/>
                    <a:pt x="6366" y="9675"/>
                    <a:pt x="6867" y="9474"/>
                  </a:cubicBezTo>
                  <a:cubicBezTo>
                    <a:pt x="7344" y="9274"/>
                    <a:pt x="7795" y="8973"/>
                    <a:pt x="8196" y="8647"/>
                  </a:cubicBezTo>
                  <a:cubicBezTo>
                    <a:pt x="8572" y="8296"/>
                    <a:pt x="8923" y="7895"/>
                    <a:pt x="9173" y="7444"/>
                  </a:cubicBezTo>
                  <a:cubicBezTo>
                    <a:pt x="9474" y="6993"/>
                    <a:pt x="9674" y="6467"/>
                    <a:pt x="9775" y="5940"/>
                  </a:cubicBezTo>
                  <a:cubicBezTo>
                    <a:pt x="9900" y="5414"/>
                    <a:pt x="9900" y="4863"/>
                    <a:pt x="9850" y="4336"/>
                  </a:cubicBezTo>
                  <a:cubicBezTo>
                    <a:pt x="9800" y="3835"/>
                    <a:pt x="9649" y="3334"/>
                    <a:pt x="9424" y="2858"/>
                  </a:cubicBezTo>
                  <a:cubicBezTo>
                    <a:pt x="9324" y="2657"/>
                    <a:pt x="9223" y="2432"/>
                    <a:pt x="9073" y="2231"/>
                  </a:cubicBezTo>
                  <a:cubicBezTo>
                    <a:pt x="8948" y="2006"/>
                    <a:pt x="8772" y="1805"/>
                    <a:pt x="8597" y="1630"/>
                  </a:cubicBezTo>
                  <a:cubicBezTo>
                    <a:pt x="7945" y="853"/>
                    <a:pt x="7018" y="351"/>
                    <a:pt x="6040" y="126"/>
                  </a:cubicBezTo>
                  <a:cubicBezTo>
                    <a:pt x="5689" y="26"/>
                    <a:pt x="531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0" name="Google Shape;13090;g24384d3dfa2_2_2336"/>
            <p:cNvSpPr/>
            <p:nvPr/>
          </p:nvSpPr>
          <p:spPr>
            <a:xfrm>
              <a:off x="3403025" y="929225"/>
              <a:ext cx="246900" cy="246725"/>
            </a:xfrm>
            <a:custGeom>
              <a:avLst/>
              <a:gdLst/>
              <a:ahLst/>
              <a:cxnLst/>
              <a:rect l="l" t="t" r="r" b="b"/>
              <a:pathLst>
                <a:path w="9876" h="9869" extrusionOk="0">
                  <a:moveTo>
                    <a:pt x="4953" y="517"/>
                  </a:moveTo>
                  <a:cubicBezTo>
                    <a:pt x="5049" y="517"/>
                    <a:pt x="5145" y="520"/>
                    <a:pt x="5239" y="527"/>
                  </a:cubicBezTo>
                  <a:lnTo>
                    <a:pt x="5264" y="527"/>
                  </a:lnTo>
                  <a:cubicBezTo>
                    <a:pt x="5640" y="577"/>
                    <a:pt x="6016" y="652"/>
                    <a:pt x="6367" y="752"/>
                  </a:cubicBezTo>
                  <a:cubicBezTo>
                    <a:pt x="6367" y="752"/>
                    <a:pt x="6367" y="752"/>
                    <a:pt x="6367" y="753"/>
                  </a:cubicBezTo>
                  <a:lnTo>
                    <a:pt x="6367" y="753"/>
                  </a:lnTo>
                  <a:cubicBezTo>
                    <a:pt x="6392" y="777"/>
                    <a:pt x="6392" y="777"/>
                    <a:pt x="6417" y="777"/>
                  </a:cubicBezTo>
                  <a:lnTo>
                    <a:pt x="6392" y="777"/>
                  </a:lnTo>
                  <a:cubicBezTo>
                    <a:pt x="6743" y="903"/>
                    <a:pt x="7093" y="1078"/>
                    <a:pt x="7419" y="1278"/>
                  </a:cubicBezTo>
                  <a:cubicBezTo>
                    <a:pt x="7745" y="1504"/>
                    <a:pt x="8021" y="1755"/>
                    <a:pt x="8271" y="2030"/>
                  </a:cubicBezTo>
                  <a:cubicBezTo>
                    <a:pt x="8497" y="2331"/>
                    <a:pt x="8723" y="2632"/>
                    <a:pt x="8873" y="2958"/>
                  </a:cubicBezTo>
                  <a:cubicBezTo>
                    <a:pt x="9048" y="3309"/>
                    <a:pt x="9174" y="3684"/>
                    <a:pt x="9274" y="4060"/>
                  </a:cubicBezTo>
                  <a:cubicBezTo>
                    <a:pt x="9349" y="4461"/>
                    <a:pt x="9374" y="4862"/>
                    <a:pt x="9349" y="5263"/>
                  </a:cubicBezTo>
                  <a:cubicBezTo>
                    <a:pt x="9299" y="5639"/>
                    <a:pt x="9224" y="5990"/>
                    <a:pt x="9124" y="6366"/>
                  </a:cubicBezTo>
                  <a:cubicBezTo>
                    <a:pt x="8998" y="6717"/>
                    <a:pt x="8823" y="7043"/>
                    <a:pt x="8622" y="7369"/>
                  </a:cubicBezTo>
                  <a:cubicBezTo>
                    <a:pt x="8397" y="7695"/>
                    <a:pt x="8146" y="7995"/>
                    <a:pt x="7845" y="8246"/>
                  </a:cubicBezTo>
                  <a:cubicBezTo>
                    <a:pt x="7570" y="8471"/>
                    <a:pt x="7269" y="8697"/>
                    <a:pt x="6968" y="8847"/>
                  </a:cubicBezTo>
                  <a:cubicBezTo>
                    <a:pt x="6592" y="9048"/>
                    <a:pt x="6216" y="9173"/>
                    <a:pt x="5815" y="9248"/>
                  </a:cubicBezTo>
                  <a:cubicBezTo>
                    <a:pt x="5531" y="9315"/>
                    <a:pt x="5258" y="9349"/>
                    <a:pt x="4982" y="9349"/>
                  </a:cubicBezTo>
                  <a:cubicBezTo>
                    <a:pt x="4843" y="9349"/>
                    <a:pt x="4704" y="9340"/>
                    <a:pt x="4562" y="9324"/>
                  </a:cubicBezTo>
                  <a:lnTo>
                    <a:pt x="4562" y="9324"/>
                  </a:lnTo>
                  <a:lnTo>
                    <a:pt x="4637" y="9349"/>
                  </a:lnTo>
                  <a:cubicBezTo>
                    <a:pt x="4312" y="9324"/>
                    <a:pt x="4011" y="9248"/>
                    <a:pt x="3710" y="9173"/>
                  </a:cubicBezTo>
                  <a:cubicBezTo>
                    <a:pt x="3635" y="9148"/>
                    <a:pt x="3560" y="9123"/>
                    <a:pt x="3484" y="9098"/>
                  </a:cubicBezTo>
                  <a:lnTo>
                    <a:pt x="3459" y="9098"/>
                  </a:lnTo>
                  <a:cubicBezTo>
                    <a:pt x="3409" y="9073"/>
                    <a:pt x="3334" y="9048"/>
                    <a:pt x="3259" y="9023"/>
                  </a:cubicBezTo>
                  <a:cubicBezTo>
                    <a:pt x="3259" y="9023"/>
                    <a:pt x="3259" y="9023"/>
                    <a:pt x="3259" y="8998"/>
                  </a:cubicBezTo>
                  <a:lnTo>
                    <a:pt x="3209" y="8998"/>
                  </a:lnTo>
                  <a:cubicBezTo>
                    <a:pt x="2958" y="8872"/>
                    <a:pt x="2708" y="8747"/>
                    <a:pt x="2482" y="8597"/>
                  </a:cubicBezTo>
                  <a:cubicBezTo>
                    <a:pt x="2332" y="8497"/>
                    <a:pt x="2181" y="8396"/>
                    <a:pt x="2056" y="8271"/>
                  </a:cubicBezTo>
                  <a:cubicBezTo>
                    <a:pt x="1905" y="8146"/>
                    <a:pt x="1755" y="7995"/>
                    <a:pt x="1605" y="7845"/>
                  </a:cubicBezTo>
                  <a:cubicBezTo>
                    <a:pt x="1580" y="7795"/>
                    <a:pt x="1555" y="7770"/>
                    <a:pt x="1530" y="7720"/>
                  </a:cubicBezTo>
                  <a:cubicBezTo>
                    <a:pt x="1504" y="7720"/>
                    <a:pt x="1504" y="7720"/>
                    <a:pt x="1504" y="7695"/>
                  </a:cubicBezTo>
                  <a:cubicBezTo>
                    <a:pt x="1304" y="7444"/>
                    <a:pt x="1129" y="7168"/>
                    <a:pt x="1003" y="6893"/>
                  </a:cubicBezTo>
                  <a:cubicBezTo>
                    <a:pt x="928" y="6792"/>
                    <a:pt x="878" y="6642"/>
                    <a:pt x="828" y="6517"/>
                  </a:cubicBezTo>
                  <a:cubicBezTo>
                    <a:pt x="828" y="6492"/>
                    <a:pt x="803" y="6466"/>
                    <a:pt x="803" y="6441"/>
                  </a:cubicBezTo>
                  <a:cubicBezTo>
                    <a:pt x="778" y="6416"/>
                    <a:pt x="778" y="6391"/>
                    <a:pt x="778" y="6391"/>
                  </a:cubicBezTo>
                  <a:lnTo>
                    <a:pt x="778" y="6366"/>
                  </a:lnTo>
                  <a:cubicBezTo>
                    <a:pt x="753" y="6341"/>
                    <a:pt x="753" y="6341"/>
                    <a:pt x="753" y="6316"/>
                  </a:cubicBezTo>
                  <a:cubicBezTo>
                    <a:pt x="753" y="6316"/>
                    <a:pt x="753" y="6291"/>
                    <a:pt x="753" y="6291"/>
                  </a:cubicBezTo>
                  <a:cubicBezTo>
                    <a:pt x="753" y="6291"/>
                    <a:pt x="728" y="6266"/>
                    <a:pt x="728" y="6241"/>
                  </a:cubicBezTo>
                  <a:cubicBezTo>
                    <a:pt x="728" y="6241"/>
                    <a:pt x="728" y="6241"/>
                    <a:pt x="728" y="6216"/>
                  </a:cubicBezTo>
                  <a:cubicBezTo>
                    <a:pt x="728" y="6216"/>
                    <a:pt x="702" y="6191"/>
                    <a:pt x="702" y="6166"/>
                  </a:cubicBezTo>
                  <a:cubicBezTo>
                    <a:pt x="702" y="6166"/>
                    <a:pt x="702" y="6166"/>
                    <a:pt x="702" y="6141"/>
                  </a:cubicBezTo>
                  <a:cubicBezTo>
                    <a:pt x="702" y="6141"/>
                    <a:pt x="702" y="6116"/>
                    <a:pt x="677" y="6091"/>
                  </a:cubicBezTo>
                  <a:cubicBezTo>
                    <a:pt x="677" y="6091"/>
                    <a:pt x="677" y="6091"/>
                    <a:pt x="677" y="6065"/>
                  </a:cubicBezTo>
                  <a:cubicBezTo>
                    <a:pt x="677" y="6065"/>
                    <a:pt x="677" y="6040"/>
                    <a:pt x="677" y="6040"/>
                  </a:cubicBezTo>
                  <a:lnTo>
                    <a:pt x="652" y="5990"/>
                  </a:lnTo>
                  <a:cubicBezTo>
                    <a:pt x="652" y="5915"/>
                    <a:pt x="627" y="5865"/>
                    <a:pt x="602" y="5815"/>
                  </a:cubicBezTo>
                  <a:cubicBezTo>
                    <a:pt x="602" y="5715"/>
                    <a:pt x="577" y="5614"/>
                    <a:pt x="577" y="5514"/>
                  </a:cubicBezTo>
                  <a:cubicBezTo>
                    <a:pt x="527" y="5213"/>
                    <a:pt x="527" y="4913"/>
                    <a:pt x="552" y="4612"/>
                  </a:cubicBezTo>
                  <a:cubicBezTo>
                    <a:pt x="552" y="4411"/>
                    <a:pt x="577" y="4211"/>
                    <a:pt x="627" y="4010"/>
                  </a:cubicBezTo>
                  <a:lnTo>
                    <a:pt x="627" y="3985"/>
                  </a:lnTo>
                  <a:cubicBezTo>
                    <a:pt x="627" y="3985"/>
                    <a:pt x="652" y="3960"/>
                    <a:pt x="652" y="3935"/>
                  </a:cubicBezTo>
                  <a:cubicBezTo>
                    <a:pt x="652" y="3935"/>
                    <a:pt x="652" y="3910"/>
                    <a:pt x="652" y="3910"/>
                  </a:cubicBezTo>
                  <a:cubicBezTo>
                    <a:pt x="652" y="3910"/>
                    <a:pt x="652" y="3885"/>
                    <a:pt x="652" y="3885"/>
                  </a:cubicBezTo>
                  <a:cubicBezTo>
                    <a:pt x="652" y="3860"/>
                    <a:pt x="677" y="3835"/>
                    <a:pt x="677" y="3835"/>
                  </a:cubicBezTo>
                  <a:cubicBezTo>
                    <a:pt x="677" y="3835"/>
                    <a:pt x="677" y="3810"/>
                    <a:pt x="677" y="3810"/>
                  </a:cubicBezTo>
                  <a:cubicBezTo>
                    <a:pt x="702" y="3710"/>
                    <a:pt x="728" y="3584"/>
                    <a:pt x="778" y="3484"/>
                  </a:cubicBezTo>
                  <a:cubicBezTo>
                    <a:pt x="803" y="3409"/>
                    <a:pt x="828" y="3334"/>
                    <a:pt x="853" y="3283"/>
                  </a:cubicBezTo>
                  <a:cubicBezTo>
                    <a:pt x="928" y="3108"/>
                    <a:pt x="1003" y="2958"/>
                    <a:pt x="1078" y="2782"/>
                  </a:cubicBezTo>
                  <a:lnTo>
                    <a:pt x="1103" y="2782"/>
                  </a:lnTo>
                  <a:cubicBezTo>
                    <a:pt x="1103" y="2757"/>
                    <a:pt x="1103" y="2757"/>
                    <a:pt x="1129" y="2732"/>
                  </a:cubicBezTo>
                  <a:cubicBezTo>
                    <a:pt x="1129" y="2732"/>
                    <a:pt x="1129" y="2707"/>
                    <a:pt x="1129" y="2707"/>
                  </a:cubicBezTo>
                  <a:cubicBezTo>
                    <a:pt x="1154" y="2707"/>
                    <a:pt x="1154" y="2682"/>
                    <a:pt x="1154" y="2682"/>
                  </a:cubicBezTo>
                  <a:cubicBezTo>
                    <a:pt x="1179" y="2632"/>
                    <a:pt x="1229" y="2557"/>
                    <a:pt x="1279" y="2481"/>
                  </a:cubicBezTo>
                  <a:cubicBezTo>
                    <a:pt x="1354" y="2356"/>
                    <a:pt x="1454" y="2231"/>
                    <a:pt x="1555" y="2106"/>
                  </a:cubicBezTo>
                  <a:cubicBezTo>
                    <a:pt x="1555" y="2106"/>
                    <a:pt x="1580" y="2106"/>
                    <a:pt x="1580" y="2080"/>
                  </a:cubicBezTo>
                  <a:lnTo>
                    <a:pt x="1605" y="2055"/>
                  </a:lnTo>
                  <a:cubicBezTo>
                    <a:pt x="1705" y="1930"/>
                    <a:pt x="1805" y="1830"/>
                    <a:pt x="1931" y="1730"/>
                  </a:cubicBezTo>
                  <a:lnTo>
                    <a:pt x="1931" y="1705"/>
                  </a:lnTo>
                  <a:cubicBezTo>
                    <a:pt x="1931" y="1705"/>
                    <a:pt x="1956" y="1679"/>
                    <a:pt x="1956" y="1679"/>
                  </a:cubicBezTo>
                  <a:cubicBezTo>
                    <a:pt x="1981" y="1679"/>
                    <a:pt x="1981" y="1654"/>
                    <a:pt x="1981" y="1654"/>
                  </a:cubicBezTo>
                  <a:cubicBezTo>
                    <a:pt x="2006" y="1654"/>
                    <a:pt x="2006" y="1654"/>
                    <a:pt x="2006" y="1629"/>
                  </a:cubicBezTo>
                  <a:cubicBezTo>
                    <a:pt x="2056" y="1579"/>
                    <a:pt x="2131" y="1554"/>
                    <a:pt x="2181" y="1504"/>
                  </a:cubicBezTo>
                  <a:cubicBezTo>
                    <a:pt x="2206" y="1479"/>
                    <a:pt x="2206" y="1479"/>
                    <a:pt x="2231" y="1454"/>
                  </a:cubicBezTo>
                  <a:cubicBezTo>
                    <a:pt x="2231" y="1454"/>
                    <a:pt x="2256" y="1454"/>
                    <a:pt x="2256" y="1429"/>
                  </a:cubicBezTo>
                  <a:cubicBezTo>
                    <a:pt x="2256" y="1429"/>
                    <a:pt x="2281" y="1429"/>
                    <a:pt x="2281" y="1404"/>
                  </a:cubicBezTo>
                  <a:lnTo>
                    <a:pt x="2307" y="1404"/>
                  </a:lnTo>
                  <a:cubicBezTo>
                    <a:pt x="2332" y="1379"/>
                    <a:pt x="2332" y="1379"/>
                    <a:pt x="2357" y="1379"/>
                  </a:cubicBezTo>
                  <a:cubicBezTo>
                    <a:pt x="2357" y="1354"/>
                    <a:pt x="2357" y="1354"/>
                    <a:pt x="2382" y="1354"/>
                  </a:cubicBezTo>
                  <a:cubicBezTo>
                    <a:pt x="2382" y="1354"/>
                    <a:pt x="2407" y="1329"/>
                    <a:pt x="2407" y="1329"/>
                  </a:cubicBezTo>
                  <a:cubicBezTo>
                    <a:pt x="2432" y="1329"/>
                    <a:pt x="2432" y="1304"/>
                    <a:pt x="2432" y="1304"/>
                  </a:cubicBezTo>
                  <a:cubicBezTo>
                    <a:pt x="2457" y="1304"/>
                    <a:pt x="2457" y="1278"/>
                    <a:pt x="2482" y="1278"/>
                  </a:cubicBezTo>
                  <a:cubicBezTo>
                    <a:pt x="2507" y="1253"/>
                    <a:pt x="2532" y="1253"/>
                    <a:pt x="2532" y="1228"/>
                  </a:cubicBezTo>
                  <a:lnTo>
                    <a:pt x="2557" y="1228"/>
                  </a:lnTo>
                  <a:cubicBezTo>
                    <a:pt x="2682" y="1153"/>
                    <a:pt x="2808" y="1078"/>
                    <a:pt x="2958" y="1003"/>
                  </a:cubicBezTo>
                  <a:cubicBezTo>
                    <a:pt x="3033" y="953"/>
                    <a:pt x="3109" y="928"/>
                    <a:pt x="3184" y="903"/>
                  </a:cubicBezTo>
                  <a:cubicBezTo>
                    <a:pt x="3184" y="877"/>
                    <a:pt x="3209" y="877"/>
                    <a:pt x="3209" y="877"/>
                  </a:cubicBezTo>
                  <a:lnTo>
                    <a:pt x="3234" y="877"/>
                  </a:lnTo>
                  <a:cubicBezTo>
                    <a:pt x="3510" y="752"/>
                    <a:pt x="3785" y="677"/>
                    <a:pt x="4061" y="602"/>
                  </a:cubicBezTo>
                  <a:cubicBezTo>
                    <a:pt x="4362" y="545"/>
                    <a:pt x="4662" y="517"/>
                    <a:pt x="4953" y="517"/>
                  </a:cubicBezTo>
                  <a:close/>
                  <a:moveTo>
                    <a:pt x="4963" y="0"/>
                  </a:moveTo>
                  <a:cubicBezTo>
                    <a:pt x="4763" y="0"/>
                    <a:pt x="4562" y="25"/>
                    <a:pt x="4387" y="50"/>
                  </a:cubicBezTo>
                  <a:cubicBezTo>
                    <a:pt x="4286" y="50"/>
                    <a:pt x="4211" y="50"/>
                    <a:pt x="4136" y="75"/>
                  </a:cubicBezTo>
                  <a:cubicBezTo>
                    <a:pt x="3860" y="126"/>
                    <a:pt x="3610" y="176"/>
                    <a:pt x="3359" y="276"/>
                  </a:cubicBezTo>
                  <a:lnTo>
                    <a:pt x="3309" y="276"/>
                  </a:lnTo>
                  <a:cubicBezTo>
                    <a:pt x="3083" y="351"/>
                    <a:pt x="2858" y="451"/>
                    <a:pt x="2657" y="577"/>
                  </a:cubicBezTo>
                  <a:cubicBezTo>
                    <a:pt x="2632" y="577"/>
                    <a:pt x="2607" y="602"/>
                    <a:pt x="2582" y="602"/>
                  </a:cubicBezTo>
                  <a:cubicBezTo>
                    <a:pt x="2206" y="802"/>
                    <a:pt x="1830" y="1078"/>
                    <a:pt x="1504" y="1404"/>
                  </a:cubicBezTo>
                  <a:cubicBezTo>
                    <a:pt x="1454" y="1454"/>
                    <a:pt x="1404" y="1479"/>
                    <a:pt x="1379" y="1529"/>
                  </a:cubicBezTo>
                  <a:cubicBezTo>
                    <a:pt x="1003" y="1930"/>
                    <a:pt x="702" y="2381"/>
                    <a:pt x="477" y="2857"/>
                  </a:cubicBezTo>
                  <a:cubicBezTo>
                    <a:pt x="427" y="2958"/>
                    <a:pt x="377" y="3083"/>
                    <a:pt x="327" y="3183"/>
                  </a:cubicBezTo>
                  <a:cubicBezTo>
                    <a:pt x="327" y="3208"/>
                    <a:pt x="327" y="3208"/>
                    <a:pt x="327" y="3233"/>
                  </a:cubicBezTo>
                  <a:lnTo>
                    <a:pt x="301" y="3233"/>
                  </a:lnTo>
                  <a:cubicBezTo>
                    <a:pt x="126" y="3735"/>
                    <a:pt x="26" y="4236"/>
                    <a:pt x="26" y="4762"/>
                  </a:cubicBezTo>
                  <a:cubicBezTo>
                    <a:pt x="1" y="4862"/>
                    <a:pt x="1" y="4938"/>
                    <a:pt x="1" y="5038"/>
                  </a:cubicBezTo>
                  <a:cubicBezTo>
                    <a:pt x="26" y="5314"/>
                    <a:pt x="51" y="5589"/>
                    <a:pt x="101" y="5840"/>
                  </a:cubicBezTo>
                  <a:cubicBezTo>
                    <a:pt x="101" y="5890"/>
                    <a:pt x="101" y="5915"/>
                    <a:pt x="126" y="5965"/>
                  </a:cubicBezTo>
                  <a:cubicBezTo>
                    <a:pt x="126" y="5965"/>
                    <a:pt x="126" y="5990"/>
                    <a:pt x="126" y="6015"/>
                  </a:cubicBezTo>
                  <a:cubicBezTo>
                    <a:pt x="151" y="6065"/>
                    <a:pt x="151" y="6116"/>
                    <a:pt x="176" y="6166"/>
                  </a:cubicBezTo>
                  <a:cubicBezTo>
                    <a:pt x="226" y="6441"/>
                    <a:pt x="327" y="6717"/>
                    <a:pt x="452" y="6968"/>
                  </a:cubicBezTo>
                  <a:cubicBezTo>
                    <a:pt x="477" y="7043"/>
                    <a:pt x="527" y="7118"/>
                    <a:pt x="552" y="7193"/>
                  </a:cubicBezTo>
                  <a:cubicBezTo>
                    <a:pt x="627" y="7319"/>
                    <a:pt x="677" y="7419"/>
                    <a:pt x="728" y="7519"/>
                  </a:cubicBezTo>
                  <a:cubicBezTo>
                    <a:pt x="753" y="7519"/>
                    <a:pt x="753" y="7544"/>
                    <a:pt x="753" y="7544"/>
                  </a:cubicBezTo>
                  <a:lnTo>
                    <a:pt x="778" y="7569"/>
                  </a:lnTo>
                  <a:lnTo>
                    <a:pt x="803" y="7594"/>
                  </a:lnTo>
                  <a:cubicBezTo>
                    <a:pt x="803" y="7619"/>
                    <a:pt x="803" y="7619"/>
                    <a:pt x="803" y="7619"/>
                  </a:cubicBezTo>
                  <a:cubicBezTo>
                    <a:pt x="803" y="7644"/>
                    <a:pt x="828" y="7644"/>
                    <a:pt x="828" y="7644"/>
                  </a:cubicBezTo>
                  <a:cubicBezTo>
                    <a:pt x="1028" y="7970"/>
                    <a:pt x="1279" y="8271"/>
                    <a:pt x="1555" y="8522"/>
                  </a:cubicBezTo>
                  <a:cubicBezTo>
                    <a:pt x="1580" y="8547"/>
                    <a:pt x="1605" y="8547"/>
                    <a:pt x="1605" y="8572"/>
                  </a:cubicBezTo>
                  <a:cubicBezTo>
                    <a:pt x="1830" y="8772"/>
                    <a:pt x="2056" y="8948"/>
                    <a:pt x="2307" y="9098"/>
                  </a:cubicBezTo>
                  <a:cubicBezTo>
                    <a:pt x="2357" y="9148"/>
                    <a:pt x="2432" y="9173"/>
                    <a:pt x="2482" y="9198"/>
                  </a:cubicBezTo>
                  <a:cubicBezTo>
                    <a:pt x="2507" y="9223"/>
                    <a:pt x="2507" y="9223"/>
                    <a:pt x="2507" y="9223"/>
                  </a:cubicBezTo>
                  <a:cubicBezTo>
                    <a:pt x="2632" y="9299"/>
                    <a:pt x="2758" y="9349"/>
                    <a:pt x="2858" y="9399"/>
                  </a:cubicBezTo>
                  <a:cubicBezTo>
                    <a:pt x="3209" y="9574"/>
                    <a:pt x="3560" y="9674"/>
                    <a:pt x="3911" y="9750"/>
                  </a:cubicBezTo>
                  <a:cubicBezTo>
                    <a:pt x="3936" y="9775"/>
                    <a:pt x="3986" y="9775"/>
                    <a:pt x="4011" y="9775"/>
                  </a:cubicBezTo>
                  <a:lnTo>
                    <a:pt x="4036" y="9775"/>
                  </a:lnTo>
                  <a:cubicBezTo>
                    <a:pt x="4136" y="9800"/>
                    <a:pt x="4236" y="9825"/>
                    <a:pt x="4337" y="9825"/>
                  </a:cubicBezTo>
                  <a:cubicBezTo>
                    <a:pt x="4544" y="9855"/>
                    <a:pt x="4752" y="9869"/>
                    <a:pt x="4959" y="9869"/>
                  </a:cubicBezTo>
                  <a:cubicBezTo>
                    <a:pt x="5278" y="9869"/>
                    <a:pt x="5597" y="9835"/>
                    <a:pt x="5916" y="9775"/>
                  </a:cubicBezTo>
                  <a:cubicBezTo>
                    <a:pt x="6141" y="9725"/>
                    <a:pt x="6392" y="9649"/>
                    <a:pt x="6642" y="9574"/>
                  </a:cubicBezTo>
                  <a:cubicBezTo>
                    <a:pt x="6893" y="9474"/>
                    <a:pt x="7119" y="9349"/>
                    <a:pt x="7369" y="9223"/>
                  </a:cubicBezTo>
                  <a:cubicBezTo>
                    <a:pt x="7820" y="8973"/>
                    <a:pt x="8221" y="8647"/>
                    <a:pt x="8572" y="8271"/>
                  </a:cubicBezTo>
                  <a:cubicBezTo>
                    <a:pt x="8898" y="7895"/>
                    <a:pt x="9199" y="7469"/>
                    <a:pt x="9399" y="7018"/>
                  </a:cubicBezTo>
                  <a:cubicBezTo>
                    <a:pt x="9625" y="6542"/>
                    <a:pt x="9775" y="6015"/>
                    <a:pt x="9825" y="5489"/>
                  </a:cubicBezTo>
                  <a:cubicBezTo>
                    <a:pt x="9875" y="5238"/>
                    <a:pt x="9875" y="4963"/>
                    <a:pt x="9875" y="4712"/>
                  </a:cubicBezTo>
                  <a:cubicBezTo>
                    <a:pt x="9850" y="4411"/>
                    <a:pt x="9800" y="4136"/>
                    <a:pt x="9750" y="3860"/>
                  </a:cubicBezTo>
                  <a:cubicBezTo>
                    <a:pt x="9550" y="2857"/>
                    <a:pt x="8973" y="1930"/>
                    <a:pt x="8196" y="1253"/>
                  </a:cubicBezTo>
                  <a:cubicBezTo>
                    <a:pt x="7820" y="903"/>
                    <a:pt x="7394" y="627"/>
                    <a:pt x="6943" y="426"/>
                  </a:cubicBezTo>
                  <a:cubicBezTo>
                    <a:pt x="6517" y="226"/>
                    <a:pt x="6066" y="101"/>
                    <a:pt x="5590" y="50"/>
                  </a:cubicBezTo>
                  <a:cubicBezTo>
                    <a:pt x="5389" y="25"/>
                    <a:pt x="516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1" name="Google Shape;13091;g24384d3dfa2_2_2336"/>
            <p:cNvSpPr/>
            <p:nvPr/>
          </p:nvSpPr>
          <p:spPr>
            <a:xfrm>
              <a:off x="3336000" y="1073325"/>
              <a:ext cx="82100" cy="44150"/>
            </a:xfrm>
            <a:custGeom>
              <a:avLst/>
              <a:gdLst/>
              <a:ahLst/>
              <a:cxnLst/>
              <a:rect l="l" t="t" r="r" b="b"/>
              <a:pathLst>
                <a:path w="3284" h="1766" extrusionOk="0">
                  <a:moveTo>
                    <a:pt x="2531" y="1"/>
                  </a:moveTo>
                  <a:cubicBezTo>
                    <a:pt x="2431" y="1"/>
                    <a:pt x="2331" y="26"/>
                    <a:pt x="2231" y="26"/>
                  </a:cubicBezTo>
                  <a:cubicBezTo>
                    <a:pt x="2080" y="51"/>
                    <a:pt x="1955" y="76"/>
                    <a:pt x="1805" y="101"/>
                  </a:cubicBezTo>
                  <a:cubicBezTo>
                    <a:pt x="1654" y="126"/>
                    <a:pt x="1479" y="201"/>
                    <a:pt x="1328" y="251"/>
                  </a:cubicBezTo>
                  <a:cubicBezTo>
                    <a:pt x="1078" y="352"/>
                    <a:pt x="827" y="527"/>
                    <a:pt x="602" y="702"/>
                  </a:cubicBezTo>
                  <a:cubicBezTo>
                    <a:pt x="376" y="878"/>
                    <a:pt x="175" y="1129"/>
                    <a:pt x="50" y="1379"/>
                  </a:cubicBezTo>
                  <a:cubicBezTo>
                    <a:pt x="0" y="1504"/>
                    <a:pt x="25" y="1655"/>
                    <a:pt x="150" y="1730"/>
                  </a:cubicBezTo>
                  <a:cubicBezTo>
                    <a:pt x="191" y="1754"/>
                    <a:pt x="236" y="1765"/>
                    <a:pt x="281" y="1765"/>
                  </a:cubicBezTo>
                  <a:cubicBezTo>
                    <a:pt x="375" y="1765"/>
                    <a:pt x="467" y="1715"/>
                    <a:pt x="501" y="1630"/>
                  </a:cubicBezTo>
                  <a:cubicBezTo>
                    <a:pt x="551" y="1555"/>
                    <a:pt x="602" y="1454"/>
                    <a:pt x="677" y="1379"/>
                  </a:cubicBezTo>
                  <a:cubicBezTo>
                    <a:pt x="777" y="1254"/>
                    <a:pt x="902" y="1129"/>
                    <a:pt x="1028" y="1028"/>
                  </a:cubicBezTo>
                  <a:cubicBezTo>
                    <a:pt x="1203" y="903"/>
                    <a:pt x="1404" y="778"/>
                    <a:pt x="1604" y="702"/>
                  </a:cubicBezTo>
                  <a:cubicBezTo>
                    <a:pt x="1805" y="627"/>
                    <a:pt x="2030" y="577"/>
                    <a:pt x="2231" y="552"/>
                  </a:cubicBezTo>
                  <a:cubicBezTo>
                    <a:pt x="2331" y="540"/>
                    <a:pt x="2425" y="533"/>
                    <a:pt x="2519" y="533"/>
                  </a:cubicBezTo>
                  <a:cubicBezTo>
                    <a:pt x="2613" y="533"/>
                    <a:pt x="2707" y="540"/>
                    <a:pt x="2807" y="552"/>
                  </a:cubicBezTo>
                  <a:lnTo>
                    <a:pt x="2932" y="552"/>
                  </a:lnTo>
                  <a:cubicBezTo>
                    <a:pt x="2959" y="563"/>
                    <a:pt x="2986" y="568"/>
                    <a:pt x="3013" y="568"/>
                  </a:cubicBezTo>
                  <a:cubicBezTo>
                    <a:pt x="3115" y="568"/>
                    <a:pt x="3213" y="496"/>
                    <a:pt x="3233" y="377"/>
                  </a:cubicBezTo>
                  <a:cubicBezTo>
                    <a:pt x="3283" y="251"/>
                    <a:pt x="3208" y="101"/>
                    <a:pt x="3058" y="76"/>
                  </a:cubicBezTo>
                  <a:cubicBezTo>
                    <a:pt x="2882" y="26"/>
                    <a:pt x="2707" y="1"/>
                    <a:pt x="253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092" name="Google Shape;13092;g24384d3dfa2_2_2336"/>
          <p:cNvGrpSpPr/>
          <p:nvPr/>
        </p:nvGrpSpPr>
        <p:grpSpPr>
          <a:xfrm>
            <a:off x="767280" y="196164"/>
            <a:ext cx="345083" cy="369215"/>
            <a:chOff x="6669900" y="1505474"/>
            <a:chExt cx="345083" cy="369215"/>
          </a:xfrm>
        </p:grpSpPr>
        <p:sp>
          <p:nvSpPr>
            <p:cNvPr id="13093" name="Google Shape;13093;g24384d3dfa2_2_2336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4" name="Google Shape;13094;g24384d3dfa2_2_2336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5" name="Google Shape;13095;g24384d3dfa2_2_2336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6" name="Google Shape;13096;g24384d3dfa2_2_2336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7" name="Google Shape;13097;g24384d3dfa2_2_2336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8" name="Google Shape;13098;g24384d3dfa2_2_2336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9" name="Google Shape;13099;g24384d3dfa2_2_2336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0" name="Google Shape;13100;g24384d3dfa2_2_2336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g24384d3dfa2_2_2336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2" name="Google Shape;13102;g24384d3dfa2_2_2336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3" name="Google Shape;13103;g24384d3dfa2_2_2336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4" name="Google Shape;13104;g24384d3dfa2_2_2336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5" name="Google Shape;13105;g24384d3dfa2_2_2336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6" name="Google Shape;13106;g24384d3dfa2_2_2336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7" name="Google Shape;13107;g24384d3dfa2_2_2336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8" name="Google Shape;13108;g24384d3dfa2_2_2336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9" name="Google Shape;13109;g24384d3dfa2_2_2336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0" name="Google Shape;13110;g24384d3dfa2_2_2336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1" name="Google Shape;13111;g24384d3dfa2_2_2336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2" name="Google Shape;13112;g24384d3dfa2_2_2336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3" name="Google Shape;13113;g24384d3dfa2_2_2336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4" name="Google Shape;13114;g24384d3dfa2_2_2336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15" name="Google Shape;13115;g24384d3dfa2_2_2336"/>
          <p:cNvGrpSpPr/>
          <p:nvPr/>
        </p:nvGrpSpPr>
        <p:grpSpPr>
          <a:xfrm>
            <a:off x="8241402" y="1089781"/>
            <a:ext cx="232979" cy="343559"/>
            <a:chOff x="7133336" y="4291056"/>
            <a:chExt cx="232979" cy="343559"/>
          </a:xfrm>
        </p:grpSpPr>
        <p:sp>
          <p:nvSpPr>
            <p:cNvPr id="13116" name="Google Shape;13116;g24384d3dfa2_2_2336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7" name="Google Shape;13117;g24384d3dfa2_2_2336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8" name="Google Shape;13118;g24384d3dfa2_2_2336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g24384d3dfa2_2_2336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g24384d3dfa2_2_2336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1" name="Google Shape;13121;g24384d3dfa2_2_2336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2" name="Google Shape;13122;g24384d3dfa2_2_2336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3" name="Google Shape;13123;g24384d3dfa2_2_2336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4" name="Google Shape;13124;g24384d3dfa2_2_2336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5" name="Google Shape;13125;g24384d3dfa2_2_2336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6" name="Google Shape;13126;g24384d3dfa2_2_2336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7" name="Google Shape;13127;g24384d3dfa2_2_2336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8" name="Google Shape;13128;g24384d3dfa2_2_2336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9" name="Google Shape;13129;g24384d3dfa2_2_2336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0" name="Google Shape;13130;g24384d3dfa2_2_2336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1" name="Google Shape;13131;g24384d3dfa2_2_2336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2" name="Google Shape;13132;g24384d3dfa2_2_2336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33" name="Google Shape;13133;g24384d3dfa2_2_2336"/>
          <p:cNvGrpSpPr/>
          <p:nvPr/>
        </p:nvGrpSpPr>
        <p:grpSpPr>
          <a:xfrm>
            <a:off x="4608237" y="4225429"/>
            <a:ext cx="364936" cy="382530"/>
            <a:chOff x="7517835" y="2885437"/>
            <a:chExt cx="364936" cy="382530"/>
          </a:xfrm>
        </p:grpSpPr>
        <p:sp>
          <p:nvSpPr>
            <p:cNvPr id="13134" name="Google Shape;13134;g24384d3dfa2_2_2336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5" name="Google Shape;13135;g24384d3dfa2_2_2336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6" name="Google Shape;13136;g24384d3dfa2_2_2336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7" name="Google Shape;13137;g24384d3dfa2_2_2336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8" name="Google Shape;13138;g24384d3dfa2_2_2336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9" name="Google Shape;13139;g24384d3dfa2_2_2336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0" name="Google Shape;13140;g24384d3dfa2_2_2336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1" name="Google Shape;13141;g24384d3dfa2_2_2336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2" name="Google Shape;13142;g24384d3dfa2_2_2336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3" name="Google Shape;13143;g24384d3dfa2_2_2336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g24384d3dfa2_2_2336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5" name="Google Shape;13145;g24384d3dfa2_2_2336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6" name="Google Shape;13146;g24384d3dfa2_2_2336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7" name="Google Shape;13147;g24384d3dfa2_2_2336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8" name="Google Shape;13148;g24384d3dfa2_2_2336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9" name="Google Shape;13149;g24384d3dfa2_2_2336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0" name="Google Shape;13150;g24384d3dfa2_2_2336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1" name="Google Shape;13151;g24384d3dfa2_2_2336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2" name="Google Shape;13152;g24384d3dfa2_2_2336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3" name="Google Shape;13153;g24384d3dfa2_2_2336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4" name="Google Shape;13154;g24384d3dfa2_2_2336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5" name="Google Shape;13155;g24384d3dfa2_2_2336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6" name="Google Shape;13156;g24384d3dfa2_2_2336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7" name="Google Shape;13157;g24384d3dfa2_2_2336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8" name="Google Shape;13158;g24384d3dfa2_2_2336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9" name="Google Shape;13159;g24384d3dfa2_2_2336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0" name="Google Shape;13160;g24384d3dfa2_2_2336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1" name="Google Shape;13161;g24384d3dfa2_2_2336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g24384d3dfa2_2_2336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g24384d3dfa2_2_2336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4" name="Google Shape;13164;g24384d3dfa2_2_2336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5" name="Google Shape;13165;g24384d3dfa2_2_2336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6" name="Google Shape;13166;g24384d3dfa2_2_2336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7" name="Google Shape;13167;g24384d3dfa2_2_2336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8" name="Google Shape;13168;g24384d3dfa2_2_2336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9" name="Google Shape;13169;g24384d3dfa2_2_2336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0" name="Google Shape;13170;g24384d3dfa2_2_2336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FFF2CC"/>
            </a:solidFill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7" name="Google Shape;12087;g23ae10b9a30_0_7"/>
          <p:cNvSpPr txBox="1">
            <a:spLocks noGrp="1"/>
          </p:cNvSpPr>
          <p:nvPr>
            <p:ph type="ctrTitle" idx="4294967295"/>
          </p:nvPr>
        </p:nvSpPr>
        <p:spPr>
          <a:xfrm>
            <a:off x="1466825" y="1622950"/>
            <a:ext cx="5959800" cy="243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" sz="4600" dirty="0">
                <a:solidFill>
                  <a:schemeClr val="dk2"/>
                </a:solidFill>
              </a:rPr>
              <a:t>Templates  </a:t>
            </a:r>
            <a:endParaRPr sz="4600" dirty="0"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</a:pPr>
            <a:r>
              <a:rPr lang="en" sz="3600" dirty="0"/>
              <a:t>de </a:t>
            </a:r>
            <a:r>
              <a:rPr lang="en" sz="3600" dirty="0" err="1"/>
              <a:t>régulations</a:t>
            </a:r>
            <a:endParaRPr sz="4600" dirty="0"/>
          </a:p>
        </p:txBody>
      </p:sp>
    </p:spTree>
    <p:extLst>
      <p:ext uri="{BB962C8B-B14F-4D97-AF65-F5344CB8AC3E}">
        <p14:creationId xmlns:p14="http://schemas.microsoft.com/office/powerpoint/2010/main" val="392641354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5" name="Google Shape;13175;g24384d3dfa2_2_1616"/>
          <p:cNvSpPr txBox="1"/>
          <p:nvPr/>
        </p:nvSpPr>
        <p:spPr>
          <a:xfrm>
            <a:off x="956466" y="572808"/>
            <a:ext cx="7402084" cy="9722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r>
              <a:rPr lang="en" sz="3200" b="0" i="0" u="none" strike="noStrike" cap="none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rPr>
              <a:t>Régulations en cas de non-respect de la </a:t>
            </a:r>
            <a:r>
              <a:rPr lang="en" sz="3200" b="0" i="0" u="none" strike="noStrike" cap="none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Charte</a:t>
            </a:r>
            <a:endParaRPr sz="4400" b="0" i="0" u="none" strike="noStrike" cap="none">
              <a:solidFill>
                <a:schemeClr val="dk1"/>
              </a:solidFill>
              <a:latin typeface="Paytone One"/>
              <a:ea typeface="Paytone One"/>
              <a:cs typeface="Paytone One"/>
              <a:sym typeface="Paytone One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endParaRPr sz="3200" b="0" i="0" u="none" strike="noStrike" cap="none">
              <a:solidFill>
                <a:schemeClr val="dk1"/>
              </a:solidFill>
              <a:latin typeface="Paytone One"/>
              <a:ea typeface="Paytone One"/>
              <a:cs typeface="Paytone One"/>
              <a:sym typeface="Paytone One"/>
            </a:endParaRPr>
          </a:p>
        </p:txBody>
      </p:sp>
      <p:grpSp>
        <p:nvGrpSpPr>
          <p:cNvPr id="13176" name="Google Shape;13176;g24384d3dfa2_2_1616"/>
          <p:cNvGrpSpPr/>
          <p:nvPr/>
        </p:nvGrpSpPr>
        <p:grpSpPr>
          <a:xfrm flipH="1">
            <a:off x="1147487" y="2741217"/>
            <a:ext cx="2078973" cy="2416287"/>
            <a:chOff x="1253900" y="443800"/>
            <a:chExt cx="3637250" cy="4810025"/>
          </a:xfrm>
        </p:grpSpPr>
        <p:sp>
          <p:nvSpPr>
            <p:cNvPr id="13177" name="Google Shape;13177;g24384d3dfa2_2_1616"/>
            <p:cNvSpPr/>
            <p:nvPr/>
          </p:nvSpPr>
          <p:spPr>
            <a:xfrm>
              <a:off x="3146125" y="3891650"/>
              <a:ext cx="1413575" cy="1362175"/>
            </a:xfrm>
            <a:custGeom>
              <a:avLst/>
              <a:gdLst/>
              <a:ahLst/>
              <a:cxnLst/>
              <a:rect l="l" t="t" r="r" b="b"/>
              <a:pathLst>
                <a:path w="56543" h="54487" extrusionOk="0">
                  <a:moveTo>
                    <a:pt x="5415" y="0"/>
                  </a:moveTo>
                  <a:lnTo>
                    <a:pt x="1" y="54487"/>
                  </a:lnTo>
                  <a:lnTo>
                    <a:pt x="18923" y="54487"/>
                  </a:lnTo>
                  <a:lnTo>
                    <a:pt x="25991" y="18171"/>
                  </a:lnTo>
                  <a:lnTo>
                    <a:pt x="33259" y="19073"/>
                  </a:lnTo>
                  <a:lnTo>
                    <a:pt x="33811" y="54487"/>
                  </a:lnTo>
                  <a:lnTo>
                    <a:pt x="52758" y="54487"/>
                  </a:lnTo>
                  <a:lnTo>
                    <a:pt x="56543" y="2431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92A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8" name="Google Shape;13178;g24384d3dfa2_2_1616"/>
            <p:cNvSpPr/>
            <p:nvPr/>
          </p:nvSpPr>
          <p:spPr>
            <a:xfrm>
              <a:off x="3268950" y="3891650"/>
              <a:ext cx="1290750" cy="251275"/>
            </a:xfrm>
            <a:custGeom>
              <a:avLst/>
              <a:gdLst/>
              <a:ahLst/>
              <a:cxnLst/>
              <a:rect l="l" t="t" r="r" b="b"/>
              <a:pathLst>
                <a:path w="51630" h="10051" extrusionOk="0">
                  <a:moveTo>
                    <a:pt x="502" y="0"/>
                  </a:moveTo>
                  <a:lnTo>
                    <a:pt x="0" y="4963"/>
                  </a:lnTo>
                  <a:cubicBezTo>
                    <a:pt x="2557" y="5213"/>
                    <a:pt x="5088" y="5664"/>
                    <a:pt x="7594" y="5990"/>
                  </a:cubicBezTo>
                  <a:cubicBezTo>
                    <a:pt x="11579" y="6516"/>
                    <a:pt x="15589" y="7068"/>
                    <a:pt x="19574" y="7569"/>
                  </a:cubicBezTo>
                  <a:cubicBezTo>
                    <a:pt x="27920" y="8622"/>
                    <a:pt x="36291" y="9298"/>
                    <a:pt x="44712" y="9750"/>
                  </a:cubicBezTo>
                  <a:cubicBezTo>
                    <a:pt x="46843" y="9850"/>
                    <a:pt x="48948" y="9950"/>
                    <a:pt x="51078" y="10050"/>
                  </a:cubicBezTo>
                  <a:lnTo>
                    <a:pt x="51630" y="24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9" name="Google Shape;13179;g24384d3dfa2_2_1616"/>
            <p:cNvSpPr/>
            <p:nvPr/>
          </p:nvSpPr>
          <p:spPr>
            <a:xfrm>
              <a:off x="3146125" y="4274475"/>
              <a:ext cx="649800" cy="979350"/>
            </a:xfrm>
            <a:custGeom>
              <a:avLst/>
              <a:gdLst/>
              <a:ahLst/>
              <a:cxnLst/>
              <a:rect l="l" t="t" r="r" b="b"/>
              <a:pathLst>
                <a:path w="25992" h="39174" extrusionOk="0">
                  <a:moveTo>
                    <a:pt x="3886" y="1"/>
                  </a:moveTo>
                  <a:lnTo>
                    <a:pt x="1" y="39174"/>
                  </a:lnTo>
                  <a:lnTo>
                    <a:pt x="18923" y="39174"/>
                  </a:lnTo>
                  <a:lnTo>
                    <a:pt x="25991" y="2858"/>
                  </a:lnTo>
                  <a:cubicBezTo>
                    <a:pt x="25991" y="2858"/>
                    <a:pt x="25966" y="2833"/>
                    <a:pt x="25916" y="2833"/>
                  </a:cubicBezTo>
                  <a:lnTo>
                    <a:pt x="3886" y="1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0" name="Google Shape;13180;g24384d3dfa2_2_1616"/>
            <p:cNvSpPr/>
            <p:nvPr/>
          </p:nvSpPr>
          <p:spPr>
            <a:xfrm>
              <a:off x="3844125" y="1659800"/>
              <a:ext cx="428600" cy="684875"/>
            </a:xfrm>
            <a:custGeom>
              <a:avLst/>
              <a:gdLst/>
              <a:ahLst/>
              <a:cxnLst/>
              <a:rect l="l" t="t" r="r" b="b"/>
              <a:pathLst>
                <a:path w="17144" h="27395" extrusionOk="0">
                  <a:moveTo>
                    <a:pt x="17144" y="0"/>
                  </a:moveTo>
                  <a:lnTo>
                    <a:pt x="1" y="2958"/>
                  </a:lnTo>
                  <a:lnTo>
                    <a:pt x="26" y="27394"/>
                  </a:lnTo>
                  <a:lnTo>
                    <a:pt x="16517" y="17945"/>
                  </a:lnTo>
                  <a:lnTo>
                    <a:pt x="17144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1" name="Google Shape;13181;g24384d3dfa2_2_1616"/>
            <p:cNvSpPr/>
            <p:nvPr/>
          </p:nvSpPr>
          <p:spPr>
            <a:xfrm>
              <a:off x="4377350" y="1117375"/>
              <a:ext cx="178525" cy="314675"/>
            </a:xfrm>
            <a:custGeom>
              <a:avLst/>
              <a:gdLst/>
              <a:ahLst/>
              <a:cxnLst/>
              <a:rect l="l" t="t" r="r" b="b"/>
              <a:pathLst>
                <a:path w="7141" h="12587" extrusionOk="0">
                  <a:moveTo>
                    <a:pt x="2826" y="1"/>
                  </a:moveTo>
                  <a:cubicBezTo>
                    <a:pt x="894" y="1"/>
                    <a:pt x="1128" y="3427"/>
                    <a:pt x="1128" y="3427"/>
                  </a:cubicBezTo>
                  <a:lnTo>
                    <a:pt x="0" y="12399"/>
                  </a:lnTo>
                  <a:cubicBezTo>
                    <a:pt x="397" y="12527"/>
                    <a:pt x="773" y="12586"/>
                    <a:pt x="1130" y="12586"/>
                  </a:cubicBezTo>
                  <a:cubicBezTo>
                    <a:pt x="5899" y="12586"/>
                    <a:pt x="7140" y="1955"/>
                    <a:pt x="4086" y="369"/>
                  </a:cubicBezTo>
                  <a:cubicBezTo>
                    <a:pt x="3587" y="110"/>
                    <a:pt x="3172" y="1"/>
                    <a:pt x="2826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2" name="Google Shape;13182;g24384d3dfa2_2_1616"/>
            <p:cNvSpPr/>
            <p:nvPr/>
          </p:nvSpPr>
          <p:spPr>
            <a:xfrm>
              <a:off x="3495125" y="751900"/>
              <a:ext cx="924850" cy="978750"/>
            </a:xfrm>
            <a:custGeom>
              <a:avLst/>
              <a:gdLst/>
              <a:ahLst/>
              <a:cxnLst/>
              <a:rect l="l" t="t" r="r" b="b"/>
              <a:pathLst>
                <a:path w="36994" h="39150" extrusionOk="0">
                  <a:moveTo>
                    <a:pt x="8171" y="0"/>
                  </a:moveTo>
                  <a:cubicBezTo>
                    <a:pt x="8171" y="0"/>
                    <a:pt x="1" y="32933"/>
                    <a:pt x="6818" y="36542"/>
                  </a:cubicBezTo>
                  <a:cubicBezTo>
                    <a:pt x="9408" y="37928"/>
                    <a:pt x="13752" y="39150"/>
                    <a:pt x="18260" y="39150"/>
                  </a:cubicBezTo>
                  <a:cubicBezTo>
                    <a:pt x="25572" y="39150"/>
                    <a:pt x="33317" y="35934"/>
                    <a:pt x="34713" y="24988"/>
                  </a:cubicBezTo>
                  <a:cubicBezTo>
                    <a:pt x="36994" y="7269"/>
                    <a:pt x="33360" y="1830"/>
                    <a:pt x="33360" y="1830"/>
                  </a:cubicBezTo>
                  <a:lnTo>
                    <a:pt x="8171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3" name="Google Shape;13183;g24384d3dfa2_2_1616"/>
            <p:cNvSpPr/>
            <p:nvPr/>
          </p:nvSpPr>
          <p:spPr>
            <a:xfrm>
              <a:off x="3495150" y="443800"/>
              <a:ext cx="1055150" cy="1414725"/>
            </a:xfrm>
            <a:custGeom>
              <a:avLst/>
              <a:gdLst/>
              <a:ahLst/>
              <a:cxnLst/>
              <a:rect l="l" t="t" r="r" b="b"/>
              <a:pathLst>
                <a:path w="42206" h="56589" extrusionOk="0">
                  <a:moveTo>
                    <a:pt x="18776" y="0"/>
                  </a:moveTo>
                  <a:cubicBezTo>
                    <a:pt x="12796" y="0"/>
                    <a:pt x="8271" y="1999"/>
                    <a:pt x="8271" y="1999"/>
                  </a:cubicBezTo>
                  <a:lnTo>
                    <a:pt x="13283" y="3026"/>
                  </a:lnTo>
                  <a:cubicBezTo>
                    <a:pt x="13283" y="3026"/>
                    <a:pt x="6015" y="3252"/>
                    <a:pt x="100" y="8465"/>
                  </a:cubicBezTo>
                  <a:cubicBezTo>
                    <a:pt x="100" y="8465"/>
                    <a:pt x="4311" y="12324"/>
                    <a:pt x="12356" y="14480"/>
                  </a:cubicBezTo>
                  <a:cubicBezTo>
                    <a:pt x="12356" y="14480"/>
                    <a:pt x="9073" y="14480"/>
                    <a:pt x="6115" y="13578"/>
                  </a:cubicBezTo>
                  <a:lnTo>
                    <a:pt x="6115" y="13578"/>
                  </a:lnTo>
                  <a:cubicBezTo>
                    <a:pt x="6115" y="13578"/>
                    <a:pt x="11316" y="18539"/>
                    <a:pt x="22467" y="18539"/>
                  </a:cubicBezTo>
                  <a:cubicBezTo>
                    <a:pt x="24813" y="18539"/>
                    <a:pt x="27422" y="18320"/>
                    <a:pt x="30301" y="17788"/>
                  </a:cubicBezTo>
                  <a:lnTo>
                    <a:pt x="30301" y="17788"/>
                  </a:lnTo>
                  <a:cubicBezTo>
                    <a:pt x="30301" y="17788"/>
                    <a:pt x="28371" y="26861"/>
                    <a:pt x="33258" y="28891"/>
                  </a:cubicBezTo>
                  <a:cubicBezTo>
                    <a:pt x="33258" y="28891"/>
                    <a:pt x="33709" y="44906"/>
                    <a:pt x="28722" y="46610"/>
                  </a:cubicBezTo>
                  <a:cubicBezTo>
                    <a:pt x="28001" y="46855"/>
                    <a:pt x="27432" y="46964"/>
                    <a:pt x="26982" y="46964"/>
                  </a:cubicBezTo>
                  <a:cubicBezTo>
                    <a:pt x="24297" y="46964"/>
                    <a:pt x="25821" y="43103"/>
                    <a:pt x="24662" y="41172"/>
                  </a:cubicBezTo>
                  <a:cubicBezTo>
                    <a:pt x="23393" y="39033"/>
                    <a:pt x="17982" y="38305"/>
                    <a:pt x="15721" y="38305"/>
                  </a:cubicBezTo>
                  <a:cubicBezTo>
                    <a:pt x="15570" y="38305"/>
                    <a:pt x="15434" y="38308"/>
                    <a:pt x="15313" y="38315"/>
                  </a:cubicBezTo>
                  <a:cubicBezTo>
                    <a:pt x="13383" y="38440"/>
                    <a:pt x="9800" y="37889"/>
                    <a:pt x="8697" y="42525"/>
                  </a:cubicBezTo>
                  <a:cubicBezTo>
                    <a:pt x="8372" y="43887"/>
                    <a:pt x="7657" y="44591"/>
                    <a:pt x="6880" y="44591"/>
                  </a:cubicBezTo>
                  <a:cubicBezTo>
                    <a:pt x="5200" y="44591"/>
                    <a:pt x="3231" y="41292"/>
                    <a:pt x="4311" y="34229"/>
                  </a:cubicBezTo>
                  <a:lnTo>
                    <a:pt x="4311" y="34229"/>
                  </a:lnTo>
                  <a:cubicBezTo>
                    <a:pt x="4310" y="34231"/>
                    <a:pt x="0" y="49017"/>
                    <a:pt x="6366" y="53177"/>
                  </a:cubicBezTo>
                  <a:cubicBezTo>
                    <a:pt x="9306" y="55120"/>
                    <a:pt x="14880" y="56588"/>
                    <a:pt x="20225" y="56588"/>
                  </a:cubicBezTo>
                  <a:cubicBezTo>
                    <a:pt x="25084" y="56588"/>
                    <a:pt x="29753" y="55374"/>
                    <a:pt x="32080" y="52199"/>
                  </a:cubicBezTo>
                  <a:cubicBezTo>
                    <a:pt x="37118" y="45357"/>
                    <a:pt x="36416" y="33227"/>
                    <a:pt x="36642" y="29242"/>
                  </a:cubicBezTo>
                  <a:cubicBezTo>
                    <a:pt x="36746" y="27517"/>
                    <a:pt x="37521" y="27101"/>
                    <a:pt x="38244" y="27101"/>
                  </a:cubicBezTo>
                  <a:cubicBezTo>
                    <a:pt x="38919" y="27101"/>
                    <a:pt x="39549" y="27462"/>
                    <a:pt x="39549" y="27462"/>
                  </a:cubicBezTo>
                  <a:cubicBezTo>
                    <a:pt x="39549" y="27462"/>
                    <a:pt x="42206" y="14731"/>
                    <a:pt x="40727" y="11548"/>
                  </a:cubicBezTo>
                  <a:cubicBezTo>
                    <a:pt x="39273" y="8365"/>
                    <a:pt x="36191" y="8139"/>
                    <a:pt x="36191" y="8139"/>
                  </a:cubicBezTo>
                  <a:cubicBezTo>
                    <a:pt x="36191" y="8139"/>
                    <a:pt x="33709" y="3026"/>
                    <a:pt x="24962" y="771"/>
                  </a:cubicBezTo>
                  <a:cubicBezTo>
                    <a:pt x="22817" y="211"/>
                    <a:pt x="20720" y="0"/>
                    <a:pt x="18776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4" name="Google Shape;13184;g24384d3dfa2_2_1616"/>
            <p:cNvSpPr/>
            <p:nvPr/>
          </p:nvSpPr>
          <p:spPr>
            <a:xfrm>
              <a:off x="3631100" y="930550"/>
              <a:ext cx="266950" cy="73875"/>
            </a:xfrm>
            <a:custGeom>
              <a:avLst/>
              <a:gdLst/>
              <a:ahLst/>
              <a:cxnLst/>
              <a:rect l="l" t="t" r="r" b="b"/>
              <a:pathLst>
                <a:path w="10678" h="2955" extrusionOk="0">
                  <a:moveTo>
                    <a:pt x="4314" y="1"/>
                  </a:moveTo>
                  <a:cubicBezTo>
                    <a:pt x="1890" y="1"/>
                    <a:pt x="1028" y="474"/>
                    <a:pt x="1028" y="474"/>
                  </a:cubicBezTo>
                  <a:cubicBezTo>
                    <a:pt x="1" y="1376"/>
                    <a:pt x="677" y="2504"/>
                    <a:pt x="677" y="2504"/>
                  </a:cubicBezTo>
                  <a:cubicBezTo>
                    <a:pt x="1488" y="2385"/>
                    <a:pt x="2377" y="2338"/>
                    <a:pt x="3273" y="2338"/>
                  </a:cubicBezTo>
                  <a:cubicBezTo>
                    <a:pt x="6530" y="2338"/>
                    <a:pt x="9875" y="2955"/>
                    <a:pt x="9875" y="2955"/>
                  </a:cubicBezTo>
                  <a:cubicBezTo>
                    <a:pt x="10677" y="1601"/>
                    <a:pt x="9775" y="574"/>
                    <a:pt x="9775" y="574"/>
                  </a:cubicBezTo>
                  <a:cubicBezTo>
                    <a:pt x="7416" y="141"/>
                    <a:pt x="5633" y="1"/>
                    <a:pt x="4314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5" name="Google Shape;13185;g24384d3dfa2_2_1616"/>
            <p:cNvSpPr/>
            <p:nvPr/>
          </p:nvSpPr>
          <p:spPr>
            <a:xfrm>
              <a:off x="3966950" y="958925"/>
              <a:ext cx="264425" cy="83725"/>
            </a:xfrm>
            <a:custGeom>
              <a:avLst/>
              <a:gdLst/>
              <a:ahLst/>
              <a:cxnLst/>
              <a:rect l="l" t="t" r="r" b="b"/>
              <a:pathLst>
                <a:path w="10577" h="3349" extrusionOk="0">
                  <a:moveTo>
                    <a:pt x="2187" y="0"/>
                  </a:moveTo>
                  <a:cubicBezTo>
                    <a:pt x="1825" y="0"/>
                    <a:pt x="1447" y="5"/>
                    <a:pt x="1053" y="15"/>
                  </a:cubicBezTo>
                  <a:cubicBezTo>
                    <a:pt x="1053" y="15"/>
                    <a:pt x="0" y="867"/>
                    <a:pt x="577" y="2346"/>
                  </a:cubicBezTo>
                  <a:cubicBezTo>
                    <a:pt x="577" y="2346"/>
                    <a:pt x="814" y="2340"/>
                    <a:pt x="1222" y="2340"/>
                  </a:cubicBezTo>
                  <a:cubicBezTo>
                    <a:pt x="2786" y="2340"/>
                    <a:pt x="6862" y="2434"/>
                    <a:pt x="9725" y="3349"/>
                  </a:cubicBezTo>
                  <a:cubicBezTo>
                    <a:pt x="9725" y="3349"/>
                    <a:pt x="10577" y="2346"/>
                    <a:pt x="9700" y="1268"/>
                  </a:cubicBezTo>
                  <a:cubicBezTo>
                    <a:pt x="9700" y="1268"/>
                    <a:pt x="8076" y="0"/>
                    <a:pt x="2187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6" name="Google Shape;13186;g24384d3dfa2_2_1616"/>
            <p:cNvSpPr/>
            <p:nvPr/>
          </p:nvSpPr>
          <p:spPr>
            <a:xfrm>
              <a:off x="3765825" y="1516325"/>
              <a:ext cx="295125" cy="64125"/>
            </a:xfrm>
            <a:custGeom>
              <a:avLst/>
              <a:gdLst/>
              <a:ahLst/>
              <a:cxnLst/>
              <a:rect l="l" t="t" r="r" b="b"/>
              <a:pathLst>
                <a:path w="11805" h="2565" extrusionOk="0">
                  <a:moveTo>
                    <a:pt x="0" y="0"/>
                  </a:moveTo>
                  <a:lnTo>
                    <a:pt x="0" y="0"/>
                  </a:lnTo>
                  <a:cubicBezTo>
                    <a:pt x="2669" y="1932"/>
                    <a:pt x="4903" y="2565"/>
                    <a:pt x="6685" y="2565"/>
                  </a:cubicBezTo>
                  <a:cubicBezTo>
                    <a:pt x="10056" y="2565"/>
                    <a:pt x="11805" y="301"/>
                    <a:pt x="11805" y="3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7" name="Google Shape;13187;g24384d3dfa2_2_1616"/>
            <p:cNvSpPr/>
            <p:nvPr/>
          </p:nvSpPr>
          <p:spPr>
            <a:xfrm>
              <a:off x="3811550" y="1089000"/>
              <a:ext cx="129725" cy="310175"/>
            </a:xfrm>
            <a:custGeom>
              <a:avLst/>
              <a:gdLst/>
              <a:ahLst/>
              <a:cxnLst/>
              <a:rect l="l" t="t" r="r" b="b"/>
              <a:pathLst>
                <a:path w="5189" h="12407" extrusionOk="0">
                  <a:moveTo>
                    <a:pt x="4512" y="0"/>
                  </a:moveTo>
                  <a:lnTo>
                    <a:pt x="4512" y="0"/>
                  </a:lnTo>
                  <a:cubicBezTo>
                    <a:pt x="4036" y="928"/>
                    <a:pt x="3610" y="1905"/>
                    <a:pt x="3209" y="2857"/>
                  </a:cubicBezTo>
                  <a:cubicBezTo>
                    <a:pt x="2808" y="3835"/>
                    <a:pt x="2432" y="4812"/>
                    <a:pt x="2056" y="5790"/>
                  </a:cubicBezTo>
                  <a:cubicBezTo>
                    <a:pt x="1705" y="6767"/>
                    <a:pt x="1354" y="7770"/>
                    <a:pt x="1028" y="8747"/>
                  </a:cubicBezTo>
                  <a:cubicBezTo>
                    <a:pt x="702" y="9750"/>
                    <a:pt x="402" y="10752"/>
                    <a:pt x="126" y="11755"/>
                  </a:cubicBezTo>
                  <a:lnTo>
                    <a:pt x="1" y="12181"/>
                  </a:lnTo>
                  <a:lnTo>
                    <a:pt x="402" y="12206"/>
                  </a:lnTo>
                  <a:cubicBezTo>
                    <a:pt x="1204" y="12256"/>
                    <a:pt x="1981" y="12306"/>
                    <a:pt x="2783" y="12331"/>
                  </a:cubicBezTo>
                  <a:cubicBezTo>
                    <a:pt x="3585" y="12381"/>
                    <a:pt x="4387" y="12406"/>
                    <a:pt x="5189" y="12406"/>
                  </a:cubicBezTo>
                  <a:cubicBezTo>
                    <a:pt x="4412" y="12231"/>
                    <a:pt x="3635" y="12081"/>
                    <a:pt x="2833" y="11930"/>
                  </a:cubicBezTo>
                  <a:cubicBezTo>
                    <a:pt x="2188" y="11826"/>
                    <a:pt x="1526" y="11722"/>
                    <a:pt x="875" y="11618"/>
                  </a:cubicBezTo>
                  <a:lnTo>
                    <a:pt x="875" y="11618"/>
                  </a:lnTo>
                  <a:cubicBezTo>
                    <a:pt x="1221" y="10761"/>
                    <a:pt x="1548" y="9905"/>
                    <a:pt x="1855" y="9048"/>
                  </a:cubicBezTo>
                  <a:cubicBezTo>
                    <a:pt x="2231" y="8070"/>
                    <a:pt x="2557" y="7068"/>
                    <a:pt x="2883" y="6065"/>
                  </a:cubicBezTo>
                  <a:cubicBezTo>
                    <a:pt x="3209" y="5088"/>
                    <a:pt x="3509" y="4086"/>
                    <a:pt x="3785" y="3058"/>
                  </a:cubicBezTo>
                  <a:cubicBezTo>
                    <a:pt x="4061" y="2055"/>
                    <a:pt x="4311" y="1028"/>
                    <a:pt x="4512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8" name="Google Shape;13188;g24384d3dfa2_2_1616"/>
            <p:cNvSpPr/>
            <p:nvPr/>
          </p:nvSpPr>
          <p:spPr>
            <a:xfrm>
              <a:off x="4309050" y="1090875"/>
              <a:ext cx="119700" cy="69575"/>
            </a:xfrm>
            <a:custGeom>
              <a:avLst/>
              <a:gdLst/>
              <a:ahLst/>
              <a:cxnLst/>
              <a:rect l="l" t="t" r="r" b="b"/>
              <a:pathLst>
                <a:path w="4788" h="2783" extrusionOk="0">
                  <a:moveTo>
                    <a:pt x="1" y="0"/>
                  </a:moveTo>
                  <a:lnTo>
                    <a:pt x="101" y="1604"/>
                  </a:lnTo>
                  <a:lnTo>
                    <a:pt x="4086" y="2782"/>
                  </a:lnTo>
                  <a:lnTo>
                    <a:pt x="4788" y="16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9" name="Google Shape;13189;g24384d3dfa2_2_1616"/>
            <p:cNvSpPr/>
            <p:nvPr/>
          </p:nvSpPr>
          <p:spPr>
            <a:xfrm>
              <a:off x="3859175" y="1100275"/>
              <a:ext cx="111550" cy="70200"/>
            </a:xfrm>
            <a:custGeom>
              <a:avLst/>
              <a:gdLst/>
              <a:ahLst/>
              <a:cxnLst/>
              <a:rect l="l" t="t" r="r" b="b"/>
              <a:pathLst>
                <a:path w="4462" h="2808" fill="none" extrusionOk="0">
                  <a:moveTo>
                    <a:pt x="0" y="2356"/>
                  </a:moveTo>
                  <a:cubicBezTo>
                    <a:pt x="0" y="2356"/>
                    <a:pt x="2958" y="0"/>
                    <a:pt x="4462" y="2807"/>
                  </a:cubicBezTo>
                </a:path>
              </a:pathLst>
            </a:custGeom>
            <a:noFill/>
            <a:ln w="33825" cap="flat" cmpd="sng">
              <a:solidFill>
                <a:srgbClr val="C83F3D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0" name="Google Shape;13190;g24384d3dfa2_2_1616"/>
            <p:cNvSpPr/>
            <p:nvPr/>
          </p:nvSpPr>
          <p:spPr>
            <a:xfrm>
              <a:off x="3515000" y="1032975"/>
              <a:ext cx="398075" cy="309150"/>
            </a:xfrm>
            <a:custGeom>
              <a:avLst/>
              <a:gdLst/>
              <a:ahLst/>
              <a:cxnLst/>
              <a:rect l="l" t="t" r="r" b="b"/>
              <a:pathLst>
                <a:path w="15923" h="12366" extrusionOk="0">
                  <a:moveTo>
                    <a:pt x="2665" y="1865"/>
                  </a:moveTo>
                  <a:cubicBezTo>
                    <a:pt x="2665" y="1865"/>
                    <a:pt x="9532" y="1941"/>
                    <a:pt x="13567" y="2843"/>
                  </a:cubicBezTo>
                  <a:cubicBezTo>
                    <a:pt x="13567" y="2843"/>
                    <a:pt x="14294" y="9434"/>
                    <a:pt x="10660" y="10963"/>
                  </a:cubicBezTo>
                  <a:cubicBezTo>
                    <a:pt x="10011" y="11238"/>
                    <a:pt x="9229" y="11391"/>
                    <a:pt x="8408" y="11391"/>
                  </a:cubicBezTo>
                  <a:cubicBezTo>
                    <a:pt x="5104" y="11391"/>
                    <a:pt x="1159" y="8911"/>
                    <a:pt x="2665" y="1865"/>
                  </a:cubicBezTo>
                  <a:close/>
                  <a:moveTo>
                    <a:pt x="5772" y="1"/>
                  </a:moveTo>
                  <a:cubicBezTo>
                    <a:pt x="3054" y="1"/>
                    <a:pt x="1186" y="286"/>
                    <a:pt x="1186" y="286"/>
                  </a:cubicBezTo>
                  <a:lnTo>
                    <a:pt x="860" y="1865"/>
                  </a:lnTo>
                  <a:lnTo>
                    <a:pt x="1411" y="1941"/>
                  </a:lnTo>
                  <a:cubicBezTo>
                    <a:pt x="0" y="9643"/>
                    <a:pt x="3731" y="12365"/>
                    <a:pt x="7958" y="12365"/>
                  </a:cubicBezTo>
                  <a:cubicBezTo>
                    <a:pt x="8985" y="12365"/>
                    <a:pt x="10042" y="12205"/>
                    <a:pt x="11061" y="11916"/>
                  </a:cubicBezTo>
                  <a:cubicBezTo>
                    <a:pt x="15923" y="10537"/>
                    <a:pt x="14870" y="1239"/>
                    <a:pt x="14870" y="1239"/>
                  </a:cubicBezTo>
                  <a:cubicBezTo>
                    <a:pt x="11649" y="254"/>
                    <a:pt x="8333" y="1"/>
                    <a:pt x="5772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1" name="Google Shape;13191;g24384d3dfa2_2_1616"/>
            <p:cNvSpPr/>
            <p:nvPr/>
          </p:nvSpPr>
          <p:spPr>
            <a:xfrm>
              <a:off x="3906800" y="1056875"/>
              <a:ext cx="404775" cy="309825"/>
            </a:xfrm>
            <a:custGeom>
              <a:avLst/>
              <a:gdLst/>
              <a:ahLst/>
              <a:cxnLst/>
              <a:rect l="l" t="t" r="r" b="b"/>
              <a:pathLst>
                <a:path w="16191" h="12393" extrusionOk="0">
                  <a:moveTo>
                    <a:pt x="5249" y="1980"/>
                  </a:moveTo>
                  <a:cubicBezTo>
                    <a:pt x="9285" y="1980"/>
                    <a:pt x="14386" y="2714"/>
                    <a:pt x="14386" y="2714"/>
                  </a:cubicBezTo>
                  <a:cubicBezTo>
                    <a:pt x="14784" y="9190"/>
                    <a:pt x="11369" y="11344"/>
                    <a:pt x="8298" y="11344"/>
                  </a:cubicBezTo>
                  <a:cubicBezTo>
                    <a:pt x="7115" y="11344"/>
                    <a:pt x="5982" y="11024"/>
                    <a:pt x="5138" y="10508"/>
                  </a:cubicBezTo>
                  <a:cubicBezTo>
                    <a:pt x="1780" y="8453"/>
                    <a:pt x="3484" y="2037"/>
                    <a:pt x="3484" y="2037"/>
                  </a:cubicBezTo>
                  <a:cubicBezTo>
                    <a:pt x="4032" y="1997"/>
                    <a:pt x="4628" y="1980"/>
                    <a:pt x="5249" y="1980"/>
                  </a:cubicBezTo>
                  <a:close/>
                  <a:moveTo>
                    <a:pt x="6413" y="0"/>
                  </a:moveTo>
                  <a:cubicBezTo>
                    <a:pt x="5123" y="0"/>
                    <a:pt x="3778" y="81"/>
                    <a:pt x="2431" y="283"/>
                  </a:cubicBezTo>
                  <a:cubicBezTo>
                    <a:pt x="2431" y="283"/>
                    <a:pt x="0" y="9305"/>
                    <a:pt x="4612" y="11386"/>
                  </a:cubicBezTo>
                  <a:cubicBezTo>
                    <a:pt x="6004" y="12014"/>
                    <a:pt x="7511" y="12392"/>
                    <a:pt x="8951" y="12392"/>
                  </a:cubicBezTo>
                  <a:cubicBezTo>
                    <a:pt x="12619" y="12392"/>
                    <a:pt x="15848" y="9940"/>
                    <a:pt x="15614" y="2939"/>
                  </a:cubicBezTo>
                  <a:lnTo>
                    <a:pt x="15614" y="2939"/>
                  </a:lnTo>
                  <a:lnTo>
                    <a:pt x="16191" y="2964"/>
                  </a:lnTo>
                  <a:lnTo>
                    <a:pt x="16091" y="1360"/>
                  </a:lnTo>
                  <a:cubicBezTo>
                    <a:pt x="16091" y="1360"/>
                    <a:pt x="11702" y="0"/>
                    <a:pt x="641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2" name="Google Shape;13192;g24384d3dfa2_2_1616"/>
            <p:cNvSpPr/>
            <p:nvPr/>
          </p:nvSpPr>
          <p:spPr>
            <a:xfrm>
              <a:off x="4419950" y="1172800"/>
              <a:ext cx="64575" cy="215100"/>
            </a:xfrm>
            <a:custGeom>
              <a:avLst/>
              <a:gdLst/>
              <a:ahLst/>
              <a:cxnLst/>
              <a:rect l="l" t="t" r="r" b="b"/>
              <a:pathLst>
                <a:path w="2583" h="8604" extrusionOk="0">
                  <a:moveTo>
                    <a:pt x="1826" y="0"/>
                  </a:moveTo>
                  <a:cubicBezTo>
                    <a:pt x="1795" y="0"/>
                    <a:pt x="1763" y="2"/>
                    <a:pt x="1730" y="7"/>
                  </a:cubicBezTo>
                  <a:cubicBezTo>
                    <a:pt x="1529" y="7"/>
                    <a:pt x="1379" y="107"/>
                    <a:pt x="1229" y="207"/>
                  </a:cubicBezTo>
                  <a:cubicBezTo>
                    <a:pt x="1103" y="333"/>
                    <a:pt x="978" y="458"/>
                    <a:pt x="903" y="608"/>
                  </a:cubicBezTo>
                  <a:cubicBezTo>
                    <a:pt x="702" y="884"/>
                    <a:pt x="577" y="1160"/>
                    <a:pt x="502" y="1460"/>
                  </a:cubicBezTo>
                  <a:cubicBezTo>
                    <a:pt x="402" y="1761"/>
                    <a:pt x="301" y="2062"/>
                    <a:pt x="251" y="2363"/>
                  </a:cubicBezTo>
                  <a:cubicBezTo>
                    <a:pt x="126" y="2964"/>
                    <a:pt x="76" y="3566"/>
                    <a:pt x="26" y="4167"/>
                  </a:cubicBezTo>
                  <a:cubicBezTo>
                    <a:pt x="1" y="4769"/>
                    <a:pt x="1" y="5345"/>
                    <a:pt x="26" y="5972"/>
                  </a:cubicBezTo>
                  <a:lnTo>
                    <a:pt x="51" y="6272"/>
                  </a:lnTo>
                  <a:lnTo>
                    <a:pt x="326" y="6348"/>
                  </a:lnTo>
                  <a:cubicBezTo>
                    <a:pt x="627" y="6423"/>
                    <a:pt x="903" y="6548"/>
                    <a:pt x="1128" y="6673"/>
                  </a:cubicBezTo>
                  <a:cubicBezTo>
                    <a:pt x="1354" y="6824"/>
                    <a:pt x="1429" y="6949"/>
                    <a:pt x="1404" y="7175"/>
                  </a:cubicBezTo>
                  <a:cubicBezTo>
                    <a:pt x="1354" y="7400"/>
                    <a:pt x="1154" y="7676"/>
                    <a:pt x="953" y="7901"/>
                  </a:cubicBezTo>
                  <a:cubicBezTo>
                    <a:pt x="727" y="8152"/>
                    <a:pt x="477" y="8378"/>
                    <a:pt x="226" y="8603"/>
                  </a:cubicBezTo>
                  <a:cubicBezTo>
                    <a:pt x="552" y="8503"/>
                    <a:pt x="878" y="8353"/>
                    <a:pt x="1154" y="8177"/>
                  </a:cubicBezTo>
                  <a:cubicBezTo>
                    <a:pt x="1454" y="7977"/>
                    <a:pt x="1755" y="7751"/>
                    <a:pt x="1930" y="7350"/>
                  </a:cubicBezTo>
                  <a:cubicBezTo>
                    <a:pt x="2031" y="7150"/>
                    <a:pt x="2056" y="6874"/>
                    <a:pt x="1981" y="6648"/>
                  </a:cubicBezTo>
                  <a:cubicBezTo>
                    <a:pt x="1880" y="6398"/>
                    <a:pt x="1730" y="6222"/>
                    <a:pt x="1580" y="6097"/>
                  </a:cubicBezTo>
                  <a:cubicBezTo>
                    <a:pt x="1349" y="5902"/>
                    <a:pt x="1119" y="5770"/>
                    <a:pt x="880" y="5665"/>
                  </a:cubicBezTo>
                  <a:lnTo>
                    <a:pt x="880" y="5665"/>
                  </a:lnTo>
                  <a:cubicBezTo>
                    <a:pt x="886" y="5176"/>
                    <a:pt x="907" y="4675"/>
                    <a:pt x="928" y="4192"/>
                  </a:cubicBezTo>
                  <a:cubicBezTo>
                    <a:pt x="953" y="3616"/>
                    <a:pt x="1003" y="3039"/>
                    <a:pt x="1053" y="2488"/>
                  </a:cubicBezTo>
                  <a:cubicBezTo>
                    <a:pt x="1103" y="1911"/>
                    <a:pt x="1179" y="1335"/>
                    <a:pt x="1354" y="859"/>
                  </a:cubicBezTo>
                  <a:cubicBezTo>
                    <a:pt x="1454" y="608"/>
                    <a:pt x="1580" y="383"/>
                    <a:pt x="1805" y="307"/>
                  </a:cubicBezTo>
                  <a:cubicBezTo>
                    <a:pt x="1862" y="279"/>
                    <a:pt x="1928" y="267"/>
                    <a:pt x="1999" y="267"/>
                  </a:cubicBezTo>
                  <a:cubicBezTo>
                    <a:pt x="2175" y="267"/>
                    <a:pt x="2385" y="343"/>
                    <a:pt x="2582" y="433"/>
                  </a:cubicBezTo>
                  <a:cubicBezTo>
                    <a:pt x="2399" y="227"/>
                    <a:pt x="2154" y="0"/>
                    <a:pt x="18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3" name="Google Shape;13193;g24384d3dfa2_2_1616"/>
            <p:cNvSpPr/>
            <p:nvPr/>
          </p:nvSpPr>
          <p:spPr>
            <a:xfrm>
              <a:off x="4048400" y="1189250"/>
              <a:ext cx="161050" cy="111550"/>
            </a:xfrm>
            <a:custGeom>
              <a:avLst/>
              <a:gdLst/>
              <a:ahLst/>
              <a:cxnLst/>
              <a:rect l="l" t="t" r="r" b="b"/>
              <a:pathLst>
                <a:path w="6442" h="4462" extrusionOk="0">
                  <a:moveTo>
                    <a:pt x="251" y="0"/>
                  </a:moveTo>
                  <a:cubicBezTo>
                    <a:pt x="0" y="878"/>
                    <a:pt x="0" y="1880"/>
                    <a:pt x="376" y="2807"/>
                  </a:cubicBezTo>
                  <a:cubicBezTo>
                    <a:pt x="577" y="3284"/>
                    <a:pt x="953" y="3710"/>
                    <a:pt x="1404" y="4010"/>
                  </a:cubicBezTo>
                  <a:cubicBezTo>
                    <a:pt x="1855" y="4311"/>
                    <a:pt x="2381" y="4386"/>
                    <a:pt x="2883" y="4461"/>
                  </a:cubicBezTo>
                  <a:cubicBezTo>
                    <a:pt x="3409" y="4436"/>
                    <a:pt x="3935" y="4411"/>
                    <a:pt x="4411" y="4186"/>
                  </a:cubicBezTo>
                  <a:cubicBezTo>
                    <a:pt x="4888" y="3960"/>
                    <a:pt x="5314" y="3634"/>
                    <a:pt x="5614" y="3233"/>
                  </a:cubicBezTo>
                  <a:cubicBezTo>
                    <a:pt x="6216" y="2431"/>
                    <a:pt x="6442" y="1454"/>
                    <a:pt x="6391" y="527"/>
                  </a:cubicBezTo>
                  <a:lnTo>
                    <a:pt x="6391" y="527"/>
                  </a:lnTo>
                  <a:cubicBezTo>
                    <a:pt x="6066" y="1379"/>
                    <a:pt x="5665" y="2181"/>
                    <a:pt x="5088" y="2757"/>
                  </a:cubicBezTo>
                  <a:cubicBezTo>
                    <a:pt x="4514" y="3308"/>
                    <a:pt x="3803" y="3561"/>
                    <a:pt x="3041" y="3561"/>
                  </a:cubicBezTo>
                  <a:cubicBezTo>
                    <a:pt x="3005" y="3561"/>
                    <a:pt x="2969" y="3560"/>
                    <a:pt x="2933" y="3559"/>
                  </a:cubicBezTo>
                  <a:cubicBezTo>
                    <a:pt x="2131" y="3509"/>
                    <a:pt x="1454" y="3183"/>
                    <a:pt x="1003" y="2482"/>
                  </a:cubicBezTo>
                  <a:cubicBezTo>
                    <a:pt x="577" y="1780"/>
                    <a:pt x="376" y="903"/>
                    <a:pt x="251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4" name="Google Shape;13194;g24384d3dfa2_2_1616"/>
            <p:cNvSpPr/>
            <p:nvPr/>
          </p:nvSpPr>
          <p:spPr>
            <a:xfrm>
              <a:off x="3638000" y="1164175"/>
              <a:ext cx="161050" cy="112200"/>
            </a:xfrm>
            <a:custGeom>
              <a:avLst/>
              <a:gdLst/>
              <a:ahLst/>
              <a:cxnLst/>
              <a:rect l="l" t="t" r="r" b="b"/>
              <a:pathLst>
                <a:path w="6442" h="4488" extrusionOk="0">
                  <a:moveTo>
                    <a:pt x="251" y="1"/>
                  </a:moveTo>
                  <a:cubicBezTo>
                    <a:pt x="0" y="903"/>
                    <a:pt x="0" y="1906"/>
                    <a:pt x="376" y="2833"/>
                  </a:cubicBezTo>
                  <a:cubicBezTo>
                    <a:pt x="577" y="3309"/>
                    <a:pt x="953" y="3710"/>
                    <a:pt x="1404" y="4011"/>
                  </a:cubicBezTo>
                  <a:cubicBezTo>
                    <a:pt x="1855" y="4337"/>
                    <a:pt x="2381" y="4412"/>
                    <a:pt x="2882" y="4487"/>
                  </a:cubicBezTo>
                  <a:cubicBezTo>
                    <a:pt x="3409" y="4462"/>
                    <a:pt x="3935" y="4437"/>
                    <a:pt x="4411" y="4211"/>
                  </a:cubicBezTo>
                  <a:cubicBezTo>
                    <a:pt x="4888" y="3986"/>
                    <a:pt x="5314" y="3660"/>
                    <a:pt x="5614" y="3259"/>
                  </a:cubicBezTo>
                  <a:cubicBezTo>
                    <a:pt x="6216" y="2432"/>
                    <a:pt x="6441" y="1480"/>
                    <a:pt x="6391" y="552"/>
                  </a:cubicBezTo>
                  <a:lnTo>
                    <a:pt x="6391" y="552"/>
                  </a:lnTo>
                  <a:cubicBezTo>
                    <a:pt x="6065" y="1404"/>
                    <a:pt x="5664" y="2206"/>
                    <a:pt x="5088" y="2783"/>
                  </a:cubicBezTo>
                  <a:cubicBezTo>
                    <a:pt x="4536" y="3311"/>
                    <a:pt x="3858" y="3566"/>
                    <a:pt x="3131" y="3566"/>
                  </a:cubicBezTo>
                  <a:cubicBezTo>
                    <a:pt x="3065" y="3566"/>
                    <a:pt x="2999" y="3564"/>
                    <a:pt x="2933" y="3560"/>
                  </a:cubicBezTo>
                  <a:cubicBezTo>
                    <a:pt x="2131" y="3535"/>
                    <a:pt x="1454" y="3184"/>
                    <a:pt x="1003" y="2507"/>
                  </a:cubicBezTo>
                  <a:cubicBezTo>
                    <a:pt x="577" y="1805"/>
                    <a:pt x="376" y="928"/>
                    <a:pt x="25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5" name="Google Shape;13195;g24384d3dfa2_2_1616"/>
            <p:cNvSpPr/>
            <p:nvPr/>
          </p:nvSpPr>
          <p:spPr>
            <a:xfrm>
              <a:off x="3543975" y="1079600"/>
              <a:ext cx="328375" cy="238150"/>
            </a:xfrm>
            <a:custGeom>
              <a:avLst/>
              <a:gdLst/>
              <a:ahLst/>
              <a:cxnLst/>
              <a:rect l="l" t="t" r="r" b="b"/>
              <a:pathLst>
                <a:path w="13135" h="9526" extrusionOk="0">
                  <a:moveTo>
                    <a:pt x="1506" y="0"/>
                  </a:moveTo>
                  <a:cubicBezTo>
                    <a:pt x="0" y="7046"/>
                    <a:pt x="3945" y="9526"/>
                    <a:pt x="7249" y="9526"/>
                  </a:cubicBezTo>
                  <a:cubicBezTo>
                    <a:pt x="8070" y="9526"/>
                    <a:pt x="8852" y="9373"/>
                    <a:pt x="9501" y="9098"/>
                  </a:cubicBezTo>
                  <a:cubicBezTo>
                    <a:pt x="13135" y="7569"/>
                    <a:pt x="12408" y="978"/>
                    <a:pt x="12408" y="978"/>
                  </a:cubicBezTo>
                  <a:cubicBezTo>
                    <a:pt x="8373" y="76"/>
                    <a:pt x="1506" y="0"/>
                    <a:pt x="1506" y="0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6" name="Google Shape;13196;g24384d3dfa2_2_1616"/>
            <p:cNvSpPr/>
            <p:nvPr/>
          </p:nvSpPr>
          <p:spPr>
            <a:xfrm>
              <a:off x="3951275" y="1106350"/>
              <a:ext cx="325150" cy="234150"/>
            </a:xfrm>
            <a:custGeom>
              <a:avLst/>
              <a:gdLst/>
              <a:ahLst/>
              <a:cxnLst/>
              <a:rect l="l" t="t" r="r" b="b"/>
              <a:pathLst>
                <a:path w="13006" h="9366" extrusionOk="0">
                  <a:moveTo>
                    <a:pt x="3470" y="1"/>
                  </a:moveTo>
                  <a:cubicBezTo>
                    <a:pt x="2849" y="1"/>
                    <a:pt x="2253" y="18"/>
                    <a:pt x="1705" y="58"/>
                  </a:cubicBezTo>
                  <a:cubicBezTo>
                    <a:pt x="1705" y="58"/>
                    <a:pt x="1" y="6474"/>
                    <a:pt x="3359" y="8529"/>
                  </a:cubicBezTo>
                  <a:cubicBezTo>
                    <a:pt x="4203" y="9045"/>
                    <a:pt x="5336" y="9365"/>
                    <a:pt x="6519" y="9365"/>
                  </a:cubicBezTo>
                  <a:cubicBezTo>
                    <a:pt x="9590" y="9365"/>
                    <a:pt x="13005" y="7211"/>
                    <a:pt x="12607" y="735"/>
                  </a:cubicBezTo>
                  <a:cubicBezTo>
                    <a:pt x="12607" y="735"/>
                    <a:pt x="7506" y="1"/>
                    <a:pt x="3470" y="1"/>
                  </a:cubicBezTo>
                  <a:close/>
                </a:path>
              </a:pathLst>
            </a:custGeom>
            <a:solidFill>
              <a:srgbClr val="B9F2FB">
                <a:alpha val="29411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7" name="Google Shape;13197;g24384d3dfa2_2_1616"/>
            <p:cNvSpPr/>
            <p:nvPr/>
          </p:nvSpPr>
          <p:spPr>
            <a:xfrm>
              <a:off x="1253900" y="2901225"/>
              <a:ext cx="1617200" cy="420625"/>
            </a:xfrm>
            <a:custGeom>
              <a:avLst/>
              <a:gdLst/>
              <a:ahLst/>
              <a:cxnLst/>
              <a:rect l="l" t="t" r="r" b="b"/>
              <a:pathLst>
                <a:path w="64688" h="16825" extrusionOk="0">
                  <a:moveTo>
                    <a:pt x="24961" y="0"/>
                  </a:moveTo>
                  <a:cubicBezTo>
                    <a:pt x="24087" y="0"/>
                    <a:pt x="24533" y="1428"/>
                    <a:pt x="28146" y="5958"/>
                  </a:cubicBezTo>
                  <a:cubicBezTo>
                    <a:pt x="28146" y="5958"/>
                    <a:pt x="18452" y="4148"/>
                    <a:pt x="15641" y="4148"/>
                  </a:cubicBezTo>
                  <a:cubicBezTo>
                    <a:pt x="13682" y="4148"/>
                    <a:pt x="15068" y="5027"/>
                    <a:pt x="25414" y="8013"/>
                  </a:cubicBezTo>
                  <a:cubicBezTo>
                    <a:pt x="25414" y="8013"/>
                    <a:pt x="0" y="10043"/>
                    <a:pt x="25188" y="10494"/>
                  </a:cubicBezTo>
                  <a:cubicBezTo>
                    <a:pt x="25188" y="10494"/>
                    <a:pt x="11055" y="13491"/>
                    <a:pt x="16313" y="13491"/>
                  </a:cubicBezTo>
                  <a:cubicBezTo>
                    <a:pt x="17682" y="13491"/>
                    <a:pt x="20368" y="13288"/>
                    <a:pt x="24963" y="12775"/>
                  </a:cubicBezTo>
                  <a:lnTo>
                    <a:pt x="24963" y="12775"/>
                  </a:lnTo>
                  <a:cubicBezTo>
                    <a:pt x="24963" y="12775"/>
                    <a:pt x="13976" y="16825"/>
                    <a:pt x="18837" y="16825"/>
                  </a:cubicBezTo>
                  <a:cubicBezTo>
                    <a:pt x="20784" y="16825"/>
                    <a:pt x="25275" y="16175"/>
                    <a:pt x="34036" y="14354"/>
                  </a:cubicBezTo>
                  <a:cubicBezTo>
                    <a:pt x="64687" y="8013"/>
                    <a:pt x="31780" y="4153"/>
                    <a:pt x="31780" y="4153"/>
                  </a:cubicBezTo>
                  <a:cubicBezTo>
                    <a:pt x="31780" y="4153"/>
                    <a:pt x="26452" y="0"/>
                    <a:pt x="24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8" name="Google Shape;13198;g24384d3dfa2_2_1616"/>
            <p:cNvSpPr/>
            <p:nvPr/>
          </p:nvSpPr>
          <p:spPr>
            <a:xfrm>
              <a:off x="2065300" y="2079600"/>
              <a:ext cx="1452425" cy="1214325"/>
            </a:xfrm>
            <a:custGeom>
              <a:avLst/>
              <a:gdLst/>
              <a:ahLst/>
              <a:cxnLst/>
              <a:rect l="l" t="t" r="r" b="b"/>
              <a:pathLst>
                <a:path w="58097" h="48573" extrusionOk="0">
                  <a:moveTo>
                    <a:pt x="55615" y="1"/>
                  </a:moveTo>
                  <a:lnTo>
                    <a:pt x="32231" y="28146"/>
                  </a:lnTo>
                  <a:lnTo>
                    <a:pt x="1" y="37018"/>
                  </a:lnTo>
                  <a:lnTo>
                    <a:pt x="1354" y="48572"/>
                  </a:lnTo>
                  <a:cubicBezTo>
                    <a:pt x="1354" y="48572"/>
                    <a:pt x="27921" y="47219"/>
                    <a:pt x="34036" y="45865"/>
                  </a:cubicBezTo>
                  <a:cubicBezTo>
                    <a:pt x="40176" y="44487"/>
                    <a:pt x="58096" y="29525"/>
                    <a:pt x="58096" y="29525"/>
                  </a:cubicBezTo>
                  <a:lnTo>
                    <a:pt x="556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9" name="Google Shape;13199;g24384d3dfa2_2_1616"/>
            <p:cNvSpPr/>
            <p:nvPr/>
          </p:nvSpPr>
          <p:spPr>
            <a:xfrm>
              <a:off x="3188125" y="2079600"/>
              <a:ext cx="329600" cy="992525"/>
            </a:xfrm>
            <a:custGeom>
              <a:avLst/>
              <a:gdLst/>
              <a:ahLst/>
              <a:cxnLst/>
              <a:rect l="l" t="t" r="r" b="b"/>
              <a:pathLst>
                <a:path w="13184" h="39701" extrusionOk="0">
                  <a:moveTo>
                    <a:pt x="10702" y="1"/>
                  </a:moveTo>
                  <a:lnTo>
                    <a:pt x="2958" y="9324"/>
                  </a:lnTo>
                  <a:cubicBezTo>
                    <a:pt x="1980" y="17143"/>
                    <a:pt x="1028" y="24963"/>
                    <a:pt x="426" y="32808"/>
                  </a:cubicBezTo>
                  <a:cubicBezTo>
                    <a:pt x="276" y="35114"/>
                    <a:pt x="100" y="37394"/>
                    <a:pt x="0" y="39700"/>
                  </a:cubicBezTo>
                  <a:cubicBezTo>
                    <a:pt x="6567" y="35063"/>
                    <a:pt x="13183" y="29525"/>
                    <a:pt x="13183" y="29525"/>
                  </a:cubicBezTo>
                  <a:lnTo>
                    <a:pt x="10702" y="1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0" name="Google Shape;13200;g24384d3dfa2_2_1616"/>
            <p:cNvSpPr/>
            <p:nvPr/>
          </p:nvSpPr>
          <p:spPr>
            <a:xfrm>
              <a:off x="3897400" y="2017575"/>
              <a:ext cx="291375" cy="376600"/>
            </a:xfrm>
            <a:custGeom>
              <a:avLst/>
              <a:gdLst/>
              <a:ahLst/>
              <a:cxnLst/>
              <a:rect l="l" t="t" r="r" b="b"/>
              <a:pathLst>
                <a:path w="11655" h="15064" extrusionOk="0">
                  <a:moveTo>
                    <a:pt x="3584" y="0"/>
                  </a:moveTo>
                  <a:lnTo>
                    <a:pt x="0" y="7644"/>
                  </a:lnTo>
                  <a:lnTo>
                    <a:pt x="4537" y="15063"/>
                  </a:lnTo>
                  <a:lnTo>
                    <a:pt x="11654" y="8096"/>
                  </a:lnTo>
                  <a:lnTo>
                    <a:pt x="7569" y="451"/>
                  </a:lnTo>
                  <a:lnTo>
                    <a:pt x="5439" y="8547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1" name="Google Shape;13201;g24384d3dfa2_2_1616"/>
            <p:cNvSpPr/>
            <p:nvPr/>
          </p:nvSpPr>
          <p:spPr>
            <a:xfrm>
              <a:off x="3205650" y="1989375"/>
              <a:ext cx="1498175" cy="2054025"/>
            </a:xfrm>
            <a:custGeom>
              <a:avLst/>
              <a:gdLst/>
              <a:ahLst/>
              <a:cxnLst/>
              <a:rect l="l" t="t" r="r" b="b"/>
              <a:pathLst>
                <a:path w="59927" h="82161" extrusionOk="0">
                  <a:moveTo>
                    <a:pt x="21229" y="1"/>
                  </a:moveTo>
                  <a:lnTo>
                    <a:pt x="10001" y="2858"/>
                  </a:lnTo>
                  <a:cubicBezTo>
                    <a:pt x="10001" y="2858"/>
                    <a:pt x="1" y="48246"/>
                    <a:pt x="602" y="78823"/>
                  </a:cubicBezTo>
                  <a:cubicBezTo>
                    <a:pt x="602" y="78823"/>
                    <a:pt x="24566" y="82161"/>
                    <a:pt x="42515" y="82161"/>
                  </a:cubicBezTo>
                  <a:cubicBezTo>
                    <a:pt x="47478" y="82161"/>
                    <a:pt x="51980" y="81906"/>
                    <a:pt x="55390" y="81254"/>
                  </a:cubicBezTo>
                  <a:lnTo>
                    <a:pt x="59926" y="5890"/>
                  </a:lnTo>
                  <a:lnTo>
                    <a:pt x="45089" y="151"/>
                  </a:lnTo>
                  <a:lnTo>
                    <a:pt x="33435" y="13158"/>
                  </a:lnTo>
                  <a:lnTo>
                    <a:pt x="21229" y="1"/>
                  </a:ln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2" name="Google Shape;13202;g24384d3dfa2_2_1616"/>
            <p:cNvSpPr/>
            <p:nvPr/>
          </p:nvSpPr>
          <p:spPr>
            <a:xfrm>
              <a:off x="3220075" y="3850925"/>
              <a:ext cx="1375975" cy="192475"/>
            </a:xfrm>
            <a:custGeom>
              <a:avLst/>
              <a:gdLst/>
              <a:ahLst/>
              <a:cxnLst/>
              <a:rect l="l" t="t" r="r" b="b"/>
              <a:pathLst>
                <a:path w="55039" h="7699" extrusionOk="0">
                  <a:moveTo>
                    <a:pt x="25" y="0"/>
                  </a:moveTo>
                  <a:cubicBezTo>
                    <a:pt x="0" y="1479"/>
                    <a:pt x="0" y="2932"/>
                    <a:pt x="25" y="4361"/>
                  </a:cubicBezTo>
                  <a:cubicBezTo>
                    <a:pt x="25" y="4361"/>
                    <a:pt x="23989" y="7699"/>
                    <a:pt x="41938" y="7699"/>
                  </a:cubicBezTo>
                  <a:cubicBezTo>
                    <a:pt x="46901" y="7699"/>
                    <a:pt x="51403" y="7444"/>
                    <a:pt x="54813" y="6792"/>
                  </a:cubicBezTo>
                  <a:lnTo>
                    <a:pt x="55038" y="3058"/>
                  </a:lnTo>
                  <a:lnTo>
                    <a:pt x="55038" y="3058"/>
                  </a:lnTo>
                  <a:cubicBezTo>
                    <a:pt x="49828" y="3459"/>
                    <a:pt x="44751" y="3626"/>
                    <a:pt x="39906" y="3626"/>
                  </a:cubicBezTo>
                  <a:cubicBezTo>
                    <a:pt x="21425" y="3626"/>
                    <a:pt x="6320" y="1192"/>
                    <a:pt x="25" y="0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3" name="Google Shape;13203;g24384d3dfa2_2_1616"/>
            <p:cNvSpPr/>
            <p:nvPr/>
          </p:nvSpPr>
          <p:spPr>
            <a:xfrm>
              <a:off x="3665575" y="1989375"/>
              <a:ext cx="701775" cy="446150"/>
            </a:xfrm>
            <a:custGeom>
              <a:avLst/>
              <a:gdLst/>
              <a:ahLst/>
              <a:cxnLst/>
              <a:rect l="l" t="t" r="r" b="b"/>
              <a:pathLst>
                <a:path w="28071" h="17846" extrusionOk="0">
                  <a:moveTo>
                    <a:pt x="2206" y="1"/>
                  </a:moveTo>
                  <a:lnTo>
                    <a:pt x="0" y="552"/>
                  </a:lnTo>
                  <a:cubicBezTo>
                    <a:pt x="2607" y="4236"/>
                    <a:pt x="9599" y="13835"/>
                    <a:pt x="14562" y="17845"/>
                  </a:cubicBezTo>
                  <a:lnTo>
                    <a:pt x="28070" y="928"/>
                  </a:lnTo>
                  <a:lnTo>
                    <a:pt x="26065" y="151"/>
                  </a:lnTo>
                  <a:lnTo>
                    <a:pt x="14411" y="13158"/>
                  </a:lnTo>
                  <a:lnTo>
                    <a:pt x="2206" y="1"/>
                  </a:ln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4" name="Google Shape;13204;g24384d3dfa2_2_1616"/>
            <p:cNvSpPr/>
            <p:nvPr/>
          </p:nvSpPr>
          <p:spPr>
            <a:xfrm>
              <a:off x="3720700" y="1869700"/>
              <a:ext cx="266325" cy="380350"/>
            </a:xfrm>
            <a:custGeom>
              <a:avLst/>
              <a:gdLst/>
              <a:ahLst/>
              <a:cxnLst/>
              <a:rect l="l" t="t" r="r" b="b"/>
              <a:pathLst>
                <a:path w="10653" h="15214" extrusionOk="0">
                  <a:moveTo>
                    <a:pt x="3184" y="1"/>
                  </a:moveTo>
                  <a:lnTo>
                    <a:pt x="1" y="4788"/>
                  </a:lnTo>
                  <a:lnTo>
                    <a:pt x="7494" y="15214"/>
                  </a:lnTo>
                  <a:lnTo>
                    <a:pt x="10652" y="5915"/>
                  </a:lnTo>
                  <a:lnTo>
                    <a:pt x="31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5" name="Google Shape;13205;g24384d3dfa2_2_1616"/>
            <p:cNvSpPr/>
            <p:nvPr/>
          </p:nvSpPr>
          <p:spPr>
            <a:xfrm>
              <a:off x="4086625" y="1841500"/>
              <a:ext cx="249400" cy="369075"/>
            </a:xfrm>
            <a:custGeom>
              <a:avLst/>
              <a:gdLst/>
              <a:ahLst/>
              <a:cxnLst/>
              <a:rect l="l" t="t" r="r" b="b"/>
              <a:pathLst>
                <a:path w="9976" h="14763" extrusionOk="0">
                  <a:moveTo>
                    <a:pt x="7268" y="1"/>
                  </a:moveTo>
                  <a:lnTo>
                    <a:pt x="0" y="7494"/>
                  </a:lnTo>
                  <a:lnTo>
                    <a:pt x="2958" y="14763"/>
                  </a:lnTo>
                  <a:lnTo>
                    <a:pt x="9975" y="4988"/>
                  </a:lnTo>
                  <a:lnTo>
                    <a:pt x="72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6" name="Google Shape;13206;g24384d3dfa2_2_1616"/>
            <p:cNvSpPr/>
            <p:nvPr/>
          </p:nvSpPr>
          <p:spPr>
            <a:xfrm>
              <a:off x="3387375" y="2624725"/>
              <a:ext cx="1117825" cy="1316450"/>
            </a:xfrm>
            <a:custGeom>
              <a:avLst/>
              <a:gdLst/>
              <a:ahLst/>
              <a:cxnLst/>
              <a:rect l="l" t="t" r="r" b="b"/>
              <a:pathLst>
                <a:path w="44713" h="52658" extrusionOk="0">
                  <a:moveTo>
                    <a:pt x="38121" y="0"/>
                  </a:moveTo>
                  <a:lnTo>
                    <a:pt x="0" y="7043"/>
                  </a:lnTo>
                  <a:lnTo>
                    <a:pt x="8622" y="52657"/>
                  </a:lnTo>
                  <a:lnTo>
                    <a:pt x="44712" y="45840"/>
                  </a:lnTo>
                  <a:lnTo>
                    <a:pt x="38121" y="0"/>
                  </a:lnTo>
                  <a:close/>
                </a:path>
              </a:pathLst>
            </a:custGeom>
            <a:solidFill>
              <a:srgbClr val="002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7" name="Google Shape;13207;g24384d3dfa2_2_1616"/>
            <p:cNvSpPr/>
            <p:nvPr/>
          </p:nvSpPr>
          <p:spPr>
            <a:xfrm>
              <a:off x="3387375" y="2658550"/>
              <a:ext cx="1089625" cy="1316450"/>
            </a:xfrm>
            <a:custGeom>
              <a:avLst/>
              <a:gdLst/>
              <a:ahLst/>
              <a:cxnLst/>
              <a:rect l="l" t="t" r="r" b="b"/>
              <a:pathLst>
                <a:path w="43585" h="52658" extrusionOk="0">
                  <a:moveTo>
                    <a:pt x="36993" y="1"/>
                  </a:moveTo>
                  <a:lnTo>
                    <a:pt x="0" y="5690"/>
                  </a:lnTo>
                  <a:lnTo>
                    <a:pt x="7494" y="52657"/>
                  </a:lnTo>
                  <a:lnTo>
                    <a:pt x="43584" y="45840"/>
                  </a:lnTo>
                  <a:lnTo>
                    <a:pt x="36993" y="1"/>
                  </a:lnTo>
                  <a:close/>
                </a:path>
              </a:pathLst>
            </a:custGeom>
            <a:solidFill>
              <a:srgbClr val="0031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8" name="Google Shape;13208;g24384d3dfa2_2_1616"/>
            <p:cNvSpPr/>
            <p:nvPr/>
          </p:nvSpPr>
          <p:spPr>
            <a:xfrm>
              <a:off x="3874675" y="2693475"/>
              <a:ext cx="545900" cy="366950"/>
            </a:xfrm>
            <a:custGeom>
              <a:avLst/>
              <a:gdLst/>
              <a:ahLst/>
              <a:cxnLst/>
              <a:rect l="l" t="t" r="r" b="b"/>
              <a:pathLst>
                <a:path w="21836" h="14678" extrusionOk="0">
                  <a:moveTo>
                    <a:pt x="609" y="1"/>
                  </a:moveTo>
                  <a:cubicBezTo>
                    <a:pt x="374" y="1"/>
                    <a:pt x="1" y="213"/>
                    <a:pt x="208" y="358"/>
                  </a:cubicBezTo>
                  <a:cubicBezTo>
                    <a:pt x="7175" y="5120"/>
                    <a:pt x="14142" y="9882"/>
                    <a:pt x="21085" y="14644"/>
                  </a:cubicBezTo>
                  <a:cubicBezTo>
                    <a:pt x="21122" y="14667"/>
                    <a:pt x="21174" y="14678"/>
                    <a:pt x="21232" y="14678"/>
                  </a:cubicBezTo>
                  <a:cubicBezTo>
                    <a:pt x="21480" y="14678"/>
                    <a:pt x="21835" y="14485"/>
                    <a:pt x="21611" y="14343"/>
                  </a:cubicBezTo>
                  <a:cubicBezTo>
                    <a:pt x="14669" y="9581"/>
                    <a:pt x="7701" y="4794"/>
                    <a:pt x="734" y="32"/>
                  </a:cubicBezTo>
                  <a:cubicBezTo>
                    <a:pt x="703" y="10"/>
                    <a:pt x="659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9" name="Google Shape;13209;g24384d3dfa2_2_1616"/>
            <p:cNvSpPr/>
            <p:nvPr/>
          </p:nvSpPr>
          <p:spPr>
            <a:xfrm>
              <a:off x="4200825" y="3414725"/>
              <a:ext cx="274150" cy="450900"/>
            </a:xfrm>
            <a:custGeom>
              <a:avLst/>
              <a:gdLst/>
              <a:ahLst/>
              <a:cxnLst/>
              <a:rect l="l" t="t" r="r" b="b"/>
              <a:pathLst>
                <a:path w="10966" h="18036" extrusionOk="0">
                  <a:moveTo>
                    <a:pt x="10714" y="0"/>
                  </a:moveTo>
                  <a:cubicBezTo>
                    <a:pt x="10545" y="0"/>
                    <a:pt x="10323" y="72"/>
                    <a:pt x="10269" y="180"/>
                  </a:cubicBezTo>
                  <a:cubicBezTo>
                    <a:pt x="6861" y="6070"/>
                    <a:pt x="3477" y="11959"/>
                    <a:pt x="69" y="17874"/>
                  </a:cubicBezTo>
                  <a:cubicBezTo>
                    <a:pt x="0" y="17989"/>
                    <a:pt x="99" y="18035"/>
                    <a:pt x="236" y="18035"/>
                  </a:cubicBezTo>
                  <a:cubicBezTo>
                    <a:pt x="399" y="18035"/>
                    <a:pt x="616" y="17969"/>
                    <a:pt x="670" y="17874"/>
                  </a:cubicBezTo>
                  <a:cubicBezTo>
                    <a:pt x="4079" y="11984"/>
                    <a:pt x="7487" y="6070"/>
                    <a:pt x="10896" y="180"/>
                  </a:cubicBezTo>
                  <a:cubicBezTo>
                    <a:pt x="10965" y="53"/>
                    <a:pt x="10859" y="0"/>
                    <a:pt x="10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0" name="Google Shape;13210;g24384d3dfa2_2_1616"/>
            <p:cNvSpPr/>
            <p:nvPr/>
          </p:nvSpPr>
          <p:spPr>
            <a:xfrm>
              <a:off x="3330350" y="3213350"/>
              <a:ext cx="459925" cy="414575"/>
            </a:xfrm>
            <a:custGeom>
              <a:avLst/>
              <a:gdLst/>
              <a:ahLst/>
              <a:cxnLst/>
              <a:rect l="l" t="t" r="r" b="b"/>
              <a:pathLst>
                <a:path w="18397" h="16583" extrusionOk="0">
                  <a:moveTo>
                    <a:pt x="9933" y="0"/>
                  </a:moveTo>
                  <a:cubicBezTo>
                    <a:pt x="9105" y="0"/>
                    <a:pt x="9578" y="1412"/>
                    <a:pt x="12958" y="5729"/>
                  </a:cubicBezTo>
                  <a:cubicBezTo>
                    <a:pt x="12958" y="5729"/>
                    <a:pt x="0" y="6856"/>
                    <a:pt x="5690" y="8911"/>
                  </a:cubicBezTo>
                  <a:cubicBezTo>
                    <a:pt x="5690" y="8911"/>
                    <a:pt x="1830" y="10716"/>
                    <a:pt x="5915" y="11869"/>
                  </a:cubicBezTo>
                  <a:cubicBezTo>
                    <a:pt x="5915" y="11869"/>
                    <a:pt x="4021" y="14363"/>
                    <a:pt x="6885" y="14363"/>
                  </a:cubicBezTo>
                  <a:cubicBezTo>
                    <a:pt x="7005" y="14363"/>
                    <a:pt x="7132" y="14359"/>
                    <a:pt x="7269" y="14350"/>
                  </a:cubicBezTo>
                  <a:lnTo>
                    <a:pt x="7269" y="14350"/>
                  </a:lnTo>
                  <a:cubicBezTo>
                    <a:pt x="7269" y="14350"/>
                    <a:pt x="5258" y="16583"/>
                    <a:pt x="9311" y="16583"/>
                  </a:cubicBezTo>
                  <a:cubicBezTo>
                    <a:pt x="11035" y="16583"/>
                    <a:pt x="13856" y="16179"/>
                    <a:pt x="18397" y="15027"/>
                  </a:cubicBezTo>
                  <a:lnTo>
                    <a:pt x="17720" y="5052"/>
                  </a:lnTo>
                  <a:cubicBezTo>
                    <a:pt x="17720" y="5052"/>
                    <a:pt x="11499" y="0"/>
                    <a:pt x="9933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1" name="Google Shape;13211;g24384d3dfa2_2_1616"/>
            <p:cNvSpPr/>
            <p:nvPr/>
          </p:nvSpPr>
          <p:spPr>
            <a:xfrm>
              <a:off x="3744500" y="2136625"/>
              <a:ext cx="1146650" cy="1452400"/>
            </a:xfrm>
            <a:custGeom>
              <a:avLst/>
              <a:gdLst/>
              <a:ahLst/>
              <a:cxnLst/>
              <a:rect l="l" t="t" r="r" b="b"/>
              <a:pathLst>
                <a:path w="45866" h="58096" extrusionOk="0">
                  <a:moveTo>
                    <a:pt x="38372" y="0"/>
                  </a:moveTo>
                  <a:cubicBezTo>
                    <a:pt x="34061" y="451"/>
                    <a:pt x="28598" y="38121"/>
                    <a:pt x="28598" y="38121"/>
                  </a:cubicBezTo>
                  <a:lnTo>
                    <a:pt x="1" y="46542"/>
                  </a:lnTo>
                  <a:lnTo>
                    <a:pt x="1831" y="58096"/>
                  </a:lnTo>
                  <a:cubicBezTo>
                    <a:pt x="37921" y="55840"/>
                    <a:pt x="41104" y="49925"/>
                    <a:pt x="41104" y="49925"/>
                  </a:cubicBezTo>
                  <a:cubicBezTo>
                    <a:pt x="45866" y="25188"/>
                    <a:pt x="38372" y="0"/>
                    <a:pt x="38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12" name="Google Shape;13212;g24384d3dfa2_2_1616"/>
          <p:cNvGrpSpPr/>
          <p:nvPr/>
        </p:nvGrpSpPr>
        <p:grpSpPr>
          <a:xfrm flipH="1">
            <a:off x="186603" y="3222228"/>
            <a:ext cx="1468936" cy="1926167"/>
            <a:chOff x="3513900" y="3479248"/>
            <a:chExt cx="1957170" cy="2419922"/>
          </a:xfrm>
        </p:grpSpPr>
        <p:sp>
          <p:nvSpPr>
            <p:cNvPr id="13213" name="Google Shape;13213;g24384d3dfa2_2_1616"/>
            <p:cNvSpPr/>
            <p:nvPr/>
          </p:nvSpPr>
          <p:spPr>
            <a:xfrm>
              <a:off x="3592717" y="3933133"/>
              <a:ext cx="211672" cy="510116"/>
            </a:xfrm>
            <a:custGeom>
              <a:avLst/>
              <a:gdLst/>
              <a:ahLst/>
              <a:cxnLst/>
              <a:rect l="l" t="t" r="r" b="b"/>
              <a:pathLst>
                <a:path w="2315" h="5579" extrusionOk="0">
                  <a:moveTo>
                    <a:pt x="288" y="1"/>
                  </a:moveTo>
                  <a:cubicBezTo>
                    <a:pt x="286" y="1"/>
                    <a:pt x="285" y="1"/>
                    <a:pt x="284" y="1"/>
                  </a:cubicBezTo>
                  <a:cubicBezTo>
                    <a:pt x="1" y="21"/>
                    <a:pt x="274" y="526"/>
                    <a:pt x="456" y="849"/>
                  </a:cubicBezTo>
                  <a:cubicBezTo>
                    <a:pt x="658" y="1203"/>
                    <a:pt x="920" y="1729"/>
                    <a:pt x="951" y="2062"/>
                  </a:cubicBezTo>
                  <a:cubicBezTo>
                    <a:pt x="971" y="2395"/>
                    <a:pt x="284" y="3850"/>
                    <a:pt x="647" y="4265"/>
                  </a:cubicBezTo>
                  <a:cubicBezTo>
                    <a:pt x="1062" y="4740"/>
                    <a:pt x="1284" y="5578"/>
                    <a:pt x="1284" y="5578"/>
                  </a:cubicBezTo>
                  <a:lnTo>
                    <a:pt x="2315" y="4911"/>
                  </a:lnTo>
                  <a:cubicBezTo>
                    <a:pt x="2254" y="4628"/>
                    <a:pt x="2224" y="4335"/>
                    <a:pt x="2214" y="4042"/>
                  </a:cubicBezTo>
                  <a:cubicBezTo>
                    <a:pt x="2224" y="3608"/>
                    <a:pt x="2294" y="2931"/>
                    <a:pt x="2113" y="2577"/>
                  </a:cubicBezTo>
                  <a:cubicBezTo>
                    <a:pt x="1942" y="2215"/>
                    <a:pt x="579" y="1"/>
                    <a:pt x="288" y="1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4" name="Google Shape;13214;g24384d3dfa2_2_1616"/>
            <p:cNvSpPr/>
            <p:nvPr/>
          </p:nvSpPr>
          <p:spPr>
            <a:xfrm>
              <a:off x="4297683" y="3653707"/>
              <a:ext cx="917459" cy="992984"/>
            </a:xfrm>
            <a:custGeom>
              <a:avLst/>
              <a:gdLst/>
              <a:ahLst/>
              <a:cxnLst/>
              <a:rect l="l" t="t" r="r" b="b"/>
              <a:pathLst>
                <a:path w="10034" h="10860" extrusionOk="0">
                  <a:moveTo>
                    <a:pt x="5559" y="0"/>
                  </a:moveTo>
                  <a:cubicBezTo>
                    <a:pt x="3981" y="0"/>
                    <a:pt x="2185" y="878"/>
                    <a:pt x="1516" y="1996"/>
                  </a:cubicBezTo>
                  <a:cubicBezTo>
                    <a:pt x="1516" y="1996"/>
                    <a:pt x="1213" y="2784"/>
                    <a:pt x="1142" y="4229"/>
                  </a:cubicBezTo>
                  <a:cubicBezTo>
                    <a:pt x="1071" y="5674"/>
                    <a:pt x="1294" y="6997"/>
                    <a:pt x="970" y="8240"/>
                  </a:cubicBezTo>
                  <a:cubicBezTo>
                    <a:pt x="799" y="8958"/>
                    <a:pt x="465" y="9624"/>
                    <a:pt x="0" y="10200"/>
                  </a:cubicBezTo>
                  <a:cubicBezTo>
                    <a:pt x="0" y="10200"/>
                    <a:pt x="593" y="10366"/>
                    <a:pt x="1316" y="10366"/>
                  </a:cubicBezTo>
                  <a:cubicBezTo>
                    <a:pt x="1777" y="10366"/>
                    <a:pt x="2291" y="10299"/>
                    <a:pt x="2738" y="10079"/>
                  </a:cubicBezTo>
                  <a:cubicBezTo>
                    <a:pt x="3880" y="9503"/>
                    <a:pt x="4062" y="9624"/>
                    <a:pt x="4638" y="9533"/>
                  </a:cubicBezTo>
                  <a:cubicBezTo>
                    <a:pt x="4851" y="9496"/>
                    <a:pt x="5072" y="9453"/>
                    <a:pt x="5263" y="9453"/>
                  </a:cubicBezTo>
                  <a:cubicBezTo>
                    <a:pt x="5590" y="9453"/>
                    <a:pt x="5832" y="9578"/>
                    <a:pt x="5800" y="10069"/>
                  </a:cubicBezTo>
                  <a:cubicBezTo>
                    <a:pt x="5767" y="10582"/>
                    <a:pt x="6437" y="10860"/>
                    <a:pt x="7151" y="10860"/>
                  </a:cubicBezTo>
                  <a:cubicBezTo>
                    <a:pt x="7534" y="10860"/>
                    <a:pt x="7929" y="10780"/>
                    <a:pt x="8235" y="10615"/>
                  </a:cubicBezTo>
                  <a:cubicBezTo>
                    <a:pt x="9114" y="10140"/>
                    <a:pt x="10034" y="6573"/>
                    <a:pt x="9720" y="4774"/>
                  </a:cubicBezTo>
                  <a:cubicBezTo>
                    <a:pt x="9417" y="2986"/>
                    <a:pt x="8548" y="935"/>
                    <a:pt x="6821" y="228"/>
                  </a:cubicBezTo>
                  <a:cubicBezTo>
                    <a:pt x="6438" y="71"/>
                    <a:pt x="6007" y="0"/>
                    <a:pt x="5559" y="0"/>
                  </a:cubicBezTo>
                  <a:close/>
                </a:path>
              </a:pathLst>
            </a:custGeom>
            <a:solidFill>
              <a:srgbClr val="440C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5" name="Google Shape;13215;g24384d3dfa2_2_1616"/>
            <p:cNvSpPr/>
            <p:nvPr/>
          </p:nvSpPr>
          <p:spPr>
            <a:xfrm>
              <a:off x="3664768" y="4362512"/>
              <a:ext cx="1007157" cy="831327"/>
            </a:xfrm>
            <a:custGeom>
              <a:avLst/>
              <a:gdLst/>
              <a:ahLst/>
              <a:cxnLst/>
              <a:rect l="l" t="t" r="r" b="b"/>
              <a:pathLst>
                <a:path w="11015" h="9092" extrusionOk="0">
                  <a:moveTo>
                    <a:pt x="1544" y="1"/>
                  </a:moveTo>
                  <a:cubicBezTo>
                    <a:pt x="942" y="1"/>
                    <a:pt x="229" y="464"/>
                    <a:pt x="122" y="872"/>
                  </a:cubicBezTo>
                  <a:cubicBezTo>
                    <a:pt x="1" y="1296"/>
                    <a:pt x="2315" y="7258"/>
                    <a:pt x="2992" y="7985"/>
                  </a:cubicBezTo>
                  <a:cubicBezTo>
                    <a:pt x="3518" y="8550"/>
                    <a:pt x="3997" y="9092"/>
                    <a:pt x="4882" y="9092"/>
                  </a:cubicBezTo>
                  <a:cubicBezTo>
                    <a:pt x="5153" y="9092"/>
                    <a:pt x="5461" y="9041"/>
                    <a:pt x="5821" y="8925"/>
                  </a:cubicBezTo>
                  <a:cubicBezTo>
                    <a:pt x="7347" y="8430"/>
                    <a:pt x="9115" y="6722"/>
                    <a:pt x="9266" y="6227"/>
                  </a:cubicBezTo>
                  <a:cubicBezTo>
                    <a:pt x="9428" y="5732"/>
                    <a:pt x="11014" y="1145"/>
                    <a:pt x="11014" y="1145"/>
                  </a:cubicBezTo>
                  <a:cubicBezTo>
                    <a:pt x="11014" y="1145"/>
                    <a:pt x="10974" y="1141"/>
                    <a:pt x="10901" y="1141"/>
                  </a:cubicBezTo>
                  <a:cubicBezTo>
                    <a:pt x="10600" y="1141"/>
                    <a:pt x="9742" y="1212"/>
                    <a:pt x="8792" y="1943"/>
                  </a:cubicBezTo>
                  <a:cubicBezTo>
                    <a:pt x="7636" y="2825"/>
                    <a:pt x="5976" y="5863"/>
                    <a:pt x="4900" y="5863"/>
                  </a:cubicBezTo>
                  <a:cubicBezTo>
                    <a:pt x="4866" y="5863"/>
                    <a:pt x="4833" y="5860"/>
                    <a:pt x="4800" y="5853"/>
                  </a:cubicBezTo>
                  <a:cubicBezTo>
                    <a:pt x="3729" y="5661"/>
                    <a:pt x="2224" y="44"/>
                    <a:pt x="1618" y="3"/>
                  </a:cubicBezTo>
                  <a:cubicBezTo>
                    <a:pt x="1593" y="2"/>
                    <a:pt x="1569" y="1"/>
                    <a:pt x="1544" y="1"/>
                  </a:cubicBez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6" name="Google Shape;13216;g24384d3dfa2_2_1616"/>
            <p:cNvSpPr/>
            <p:nvPr/>
          </p:nvSpPr>
          <p:spPr>
            <a:xfrm>
              <a:off x="4256080" y="4446816"/>
              <a:ext cx="1021420" cy="1452354"/>
            </a:xfrm>
            <a:custGeom>
              <a:avLst/>
              <a:gdLst/>
              <a:ahLst/>
              <a:cxnLst/>
              <a:rect l="l" t="t" r="r" b="b"/>
              <a:pathLst>
                <a:path w="11171" h="15884" extrusionOk="0">
                  <a:moveTo>
                    <a:pt x="4609" y="0"/>
                  </a:moveTo>
                  <a:cubicBezTo>
                    <a:pt x="4009" y="0"/>
                    <a:pt x="2947" y="927"/>
                    <a:pt x="2587" y="1597"/>
                  </a:cubicBezTo>
                  <a:cubicBezTo>
                    <a:pt x="1" y="6447"/>
                    <a:pt x="4709" y="8862"/>
                    <a:pt x="1334" y="15197"/>
                  </a:cubicBezTo>
                  <a:cubicBezTo>
                    <a:pt x="1081" y="15674"/>
                    <a:pt x="3572" y="15883"/>
                    <a:pt x="6102" y="15883"/>
                  </a:cubicBezTo>
                  <a:cubicBezTo>
                    <a:pt x="8617" y="15883"/>
                    <a:pt x="11171" y="15676"/>
                    <a:pt x="11105" y="15319"/>
                  </a:cubicBezTo>
                  <a:cubicBezTo>
                    <a:pt x="9812" y="8377"/>
                    <a:pt x="11024" y="1718"/>
                    <a:pt x="9397" y="799"/>
                  </a:cubicBezTo>
                  <a:cubicBezTo>
                    <a:pt x="8266" y="162"/>
                    <a:pt x="5912" y="21"/>
                    <a:pt x="4628" y="1"/>
                  </a:cubicBezTo>
                  <a:cubicBezTo>
                    <a:pt x="4622" y="0"/>
                    <a:pt x="4616" y="0"/>
                    <a:pt x="4609" y="0"/>
                  </a:cubicBezTo>
                  <a:close/>
                </a:path>
              </a:pathLst>
            </a:custGeom>
            <a:solidFill>
              <a:srgbClr val="008A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7" name="Google Shape;13217;g24384d3dfa2_2_1616"/>
            <p:cNvSpPr/>
            <p:nvPr/>
          </p:nvSpPr>
          <p:spPr>
            <a:xfrm>
              <a:off x="4460163" y="4419385"/>
              <a:ext cx="637668" cy="493383"/>
            </a:xfrm>
            <a:custGeom>
              <a:avLst/>
              <a:gdLst/>
              <a:ahLst/>
              <a:cxnLst/>
              <a:rect l="l" t="t" r="r" b="b"/>
              <a:pathLst>
                <a:path w="6974" h="5396" extrusionOk="0">
                  <a:moveTo>
                    <a:pt x="3966" y="1"/>
                  </a:moveTo>
                  <a:cubicBezTo>
                    <a:pt x="3292" y="1"/>
                    <a:pt x="3003" y="291"/>
                    <a:pt x="3003" y="291"/>
                  </a:cubicBezTo>
                  <a:cubicBezTo>
                    <a:pt x="3003" y="291"/>
                    <a:pt x="2255" y="513"/>
                    <a:pt x="1457" y="1301"/>
                  </a:cubicBezTo>
                  <a:cubicBezTo>
                    <a:pt x="891" y="1876"/>
                    <a:pt x="1" y="3294"/>
                    <a:pt x="408" y="3294"/>
                  </a:cubicBezTo>
                  <a:cubicBezTo>
                    <a:pt x="437" y="3294"/>
                    <a:pt x="473" y="3287"/>
                    <a:pt x="517" y="3271"/>
                  </a:cubicBezTo>
                  <a:cubicBezTo>
                    <a:pt x="1056" y="3072"/>
                    <a:pt x="1594" y="2744"/>
                    <a:pt x="1826" y="2744"/>
                  </a:cubicBezTo>
                  <a:cubicBezTo>
                    <a:pt x="1877" y="2744"/>
                    <a:pt x="1913" y="2760"/>
                    <a:pt x="1931" y="2796"/>
                  </a:cubicBezTo>
                  <a:cubicBezTo>
                    <a:pt x="2029" y="3000"/>
                    <a:pt x="2685" y="5395"/>
                    <a:pt x="2898" y="5395"/>
                  </a:cubicBezTo>
                  <a:cubicBezTo>
                    <a:pt x="2907" y="5395"/>
                    <a:pt x="2915" y="5391"/>
                    <a:pt x="2922" y="5383"/>
                  </a:cubicBezTo>
                  <a:cubicBezTo>
                    <a:pt x="3091" y="5184"/>
                    <a:pt x="4129" y="3189"/>
                    <a:pt x="4519" y="3189"/>
                  </a:cubicBezTo>
                  <a:cubicBezTo>
                    <a:pt x="4526" y="3189"/>
                    <a:pt x="4532" y="3189"/>
                    <a:pt x="4538" y="3190"/>
                  </a:cubicBezTo>
                  <a:cubicBezTo>
                    <a:pt x="4922" y="3261"/>
                    <a:pt x="6115" y="4322"/>
                    <a:pt x="6115" y="4322"/>
                  </a:cubicBezTo>
                  <a:cubicBezTo>
                    <a:pt x="6115" y="4322"/>
                    <a:pt x="6973" y="846"/>
                    <a:pt x="5033" y="200"/>
                  </a:cubicBezTo>
                  <a:cubicBezTo>
                    <a:pt x="4604" y="53"/>
                    <a:pt x="4251" y="1"/>
                    <a:pt x="39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8" name="Google Shape;13218;g24384d3dfa2_2_1616"/>
            <p:cNvSpPr/>
            <p:nvPr/>
          </p:nvSpPr>
          <p:spPr>
            <a:xfrm>
              <a:off x="4604357" y="4918804"/>
              <a:ext cx="522094" cy="633645"/>
            </a:xfrm>
            <a:custGeom>
              <a:avLst/>
              <a:gdLst/>
              <a:ahLst/>
              <a:cxnLst/>
              <a:rect l="l" t="t" r="r" b="b"/>
              <a:pathLst>
                <a:path w="5710" h="6930" extrusionOk="0">
                  <a:moveTo>
                    <a:pt x="1647" y="0"/>
                  </a:moveTo>
                  <a:cubicBezTo>
                    <a:pt x="1421" y="0"/>
                    <a:pt x="1221" y="157"/>
                    <a:pt x="1173" y="386"/>
                  </a:cubicBezTo>
                  <a:cubicBezTo>
                    <a:pt x="880" y="1629"/>
                    <a:pt x="1" y="5529"/>
                    <a:pt x="61" y="5812"/>
                  </a:cubicBezTo>
                  <a:cubicBezTo>
                    <a:pt x="119" y="6148"/>
                    <a:pt x="3494" y="6930"/>
                    <a:pt x="4145" y="6930"/>
                  </a:cubicBezTo>
                  <a:cubicBezTo>
                    <a:pt x="4179" y="6930"/>
                    <a:pt x="4206" y="6928"/>
                    <a:pt x="4224" y="6923"/>
                  </a:cubicBezTo>
                  <a:cubicBezTo>
                    <a:pt x="4588" y="6832"/>
                    <a:pt x="5710" y="1315"/>
                    <a:pt x="5669" y="1083"/>
                  </a:cubicBezTo>
                  <a:cubicBezTo>
                    <a:pt x="5629" y="891"/>
                    <a:pt x="2931" y="93"/>
                    <a:pt x="1688" y="2"/>
                  </a:cubicBezTo>
                  <a:cubicBezTo>
                    <a:pt x="1675" y="1"/>
                    <a:pt x="1661" y="0"/>
                    <a:pt x="1647" y="0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9" name="Google Shape;13219;g24384d3dfa2_2_1616"/>
            <p:cNvSpPr/>
            <p:nvPr/>
          </p:nvSpPr>
          <p:spPr>
            <a:xfrm>
              <a:off x="4730080" y="4929045"/>
              <a:ext cx="391799" cy="610786"/>
            </a:xfrm>
            <a:custGeom>
              <a:avLst/>
              <a:gdLst/>
              <a:ahLst/>
              <a:cxnLst/>
              <a:rect l="l" t="t" r="r" b="b"/>
              <a:pathLst>
                <a:path w="4285" h="6680" extrusionOk="0">
                  <a:moveTo>
                    <a:pt x="344" y="1"/>
                  </a:moveTo>
                  <a:cubicBezTo>
                    <a:pt x="344" y="1"/>
                    <a:pt x="0" y="62"/>
                    <a:pt x="111" y="223"/>
                  </a:cubicBezTo>
                  <a:cubicBezTo>
                    <a:pt x="232" y="395"/>
                    <a:pt x="3688" y="1052"/>
                    <a:pt x="3759" y="1234"/>
                  </a:cubicBezTo>
                  <a:cubicBezTo>
                    <a:pt x="3819" y="1426"/>
                    <a:pt x="2374" y="6650"/>
                    <a:pt x="2536" y="6670"/>
                  </a:cubicBezTo>
                  <a:cubicBezTo>
                    <a:pt x="2566" y="6676"/>
                    <a:pt x="2597" y="6679"/>
                    <a:pt x="2627" y="6679"/>
                  </a:cubicBezTo>
                  <a:cubicBezTo>
                    <a:pt x="2736" y="6679"/>
                    <a:pt x="2839" y="6636"/>
                    <a:pt x="2910" y="6548"/>
                  </a:cubicBezTo>
                  <a:cubicBezTo>
                    <a:pt x="2971" y="6458"/>
                    <a:pt x="4284" y="1153"/>
                    <a:pt x="4133" y="961"/>
                  </a:cubicBezTo>
                  <a:cubicBezTo>
                    <a:pt x="3991" y="759"/>
                    <a:pt x="344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0" name="Google Shape;13220;g24384d3dfa2_2_1616"/>
            <p:cNvSpPr/>
            <p:nvPr/>
          </p:nvSpPr>
          <p:spPr>
            <a:xfrm>
              <a:off x="4661687" y="5061169"/>
              <a:ext cx="389970" cy="467690"/>
            </a:xfrm>
            <a:custGeom>
              <a:avLst/>
              <a:gdLst/>
              <a:ahLst/>
              <a:cxnLst/>
              <a:rect l="l" t="t" r="r" b="b"/>
              <a:pathLst>
                <a:path w="4265" h="5115" extrusionOk="0">
                  <a:moveTo>
                    <a:pt x="4264" y="1"/>
                  </a:moveTo>
                  <a:lnTo>
                    <a:pt x="4264" y="1"/>
                  </a:lnTo>
                  <a:cubicBezTo>
                    <a:pt x="3335" y="21"/>
                    <a:pt x="2991" y="2274"/>
                    <a:pt x="2193" y="3032"/>
                  </a:cubicBezTo>
                  <a:cubicBezTo>
                    <a:pt x="1395" y="3790"/>
                    <a:pt x="10" y="4083"/>
                    <a:pt x="10" y="4295"/>
                  </a:cubicBezTo>
                  <a:cubicBezTo>
                    <a:pt x="0" y="4514"/>
                    <a:pt x="2857" y="5114"/>
                    <a:pt x="3016" y="5114"/>
                  </a:cubicBezTo>
                  <a:cubicBezTo>
                    <a:pt x="3018" y="5114"/>
                    <a:pt x="3020" y="5114"/>
                    <a:pt x="3021" y="5114"/>
                  </a:cubicBezTo>
                  <a:cubicBezTo>
                    <a:pt x="3102" y="5083"/>
                    <a:pt x="4264" y="1"/>
                    <a:pt x="4264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1" name="Google Shape;13221;g24384d3dfa2_2_1616"/>
            <p:cNvSpPr/>
            <p:nvPr/>
          </p:nvSpPr>
          <p:spPr>
            <a:xfrm>
              <a:off x="4646874" y="5006856"/>
              <a:ext cx="465770" cy="599356"/>
            </a:xfrm>
            <a:custGeom>
              <a:avLst/>
              <a:gdLst/>
              <a:ahLst/>
              <a:cxnLst/>
              <a:rect l="l" t="t" r="r" b="b"/>
              <a:pathLst>
                <a:path w="5094" h="6555" extrusionOk="0">
                  <a:moveTo>
                    <a:pt x="1237" y="1"/>
                  </a:moveTo>
                  <a:cubicBezTo>
                    <a:pt x="1127" y="1"/>
                    <a:pt x="1024" y="3"/>
                    <a:pt x="930" y="9"/>
                  </a:cubicBezTo>
                  <a:cubicBezTo>
                    <a:pt x="688" y="29"/>
                    <a:pt x="486" y="221"/>
                    <a:pt x="465" y="464"/>
                  </a:cubicBezTo>
                  <a:cubicBezTo>
                    <a:pt x="354" y="1737"/>
                    <a:pt x="1" y="5718"/>
                    <a:pt x="81" y="5990"/>
                  </a:cubicBezTo>
                  <a:cubicBezTo>
                    <a:pt x="185" y="6265"/>
                    <a:pt x="2959" y="6555"/>
                    <a:pt x="4001" y="6555"/>
                  </a:cubicBezTo>
                  <a:cubicBezTo>
                    <a:pt x="4184" y="6555"/>
                    <a:pt x="4314" y="6546"/>
                    <a:pt x="4366" y="6526"/>
                  </a:cubicBezTo>
                  <a:cubicBezTo>
                    <a:pt x="4709" y="6385"/>
                    <a:pt x="5093" y="767"/>
                    <a:pt x="5022" y="554"/>
                  </a:cubicBezTo>
                  <a:cubicBezTo>
                    <a:pt x="4957" y="377"/>
                    <a:pt x="2578" y="1"/>
                    <a:pt x="1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g24384d3dfa2_2_1616"/>
            <p:cNvSpPr/>
            <p:nvPr/>
          </p:nvSpPr>
          <p:spPr>
            <a:xfrm>
              <a:off x="4705119" y="5016823"/>
              <a:ext cx="401948" cy="577503"/>
            </a:xfrm>
            <a:custGeom>
              <a:avLst/>
              <a:gdLst/>
              <a:ahLst/>
              <a:cxnLst/>
              <a:rect l="l" t="t" r="r" b="b"/>
              <a:pathLst>
                <a:path w="4396" h="6316" extrusionOk="0">
                  <a:moveTo>
                    <a:pt x="344" y="1"/>
                  </a:moveTo>
                  <a:cubicBezTo>
                    <a:pt x="344" y="1"/>
                    <a:pt x="0" y="112"/>
                    <a:pt x="142" y="253"/>
                  </a:cubicBezTo>
                  <a:cubicBezTo>
                    <a:pt x="273" y="405"/>
                    <a:pt x="3799" y="597"/>
                    <a:pt x="3880" y="769"/>
                  </a:cubicBezTo>
                  <a:cubicBezTo>
                    <a:pt x="3971" y="941"/>
                    <a:pt x="3244" y="6316"/>
                    <a:pt x="3405" y="6316"/>
                  </a:cubicBezTo>
                  <a:cubicBezTo>
                    <a:pt x="3577" y="6316"/>
                    <a:pt x="3698" y="6265"/>
                    <a:pt x="3749" y="6154"/>
                  </a:cubicBezTo>
                  <a:cubicBezTo>
                    <a:pt x="3799" y="6043"/>
                    <a:pt x="4395" y="617"/>
                    <a:pt x="4224" y="445"/>
                  </a:cubicBezTo>
                  <a:cubicBezTo>
                    <a:pt x="4052" y="264"/>
                    <a:pt x="344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3" name="Google Shape;13223;g24384d3dfa2_2_1616"/>
            <p:cNvSpPr/>
            <p:nvPr/>
          </p:nvSpPr>
          <p:spPr>
            <a:xfrm>
              <a:off x="4637639" y="5008411"/>
              <a:ext cx="223650" cy="319200"/>
            </a:xfrm>
            <a:custGeom>
              <a:avLst/>
              <a:gdLst/>
              <a:ahLst/>
              <a:cxnLst/>
              <a:rect l="l" t="t" r="r" b="b"/>
              <a:pathLst>
                <a:path w="2446" h="3491" extrusionOk="0">
                  <a:moveTo>
                    <a:pt x="1549" y="0"/>
                  </a:moveTo>
                  <a:cubicBezTo>
                    <a:pt x="1545" y="0"/>
                    <a:pt x="1541" y="1"/>
                    <a:pt x="1536" y="2"/>
                  </a:cubicBezTo>
                  <a:cubicBezTo>
                    <a:pt x="1334" y="63"/>
                    <a:pt x="1254" y="497"/>
                    <a:pt x="1274" y="800"/>
                  </a:cubicBezTo>
                  <a:cubicBezTo>
                    <a:pt x="1284" y="1113"/>
                    <a:pt x="1415" y="1235"/>
                    <a:pt x="1324" y="1255"/>
                  </a:cubicBezTo>
                  <a:cubicBezTo>
                    <a:pt x="1323" y="1255"/>
                    <a:pt x="1322" y="1255"/>
                    <a:pt x="1321" y="1255"/>
                  </a:cubicBezTo>
                  <a:cubicBezTo>
                    <a:pt x="1236" y="1255"/>
                    <a:pt x="817" y="669"/>
                    <a:pt x="503" y="669"/>
                  </a:cubicBezTo>
                  <a:cubicBezTo>
                    <a:pt x="480" y="669"/>
                    <a:pt x="457" y="672"/>
                    <a:pt x="435" y="679"/>
                  </a:cubicBezTo>
                  <a:cubicBezTo>
                    <a:pt x="102" y="780"/>
                    <a:pt x="304" y="1063"/>
                    <a:pt x="243" y="1124"/>
                  </a:cubicBezTo>
                  <a:cubicBezTo>
                    <a:pt x="182" y="1184"/>
                    <a:pt x="1" y="1265"/>
                    <a:pt x="61" y="1457"/>
                  </a:cubicBezTo>
                  <a:lnTo>
                    <a:pt x="122" y="1639"/>
                  </a:lnTo>
                  <a:cubicBezTo>
                    <a:pt x="81" y="1689"/>
                    <a:pt x="61" y="1760"/>
                    <a:pt x="61" y="1821"/>
                  </a:cubicBezTo>
                  <a:cubicBezTo>
                    <a:pt x="41" y="1922"/>
                    <a:pt x="51" y="2013"/>
                    <a:pt x="81" y="2104"/>
                  </a:cubicBezTo>
                  <a:cubicBezTo>
                    <a:pt x="21" y="2184"/>
                    <a:pt x="1" y="2285"/>
                    <a:pt x="31" y="2376"/>
                  </a:cubicBezTo>
                  <a:cubicBezTo>
                    <a:pt x="92" y="2518"/>
                    <a:pt x="374" y="2821"/>
                    <a:pt x="1031" y="2912"/>
                  </a:cubicBezTo>
                  <a:cubicBezTo>
                    <a:pt x="1664" y="2990"/>
                    <a:pt x="2100" y="3490"/>
                    <a:pt x="2185" y="3490"/>
                  </a:cubicBezTo>
                  <a:cubicBezTo>
                    <a:pt x="2188" y="3490"/>
                    <a:pt x="2191" y="3489"/>
                    <a:pt x="2193" y="3488"/>
                  </a:cubicBezTo>
                  <a:cubicBezTo>
                    <a:pt x="2254" y="3447"/>
                    <a:pt x="2446" y="2427"/>
                    <a:pt x="2446" y="2427"/>
                  </a:cubicBezTo>
                  <a:cubicBezTo>
                    <a:pt x="2244" y="2205"/>
                    <a:pt x="2072" y="1942"/>
                    <a:pt x="1961" y="1669"/>
                  </a:cubicBezTo>
                  <a:cubicBezTo>
                    <a:pt x="1723" y="1145"/>
                    <a:pt x="1738" y="0"/>
                    <a:pt x="1549" y="0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4" name="Google Shape;13224;g24384d3dfa2_2_1616"/>
            <p:cNvSpPr/>
            <p:nvPr/>
          </p:nvSpPr>
          <p:spPr>
            <a:xfrm>
              <a:off x="4777170" y="4526456"/>
              <a:ext cx="693900" cy="1093014"/>
            </a:xfrm>
            <a:custGeom>
              <a:avLst/>
              <a:gdLst/>
              <a:ahLst/>
              <a:cxnLst/>
              <a:rect l="l" t="t" r="r" b="b"/>
              <a:pathLst>
                <a:path w="7589" h="11954" extrusionOk="0">
                  <a:moveTo>
                    <a:pt x="3633" y="0"/>
                  </a:moveTo>
                  <a:cubicBezTo>
                    <a:pt x="3565" y="0"/>
                    <a:pt x="3527" y="9"/>
                    <a:pt x="3527" y="9"/>
                  </a:cubicBezTo>
                  <a:cubicBezTo>
                    <a:pt x="2456" y="1797"/>
                    <a:pt x="3173" y="3545"/>
                    <a:pt x="3567" y="5010"/>
                  </a:cubicBezTo>
                  <a:cubicBezTo>
                    <a:pt x="3951" y="6485"/>
                    <a:pt x="4840" y="8506"/>
                    <a:pt x="4618" y="9011"/>
                  </a:cubicBezTo>
                  <a:cubicBezTo>
                    <a:pt x="4595" y="9062"/>
                    <a:pt x="4540" y="9085"/>
                    <a:pt x="4460" y="9085"/>
                  </a:cubicBezTo>
                  <a:cubicBezTo>
                    <a:pt x="3744" y="9085"/>
                    <a:pt x="1021" y="7253"/>
                    <a:pt x="1021" y="7253"/>
                  </a:cubicBezTo>
                  <a:cubicBezTo>
                    <a:pt x="1021" y="7253"/>
                    <a:pt x="0" y="8820"/>
                    <a:pt x="0" y="8991"/>
                  </a:cubicBezTo>
                  <a:cubicBezTo>
                    <a:pt x="0" y="9157"/>
                    <a:pt x="4961" y="11953"/>
                    <a:pt x="6330" y="11953"/>
                  </a:cubicBezTo>
                  <a:cubicBezTo>
                    <a:pt x="6381" y="11953"/>
                    <a:pt x="6427" y="11950"/>
                    <a:pt x="6467" y="11942"/>
                  </a:cubicBezTo>
                  <a:cubicBezTo>
                    <a:pt x="7589" y="11719"/>
                    <a:pt x="6538" y="4050"/>
                    <a:pt x="5598" y="1908"/>
                  </a:cubicBezTo>
                  <a:cubicBezTo>
                    <a:pt x="4824" y="162"/>
                    <a:pt x="3935" y="0"/>
                    <a:pt x="3633" y="0"/>
                  </a:cubicBez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5" name="Google Shape;13225;g24384d3dfa2_2_1616"/>
            <p:cNvSpPr/>
            <p:nvPr/>
          </p:nvSpPr>
          <p:spPr>
            <a:xfrm>
              <a:off x="4639011" y="4300885"/>
              <a:ext cx="331360" cy="363546"/>
            </a:xfrm>
            <a:custGeom>
              <a:avLst/>
              <a:gdLst/>
              <a:ahLst/>
              <a:cxnLst/>
              <a:rect l="l" t="t" r="r" b="b"/>
              <a:pathLst>
                <a:path w="3624" h="3976" extrusionOk="0">
                  <a:moveTo>
                    <a:pt x="3229" y="0"/>
                  </a:moveTo>
                  <a:cubicBezTo>
                    <a:pt x="2906" y="0"/>
                    <a:pt x="1097" y="657"/>
                    <a:pt x="1097" y="657"/>
                  </a:cubicBezTo>
                  <a:cubicBezTo>
                    <a:pt x="1097" y="657"/>
                    <a:pt x="1168" y="1334"/>
                    <a:pt x="1168" y="1869"/>
                  </a:cubicBezTo>
                  <a:cubicBezTo>
                    <a:pt x="1168" y="2395"/>
                    <a:pt x="885" y="2567"/>
                    <a:pt x="420" y="2951"/>
                  </a:cubicBezTo>
                  <a:cubicBezTo>
                    <a:pt x="0" y="3306"/>
                    <a:pt x="685" y="3975"/>
                    <a:pt x="1550" y="3975"/>
                  </a:cubicBezTo>
                  <a:cubicBezTo>
                    <a:pt x="1643" y="3975"/>
                    <a:pt x="1739" y="3968"/>
                    <a:pt x="1835" y="3951"/>
                  </a:cubicBezTo>
                  <a:cubicBezTo>
                    <a:pt x="2825" y="3779"/>
                    <a:pt x="3623" y="3143"/>
                    <a:pt x="3532" y="2688"/>
                  </a:cubicBezTo>
                  <a:cubicBezTo>
                    <a:pt x="3259" y="1233"/>
                    <a:pt x="3542" y="0"/>
                    <a:pt x="3229" y="0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6" name="Google Shape;13226;g24384d3dfa2_2_1616"/>
            <p:cNvSpPr/>
            <p:nvPr/>
          </p:nvSpPr>
          <p:spPr>
            <a:xfrm>
              <a:off x="4702284" y="4302714"/>
              <a:ext cx="229228" cy="258761"/>
            </a:xfrm>
            <a:custGeom>
              <a:avLst/>
              <a:gdLst/>
              <a:ahLst/>
              <a:cxnLst/>
              <a:rect l="l" t="t" r="r" b="b"/>
              <a:pathLst>
                <a:path w="2507" h="2830" extrusionOk="0">
                  <a:moveTo>
                    <a:pt x="2375" y="0"/>
                  </a:moveTo>
                  <a:lnTo>
                    <a:pt x="2375" y="0"/>
                  </a:lnTo>
                  <a:cubicBezTo>
                    <a:pt x="1840" y="112"/>
                    <a:pt x="405" y="647"/>
                    <a:pt x="405" y="647"/>
                  </a:cubicBezTo>
                  <a:cubicBezTo>
                    <a:pt x="405" y="647"/>
                    <a:pt x="476" y="1314"/>
                    <a:pt x="466" y="1849"/>
                  </a:cubicBezTo>
                  <a:cubicBezTo>
                    <a:pt x="476" y="2264"/>
                    <a:pt x="294" y="2456"/>
                    <a:pt x="1" y="2708"/>
                  </a:cubicBezTo>
                  <a:cubicBezTo>
                    <a:pt x="213" y="2789"/>
                    <a:pt x="466" y="2830"/>
                    <a:pt x="744" y="2830"/>
                  </a:cubicBezTo>
                  <a:cubicBezTo>
                    <a:pt x="1021" y="2830"/>
                    <a:pt x="1325" y="2789"/>
                    <a:pt x="1638" y="2708"/>
                  </a:cubicBezTo>
                  <a:cubicBezTo>
                    <a:pt x="2507" y="2496"/>
                    <a:pt x="2446" y="778"/>
                    <a:pt x="2375" y="0"/>
                  </a:cubicBezTo>
                  <a:close/>
                </a:path>
              </a:pathLst>
            </a:custGeom>
            <a:solidFill>
              <a:srgbClr val="E69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7" name="Google Shape;13227;g24384d3dfa2_2_1616"/>
            <p:cNvSpPr/>
            <p:nvPr/>
          </p:nvSpPr>
          <p:spPr>
            <a:xfrm>
              <a:off x="4450106" y="3693298"/>
              <a:ext cx="715205" cy="787530"/>
            </a:xfrm>
            <a:custGeom>
              <a:avLst/>
              <a:gdLst/>
              <a:ahLst/>
              <a:cxnLst/>
              <a:rect l="l" t="t" r="r" b="b"/>
              <a:pathLst>
                <a:path w="7822" h="8613" extrusionOk="0">
                  <a:moveTo>
                    <a:pt x="3167" y="0"/>
                  </a:moveTo>
                  <a:cubicBezTo>
                    <a:pt x="2353" y="0"/>
                    <a:pt x="1586" y="277"/>
                    <a:pt x="910" y="1047"/>
                  </a:cubicBezTo>
                  <a:cubicBezTo>
                    <a:pt x="910" y="1047"/>
                    <a:pt x="112" y="2664"/>
                    <a:pt x="61" y="4139"/>
                  </a:cubicBezTo>
                  <a:cubicBezTo>
                    <a:pt x="0" y="5625"/>
                    <a:pt x="243" y="7352"/>
                    <a:pt x="1738" y="8322"/>
                  </a:cubicBezTo>
                  <a:cubicBezTo>
                    <a:pt x="2058" y="8526"/>
                    <a:pt x="2420" y="8612"/>
                    <a:pt x="2797" y="8612"/>
                  </a:cubicBezTo>
                  <a:cubicBezTo>
                    <a:pt x="4197" y="8612"/>
                    <a:pt x="5817" y="7434"/>
                    <a:pt x="6366" y="6726"/>
                  </a:cubicBezTo>
                  <a:cubicBezTo>
                    <a:pt x="6679" y="6292"/>
                    <a:pt x="6942" y="5827"/>
                    <a:pt x="7154" y="5332"/>
                  </a:cubicBezTo>
                  <a:cubicBezTo>
                    <a:pt x="7821" y="3705"/>
                    <a:pt x="7548" y="1320"/>
                    <a:pt x="5790" y="643"/>
                  </a:cubicBezTo>
                  <a:cubicBezTo>
                    <a:pt x="4897" y="294"/>
                    <a:pt x="4007" y="0"/>
                    <a:pt x="3167" y="0"/>
                  </a:cubicBezTo>
                  <a:close/>
                </a:path>
              </a:pathLst>
            </a:custGeom>
            <a:solidFill>
              <a:srgbClr val="FD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g24384d3dfa2_2_1616"/>
            <p:cNvSpPr/>
            <p:nvPr/>
          </p:nvSpPr>
          <p:spPr>
            <a:xfrm>
              <a:off x="4474153" y="3692841"/>
              <a:ext cx="691157" cy="787438"/>
            </a:xfrm>
            <a:custGeom>
              <a:avLst/>
              <a:gdLst/>
              <a:ahLst/>
              <a:cxnLst/>
              <a:rect l="l" t="t" r="r" b="b"/>
              <a:pathLst>
                <a:path w="7559" h="8612" extrusionOk="0">
                  <a:moveTo>
                    <a:pt x="2904" y="0"/>
                  </a:moveTo>
                  <a:cubicBezTo>
                    <a:pt x="2090" y="0"/>
                    <a:pt x="1323" y="277"/>
                    <a:pt x="647" y="1052"/>
                  </a:cubicBezTo>
                  <a:cubicBezTo>
                    <a:pt x="374" y="1618"/>
                    <a:pt x="162" y="2204"/>
                    <a:pt x="0" y="2811"/>
                  </a:cubicBezTo>
                  <a:cubicBezTo>
                    <a:pt x="339" y="2844"/>
                    <a:pt x="920" y="2888"/>
                    <a:pt x="1514" y="2888"/>
                  </a:cubicBezTo>
                  <a:cubicBezTo>
                    <a:pt x="1985" y="2888"/>
                    <a:pt x="2465" y="2861"/>
                    <a:pt x="2839" y="2780"/>
                  </a:cubicBezTo>
                  <a:cubicBezTo>
                    <a:pt x="3405" y="2669"/>
                    <a:pt x="3961" y="2518"/>
                    <a:pt x="4507" y="2315"/>
                  </a:cubicBezTo>
                  <a:cubicBezTo>
                    <a:pt x="4507" y="2315"/>
                    <a:pt x="4891" y="3205"/>
                    <a:pt x="5103" y="3882"/>
                  </a:cubicBezTo>
                  <a:cubicBezTo>
                    <a:pt x="5315" y="4548"/>
                    <a:pt x="5507" y="5458"/>
                    <a:pt x="4941" y="6529"/>
                  </a:cubicBezTo>
                  <a:cubicBezTo>
                    <a:pt x="4453" y="7437"/>
                    <a:pt x="3276" y="8402"/>
                    <a:pt x="1775" y="8402"/>
                  </a:cubicBezTo>
                  <a:cubicBezTo>
                    <a:pt x="1722" y="8402"/>
                    <a:pt x="1670" y="8401"/>
                    <a:pt x="1617" y="8398"/>
                  </a:cubicBezTo>
                  <a:lnTo>
                    <a:pt x="1617" y="8398"/>
                  </a:lnTo>
                  <a:cubicBezTo>
                    <a:pt x="1902" y="8547"/>
                    <a:pt x="2215" y="8611"/>
                    <a:pt x="2541" y="8611"/>
                  </a:cubicBezTo>
                  <a:cubicBezTo>
                    <a:pt x="3936" y="8611"/>
                    <a:pt x="5554" y="7435"/>
                    <a:pt x="6103" y="6731"/>
                  </a:cubicBezTo>
                  <a:cubicBezTo>
                    <a:pt x="6416" y="6297"/>
                    <a:pt x="6679" y="5832"/>
                    <a:pt x="6891" y="5337"/>
                  </a:cubicBezTo>
                  <a:cubicBezTo>
                    <a:pt x="7558" y="3710"/>
                    <a:pt x="7285" y="1325"/>
                    <a:pt x="5527" y="638"/>
                  </a:cubicBezTo>
                  <a:cubicBezTo>
                    <a:pt x="4634" y="294"/>
                    <a:pt x="3744" y="0"/>
                    <a:pt x="2904" y="0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g24384d3dfa2_2_1616"/>
            <p:cNvSpPr/>
            <p:nvPr/>
          </p:nvSpPr>
          <p:spPr>
            <a:xfrm>
              <a:off x="4570160" y="4264311"/>
              <a:ext cx="175007" cy="87412"/>
            </a:xfrm>
            <a:custGeom>
              <a:avLst/>
              <a:gdLst/>
              <a:ahLst/>
              <a:cxnLst/>
              <a:rect l="l" t="t" r="r" b="b"/>
              <a:pathLst>
                <a:path w="1914" h="956" extrusionOk="0">
                  <a:moveTo>
                    <a:pt x="145" y="0"/>
                  </a:moveTo>
                  <a:cubicBezTo>
                    <a:pt x="67" y="0"/>
                    <a:pt x="20" y="81"/>
                    <a:pt x="11" y="178"/>
                  </a:cubicBezTo>
                  <a:cubicBezTo>
                    <a:pt x="1" y="532"/>
                    <a:pt x="254" y="845"/>
                    <a:pt x="597" y="915"/>
                  </a:cubicBezTo>
                  <a:cubicBezTo>
                    <a:pt x="710" y="943"/>
                    <a:pt x="817" y="956"/>
                    <a:pt x="917" y="956"/>
                  </a:cubicBezTo>
                  <a:cubicBezTo>
                    <a:pt x="1504" y="956"/>
                    <a:pt x="1856" y="531"/>
                    <a:pt x="1890" y="350"/>
                  </a:cubicBezTo>
                  <a:cubicBezTo>
                    <a:pt x="1914" y="233"/>
                    <a:pt x="1816" y="204"/>
                    <a:pt x="1645" y="204"/>
                  </a:cubicBezTo>
                  <a:cubicBezTo>
                    <a:pt x="1518" y="204"/>
                    <a:pt x="1351" y="220"/>
                    <a:pt x="1163" y="228"/>
                  </a:cubicBezTo>
                  <a:cubicBezTo>
                    <a:pt x="1153" y="229"/>
                    <a:pt x="1143" y="229"/>
                    <a:pt x="1133" y="229"/>
                  </a:cubicBezTo>
                  <a:cubicBezTo>
                    <a:pt x="841" y="229"/>
                    <a:pt x="437" y="94"/>
                    <a:pt x="183" y="6"/>
                  </a:cubicBezTo>
                  <a:cubicBezTo>
                    <a:pt x="170" y="2"/>
                    <a:pt x="157" y="0"/>
                    <a:pt x="145" y="0"/>
                  </a:cubicBezTo>
                  <a:close/>
                </a:path>
              </a:pathLst>
            </a:custGeom>
            <a:solidFill>
              <a:srgbClr val="A93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0" name="Google Shape;13230;g24384d3dfa2_2_1616"/>
            <p:cNvSpPr/>
            <p:nvPr/>
          </p:nvSpPr>
          <p:spPr>
            <a:xfrm>
              <a:off x="4590550" y="4301525"/>
              <a:ext cx="142364" cy="50472"/>
            </a:xfrm>
            <a:custGeom>
              <a:avLst/>
              <a:gdLst/>
              <a:ahLst/>
              <a:cxnLst/>
              <a:rect l="l" t="t" r="r" b="b"/>
              <a:pathLst>
                <a:path w="1557" h="552" extrusionOk="0">
                  <a:moveTo>
                    <a:pt x="768" y="0"/>
                  </a:moveTo>
                  <a:cubicBezTo>
                    <a:pt x="488" y="0"/>
                    <a:pt x="202" y="71"/>
                    <a:pt x="0" y="296"/>
                  </a:cubicBezTo>
                  <a:cubicBezTo>
                    <a:pt x="101" y="397"/>
                    <a:pt x="233" y="468"/>
                    <a:pt x="374" y="508"/>
                  </a:cubicBezTo>
                  <a:cubicBezTo>
                    <a:pt x="477" y="537"/>
                    <a:pt x="582" y="551"/>
                    <a:pt x="686" y="551"/>
                  </a:cubicBezTo>
                  <a:cubicBezTo>
                    <a:pt x="1019" y="551"/>
                    <a:pt x="1341" y="407"/>
                    <a:pt x="1556" y="145"/>
                  </a:cubicBezTo>
                  <a:cubicBezTo>
                    <a:pt x="1381" y="86"/>
                    <a:pt x="1078" y="0"/>
                    <a:pt x="768" y="0"/>
                  </a:cubicBezTo>
                  <a:close/>
                </a:path>
              </a:pathLst>
            </a:custGeom>
            <a:solidFill>
              <a:srgbClr val="EF61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1" name="Google Shape;13231;g24384d3dfa2_2_1616"/>
            <p:cNvSpPr/>
            <p:nvPr/>
          </p:nvSpPr>
          <p:spPr>
            <a:xfrm>
              <a:off x="4584058" y="4264860"/>
              <a:ext cx="151599" cy="51844"/>
            </a:xfrm>
            <a:custGeom>
              <a:avLst/>
              <a:gdLst/>
              <a:ahLst/>
              <a:cxnLst/>
              <a:rect l="l" t="t" r="r" b="b"/>
              <a:pathLst>
                <a:path w="1658" h="567" extrusionOk="0">
                  <a:moveTo>
                    <a:pt x="31" y="0"/>
                  </a:moveTo>
                  <a:cubicBezTo>
                    <a:pt x="1" y="162"/>
                    <a:pt x="81" y="334"/>
                    <a:pt x="223" y="414"/>
                  </a:cubicBezTo>
                  <a:cubicBezTo>
                    <a:pt x="372" y="519"/>
                    <a:pt x="667" y="567"/>
                    <a:pt x="931" y="567"/>
                  </a:cubicBezTo>
                  <a:cubicBezTo>
                    <a:pt x="1150" y="567"/>
                    <a:pt x="1347" y="534"/>
                    <a:pt x="1425" y="475"/>
                  </a:cubicBezTo>
                  <a:cubicBezTo>
                    <a:pt x="1516" y="394"/>
                    <a:pt x="1597" y="313"/>
                    <a:pt x="1658" y="222"/>
                  </a:cubicBezTo>
                  <a:cubicBezTo>
                    <a:pt x="1612" y="207"/>
                    <a:pt x="1550" y="202"/>
                    <a:pt x="1476" y="202"/>
                  </a:cubicBezTo>
                  <a:cubicBezTo>
                    <a:pt x="1352" y="202"/>
                    <a:pt x="1193" y="216"/>
                    <a:pt x="1011" y="222"/>
                  </a:cubicBezTo>
                  <a:cubicBezTo>
                    <a:pt x="718" y="222"/>
                    <a:pt x="294" y="9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2" name="Google Shape;13232;g24384d3dfa2_2_1616"/>
            <p:cNvSpPr/>
            <p:nvPr/>
          </p:nvSpPr>
          <p:spPr>
            <a:xfrm>
              <a:off x="4748550" y="3939167"/>
              <a:ext cx="160286" cy="58610"/>
            </a:xfrm>
            <a:custGeom>
              <a:avLst/>
              <a:gdLst/>
              <a:ahLst/>
              <a:cxnLst/>
              <a:rect l="l" t="t" r="r" b="b"/>
              <a:pathLst>
                <a:path w="1753" h="641" extrusionOk="0">
                  <a:moveTo>
                    <a:pt x="623" y="1"/>
                  </a:moveTo>
                  <a:cubicBezTo>
                    <a:pt x="549" y="1"/>
                    <a:pt x="476" y="9"/>
                    <a:pt x="404" y="26"/>
                  </a:cubicBezTo>
                  <a:cubicBezTo>
                    <a:pt x="313" y="56"/>
                    <a:pt x="232" y="96"/>
                    <a:pt x="162" y="157"/>
                  </a:cubicBezTo>
                  <a:cubicBezTo>
                    <a:pt x="91" y="208"/>
                    <a:pt x="30" y="288"/>
                    <a:pt x="0" y="379"/>
                  </a:cubicBezTo>
                  <a:cubicBezTo>
                    <a:pt x="0" y="379"/>
                    <a:pt x="0" y="389"/>
                    <a:pt x="0" y="389"/>
                  </a:cubicBezTo>
                  <a:cubicBezTo>
                    <a:pt x="0" y="400"/>
                    <a:pt x="10" y="410"/>
                    <a:pt x="20" y="410"/>
                  </a:cubicBezTo>
                  <a:lnTo>
                    <a:pt x="475" y="400"/>
                  </a:lnTo>
                  <a:cubicBezTo>
                    <a:pt x="546" y="400"/>
                    <a:pt x="616" y="389"/>
                    <a:pt x="677" y="379"/>
                  </a:cubicBezTo>
                  <a:cubicBezTo>
                    <a:pt x="748" y="359"/>
                    <a:pt x="819" y="349"/>
                    <a:pt x="899" y="349"/>
                  </a:cubicBezTo>
                  <a:cubicBezTo>
                    <a:pt x="1041" y="349"/>
                    <a:pt x="1182" y="369"/>
                    <a:pt x="1314" y="420"/>
                  </a:cubicBezTo>
                  <a:cubicBezTo>
                    <a:pt x="1465" y="460"/>
                    <a:pt x="1597" y="541"/>
                    <a:pt x="1718" y="632"/>
                  </a:cubicBezTo>
                  <a:cubicBezTo>
                    <a:pt x="1721" y="638"/>
                    <a:pt x="1725" y="640"/>
                    <a:pt x="1730" y="640"/>
                  </a:cubicBezTo>
                  <a:cubicBezTo>
                    <a:pt x="1741" y="640"/>
                    <a:pt x="1752" y="626"/>
                    <a:pt x="1738" y="612"/>
                  </a:cubicBezTo>
                  <a:cubicBezTo>
                    <a:pt x="1657" y="470"/>
                    <a:pt x="1536" y="339"/>
                    <a:pt x="1405" y="248"/>
                  </a:cubicBezTo>
                  <a:cubicBezTo>
                    <a:pt x="1263" y="147"/>
                    <a:pt x="1091" y="76"/>
                    <a:pt x="930" y="46"/>
                  </a:cubicBezTo>
                  <a:cubicBezTo>
                    <a:pt x="830" y="16"/>
                    <a:pt x="726" y="1"/>
                    <a:pt x="623" y="1"/>
                  </a:cubicBezTo>
                  <a:close/>
                </a:path>
              </a:pathLst>
            </a:custGeom>
            <a:solidFill>
              <a:srgbClr val="391A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3" name="Google Shape;13233;g24384d3dfa2_2_1616"/>
            <p:cNvSpPr/>
            <p:nvPr/>
          </p:nvSpPr>
          <p:spPr>
            <a:xfrm>
              <a:off x="4470404" y="3930481"/>
              <a:ext cx="160834" cy="51478"/>
            </a:xfrm>
            <a:custGeom>
              <a:avLst/>
              <a:gdLst/>
              <a:ahLst/>
              <a:cxnLst/>
              <a:rect l="l" t="t" r="r" b="b"/>
              <a:pathLst>
                <a:path w="1759" h="563" extrusionOk="0">
                  <a:moveTo>
                    <a:pt x="1103" y="1"/>
                  </a:moveTo>
                  <a:cubicBezTo>
                    <a:pt x="1022" y="1"/>
                    <a:pt x="941" y="11"/>
                    <a:pt x="860" y="30"/>
                  </a:cubicBezTo>
                  <a:cubicBezTo>
                    <a:pt x="678" y="50"/>
                    <a:pt x="516" y="100"/>
                    <a:pt x="364" y="191"/>
                  </a:cubicBezTo>
                  <a:cubicBezTo>
                    <a:pt x="223" y="282"/>
                    <a:pt x="102" y="393"/>
                    <a:pt x="1" y="535"/>
                  </a:cubicBezTo>
                  <a:cubicBezTo>
                    <a:pt x="1" y="535"/>
                    <a:pt x="1" y="545"/>
                    <a:pt x="1" y="555"/>
                  </a:cubicBezTo>
                  <a:cubicBezTo>
                    <a:pt x="6" y="560"/>
                    <a:pt x="11" y="563"/>
                    <a:pt x="16" y="563"/>
                  </a:cubicBezTo>
                  <a:cubicBezTo>
                    <a:pt x="21" y="563"/>
                    <a:pt x="26" y="560"/>
                    <a:pt x="31" y="555"/>
                  </a:cubicBezTo>
                  <a:cubicBezTo>
                    <a:pt x="152" y="464"/>
                    <a:pt x="294" y="404"/>
                    <a:pt x="435" y="363"/>
                  </a:cubicBezTo>
                  <a:cubicBezTo>
                    <a:pt x="543" y="332"/>
                    <a:pt x="651" y="319"/>
                    <a:pt x="764" y="319"/>
                  </a:cubicBezTo>
                  <a:cubicBezTo>
                    <a:pt x="799" y="319"/>
                    <a:pt x="834" y="320"/>
                    <a:pt x="870" y="323"/>
                  </a:cubicBezTo>
                  <a:cubicBezTo>
                    <a:pt x="940" y="333"/>
                    <a:pt x="1011" y="343"/>
                    <a:pt x="1072" y="373"/>
                  </a:cubicBezTo>
                  <a:cubicBezTo>
                    <a:pt x="1143" y="383"/>
                    <a:pt x="1213" y="404"/>
                    <a:pt x="1284" y="404"/>
                  </a:cubicBezTo>
                  <a:lnTo>
                    <a:pt x="1729" y="444"/>
                  </a:lnTo>
                  <a:lnTo>
                    <a:pt x="1749" y="444"/>
                  </a:lnTo>
                  <a:cubicBezTo>
                    <a:pt x="1759" y="444"/>
                    <a:pt x="1759" y="434"/>
                    <a:pt x="1759" y="424"/>
                  </a:cubicBezTo>
                  <a:cubicBezTo>
                    <a:pt x="1729" y="333"/>
                    <a:pt x="1678" y="252"/>
                    <a:pt x="1607" y="191"/>
                  </a:cubicBezTo>
                  <a:cubicBezTo>
                    <a:pt x="1537" y="121"/>
                    <a:pt x="1466" y="80"/>
                    <a:pt x="1375" y="40"/>
                  </a:cubicBezTo>
                  <a:cubicBezTo>
                    <a:pt x="1284" y="13"/>
                    <a:pt x="1194" y="1"/>
                    <a:pt x="1103" y="1"/>
                  </a:cubicBezTo>
                  <a:close/>
                </a:path>
              </a:pathLst>
            </a:custGeom>
            <a:solidFill>
              <a:srgbClr val="391A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4" name="Google Shape;13234;g24384d3dfa2_2_1616"/>
            <p:cNvSpPr/>
            <p:nvPr/>
          </p:nvSpPr>
          <p:spPr>
            <a:xfrm>
              <a:off x="4907465" y="4065257"/>
              <a:ext cx="258395" cy="37031"/>
            </a:xfrm>
            <a:custGeom>
              <a:avLst/>
              <a:gdLst/>
              <a:ahLst/>
              <a:cxnLst/>
              <a:rect l="l" t="t" r="r" b="b"/>
              <a:pathLst>
                <a:path w="2826" h="405" extrusionOk="0">
                  <a:moveTo>
                    <a:pt x="2717" y="0"/>
                  </a:moveTo>
                  <a:cubicBezTo>
                    <a:pt x="2714" y="0"/>
                    <a:pt x="2711" y="0"/>
                    <a:pt x="2708" y="1"/>
                  </a:cubicBezTo>
                  <a:lnTo>
                    <a:pt x="71" y="253"/>
                  </a:lnTo>
                  <a:cubicBezTo>
                    <a:pt x="30" y="253"/>
                    <a:pt x="0" y="294"/>
                    <a:pt x="10" y="334"/>
                  </a:cubicBezTo>
                  <a:cubicBezTo>
                    <a:pt x="10" y="364"/>
                    <a:pt x="40" y="395"/>
                    <a:pt x="71" y="405"/>
                  </a:cubicBezTo>
                  <a:lnTo>
                    <a:pt x="91" y="405"/>
                  </a:lnTo>
                  <a:lnTo>
                    <a:pt x="2718" y="152"/>
                  </a:lnTo>
                  <a:cubicBezTo>
                    <a:pt x="2826" y="152"/>
                    <a:pt x="2810" y="0"/>
                    <a:pt x="2717" y="0"/>
                  </a:cubicBezTo>
                  <a:close/>
                </a:path>
              </a:pathLst>
            </a:custGeom>
            <a:solidFill>
              <a:srgbClr val="2B1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5" name="Google Shape;13235;g24384d3dfa2_2_1616"/>
            <p:cNvSpPr/>
            <p:nvPr/>
          </p:nvSpPr>
          <p:spPr>
            <a:xfrm>
              <a:off x="4583144" y="4184488"/>
              <a:ext cx="114934" cy="56781"/>
            </a:xfrm>
            <a:custGeom>
              <a:avLst/>
              <a:gdLst/>
              <a:ahLst/>
              <a:cxnLst/>
              <a:rect l="l" t="t" r="r" b="b"/>
              <a:pathLst>
                <a:path w="1257" h="621" extrusionOk="0">
                  <a:moveTo>
                    <a:pt x="324" y="0"/>
                  </a:moveTo>
                  <a:lnTo>
                    <a:pt x="324" y="0"/>
                  </a:lnTo>
                  <a:cubicBezTo>
                    <a:pt x="324" y="0"/>
                    <a:pt x="0" y="243"/>
                    <a:pt x="223" y="445"/>
                  </a:cubicBezTo>
                  <a:cubicBezTo>
                    <a:pt x="379" y="588"/>
                    <a:pt x="807" y="621"/>
                    <a:pt x="1057" y="621"/>
                  </a:cubicBezTo>
                  <a:cubicBezTo>
                    <a:pt x="1177" y="621"/>
                    <a:pt x="1256" y="613"/>
                    <a:pt x="1243" y="606"/>
                  </a:cubicBezTo>
                  <a:cubicBezTo>
                    <a:pt x="1213" y="596"/>
                    <a:pt x="182" y="546"/>
                    <a:pt x="324" y="0"/>
                  </a:cubicBezTo>
                  <a:close/>
                </a:path>
              </a:pathLst>
            </a:custGeom>
            <a:solidFill>
              <a:srgbClr val="FD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6" name="Google Shape;13236;g24384d3dfa2_2_1616"/>
            <p:cNvSpPr/>
            <p:nvPr/>
          </p:nvSpPr>
          <p:spPr>
            <a:xfrm>
              <a:off x="3513900" y="3479248"/>
              <a:ext cx="222096" cy="913527"/>
            </a:xfrm>
            <a:custGeom>
              <a:avLst/>
              <a:gdLst/>
              <a:ahLst/>
              <a:cxnLst/>
              <a:rect l="l" t="t" r="r" b="b"/>
              <a:pathLst>
                <a:path w="2429" h="9991" extrusionOk="0">
                  <a:moveTo>
                    <a:pt x="172" y="1"/>
                  </a:moveTo>
                  <a:cubicBezTo>
                    <a:pt x="88" y="1"/>
                    <a:pt x="1" y="69"/>
                    <a:pt x="24" y="175"/>
                  </a:cubicBezTo>
                  <a:lnTo>
                    <a:pt x="2085" y="9875"/>
                  </a:lnTo>
                  <a:cubicBezTo>
                    <a:pt x="2101" y="9945"/>
                    <a:pt x="2163" y="9990"/>
                    <a:pt x="2228" y="9990"/>
                  </a:cubicBezTo>
                  <a:cubicBezTo>
                    <a:pt x="2248" y="9990"/>
                    <a:pt x="2268" y="9986"/>
                    <a:pt x="2288" y="9976"/>
                  </a:cubicBezTo>
                  <a:lnTo>
                    <a:pt x="2328" y="9966"/>
                  </a:lnTo>
                  <a:cubicBezTo>
                    <a:pt x="2399" y="9936"/>
                    <a:pt x="2429" y="9865"/>
                    <a:pt x="2419" y="9794"/>
                  </a:cubicBezTo>
                  <a:lnTo>
                    <a:pt x="307" y="115"/>
                  </a:lnTo>
                  <a:cubicBezTo>
                    <a:pt x="290" y="35"/>
                    <a:pt x="232" y="1"/>
                    <a:pt x="172" y="1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7" name="Google Shape;13237;g24384d3dfa2_2_1616"/>
            <p:cNvSpPr/>
            <p:nvPr/>
          </p:nvSpPr>
          <p:spPr>
            <a:xfrm>
              <a:off x="3669614" y="4081806"/>
              <a:ext cx="144924" cy="252818"/>
            </a:xfrm>
            <a:custGeom>
              <a:avLst/>
              <a:gdLst/>
              <a:ahLst/>
              <a:cxnLst/>
              <a:rect l="l" t="t" r="r" b="b"/>
              <a:pathLst>
                <a:path w="1585" h="2765" extrusionOk="0">
                  <a:moveTo>
                    <a:pt x="132" y="1"/>
                  </a:moveTo>
                  <a:cubicBezTo>
                    <a:pt x="60" y="1"/>
                    <a:pt x="0" y="70"/>
                    <a:pt x="9" y="153"/>
                  </a:cubicBezTo>
                  <a:cubicBezTo>
                    <a:pt x="29" y="335"/>
                    <a:pt x="120" y="497"/>
                    <a:pt x="261" y="618"/>
                  </a:cubicBezTo>
                  <a:cubicBezTo>
                    <a:pt x="585" y="881"/>
                    <a:pt x="716" y="971"/>
                    <a:pt x="706" y="1244"/>
                  </a:cubicBezTo>
                  <a:cubicBezTo>
                    <a:pt x="675" y="1568"/>
                    <a:pt x="706" y="1891"/>
                    <a:pt x="807" y="2194"/>
                  </a:cubicBezTo>
                  <a:cubicBezTo>
                    <a:pt x="911" y="2460"/>
                    <a:pt x="1202" y="2764"/>
                    <a:pt x="1331" y="2764"/>
                  </a:cubicBezTo>
                  <a:cubicBezTo>
                    <a:pt x="1364" y="2764"/>
                    <a:pt x="1387" y="2744"/>
                    <a:pt x="1393" y="2699"/>
                  </a:cubicBezTo>
                  <a:cubicBezTo>
                    <a:pt x="1464" y="2224"/>
                    <a:pt x="1585" y="1174"/>
                    <a:pt x="1332" y="709"/>
                  </a:cubicBezTo>
                  <a:cubicBezTo>
                    <a:pt x="1140" y="355"/>
                    <a:pt x="494" y="113"/>
                    <a:pt x="180" y="12"/>
                  </a:cubicBezTo>
                  <a:cubicBezTo>
                    <a:pt x="164" y="4"/>
                    <a:pt x="148" y="1"/>
                    <a:pt x="132" y="1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8" name="Google Shape;13238;g24384d3dfa2_2_1616"/>
            <p:cNvSpPr/>
            <p:nvPr/>
          </p:nvSpPr>
          <p:spPr>
            <a:xfrm>
              <a:off x="3606615" y="4132827"/>
              <a:ext cx="152514" cy="221821"/>
            </a:xfrm>
            <a:custGeom>
              <a:avLst/>
              <a:gdLst/>
              <a:ahLst/>
              <a:cxnLst/>
              <a:rect l="l" t="t" r="r" b="b"/>
              <a:pathLst>
                <a:path w="1668" h="2426" extrusionOk="0">
                  <a:moveTo>
                    <a:pt x="506" y="0"/>
                  </a:moveTo>
                  <a:cubicBezTo>
                    <a:pt x="368" y="0"/>
                    <a:pt x="239" y="75"/>
                    <a:pt x="182" y="211"/>
                  </a:cubicBezTo>
                  <a:cubicBezTo>
                    <a:pt x="0" y="636"/>
                    <a:pt x="91" y="1181"/>
                    <a:pt x="213" y="1616"/>
                  </a:cubicBezTo>
                  <a:cubicBezTo>
                    <a:pt x="263" y="1828"/>
                    <a:pt x="394" y="2010"/>
                    <a:pt x="576" y="2131"/>
                  </a:cubicBezTo>
                  <a:cubicBezTo>
                    <a:pt x="778" y="2303"/>
                    <a:pt x="1021" y="2404"/>
                    <a:pt x="1274" y="2424"/>
                  </a:cubicBezTo>
                  <a:cubicBezTo>
                    <a:pt x="1281" y="2425"/>
                    <a:pt x="1289" y="2425"/>
                    <a:pt x="1296" y="2425"/>
                  </a:cubicBezTo>
                  <a:cubicBezTo>
                    <a:pt x="1409" y="2425"/>
                    <a:pt x="1508" y="2356"/>
                    <a:pt x="1546" y="2242"/>
                  </a:cubicBezTo>
                  <a:cubicBezTo>
                    <a:pt x="1597" y="2101"/>
                    <a:pt x="1496" y="2030"/>
                    <a:pt x="1395" y="1909"/>
                  </a:cubicBezTo>
                  <a:lnTo>
                    <a:pt x="1395" y="1909"/>
                  </a:lnTo>
                  <a:cubicBezTo>
                    <a:pt x="1397" y="1909"/>
                    <a:pt x="1400" y="1909"/>
                    <a:pt x="1403" y="1909"/>
                  </a:cubicBezTo>
                  <a:cubicBezTo>
                    <a:pt x="1494" y="1909"/>
                    <a:pt x="1628" y="1755"/>
                    <a:pt x="1647" y="1666"/>
                  </a:cubicBezTo>
                  <a:cubicBezTo>
                    <a:pt x="1668" y="1575"/>
                    <a:pt x="1647" y="1485"/>
                    <a:pt x="1597" y="1404"/>
                  </a:cubicBezTo>
                  <a:cubicBezTo>
                    <a:pt x="1546" y="1323"/>
                    <a:pt x="1486" y="1252"/>
                    <a:pt x="1435" y="1181"/>
                  </a:cubicBezTo>
                  <a:lnTo>
                    <a:pt x="1435" y="1181"/>
                  </a:lnTo>
                  <a:cubicBezTo>
                    <a:pt x="1445" y="1184"/>
                    <a:pt x="1455" y="1185"/>
                    <a:pt x="1467" y="1185"/>
                  </a:cubicBezTo>
                  <a:cubicBezTo>
                    <a:pt x="1503" y="1185"/>
                    <a:pt x="1543" y="1172"/>
                    <a:pt x="1567" y="1141"/>
                  </a:cubicBezTo>
                  <a:cubicBezTo>
                    <a:pt x="1597" y="1101"/>
                    <a:pt x="1607" y="1050"/>
                    <a:pt x="1607" y="1000"/>
                  </a:cubicBezTo>
                  <a:cubicBezTo>
                    <a:pt x="1637" y="525"/>
                    <a:pt x="1031" y="211"/>
                    <a:pt x="677" y="40"/>
                  </a:cubicBezTo>
                  <a:cubicBezTo>
                    <a:pt x="621" y="13"/>
                    <a:pt x="563" y="0"/>
                    <a:pt x="506" y="0"/>
                  </a:cubicBezTo>
                  <a:close/>
                </a:path>
              </a:pathLst>
            </a:custGeom>
            <a:solidFill>
              <a:srgbClr val="FD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9" name="Google Shape;13239;g24384d3dfa2_2_1616"/>
            <p:cNvSpPr/>
            <p:nvPr/>
          </p:nvSpPr>
          <p:spPr>
            <a:xfrm>
              <a:off x="3659191" y="4270894"/>
              <a:ext cx="93447" cy="83754"/>
            </a:xfrm>
            <a:custGeom>
              <a:avLst/>
              <a:gdLst/>
              <a:ahLst/>
              <a:cxnLst/>
              <a:rect l="l" t="t" r="r" b="b"/>
              <a:pathLst>
                <a:path w="1022" h="916" extrusionOk="0">
                  <a:moveTo>
                    <a:pt x="17" y="1"/>
                  </a:moveTo>
                  <a:cubicBezTo>
                    <a:pt x="6" y="1"/>
                    <a:pt x="0" y="5"/>
                    <a:pt x="1" y="15"/>
                  </a:cubicBezTo>
                  <a:cubicBezTo>
                    <a:pt x="11" y="126"/>
                    <a:pt x="648" y="409"/>
                    <a:pt x="719" y="591"/>
                  </a:cubicBezTo>
                  <a:cubicBezTo>
                    <a:pt x="779" y="763"/>
                    <a:pt x="729" y="763"/>
                    <a:pt x="587" y="904"/>
                  </a:cubicBezTo>
                  <a:cubicBezTo>
                    <a:pt x="628" y="904"/>
                    <a:pt x="658" y="914"/>
                    <a:pt x="699" y="914"/>
                  </a:cubicBezTo>
                  <a:cubicBezTo>
                    <a:pt x="706" y="915"/>
                    <a:pt x="714" y="915"/>
                    <a:pt x="721" y="915"/>
                  </a:cubicBezTo>
                  <a:cubicBezTo>
                    <a:pt x="834" y="915"/>
                    <a:pt x="933" y="846"/>
                    <a:pt x="971" y="732"/>
                  </a:cubicBezTo>
                  <a:cubicBezTo>
                    <a:pt x="1022" y="591"/>
                    <a:pt x="921" y="520"/>
                    <a:pt x="820" y="399"/>
                  </a:cubicBezTo>
                  <a:cubicBezTo>
                    <a:pt x="710" y="390"/>
                    <a:pt x="122" y="1"/>
                    <a:pt x="17" y="1"/>
                  </a:cubicBez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0" name="Google Shape;13240;g24384d3dfa2_2_1616"/>
            <p:cNvSpPr/>
            <p:nvPr/>
          </p:nvSpPr>
          <p:spPr>
            <a:xfrm>
              <a:off x="3645384" y="4194637"/>
              <a:ext cx="112831" cy="109996"/>
            </a:xfrm>
            <a:custGeom>
              <a:avLst/>
              <a:gdLst/>
              <a:ahLst/>
              <a:cxnLst/>
              <a:rect l="l" t="t" r="r" b="b"/>
              <a:pathLst>
                <a:path w="1234" h="1203" extrusionOk="0">
                  <a:moveTo>
                    <a:pt x="21" y="0"/>
                  </a:moveTo>
                  <a:cubicBezTo>
                    <a:pt x="21" y="0"/>
                    <a:pt x="1" y="91"/>
                    <a:pt x="365" y="324"/>
                  </a:cubicBezTo>
                  <a:cubicBezTo>
                    <a:pt x="738" y="556"/>
                    <a:pt x="1021" y="697"/>
                    <a:pt x="1092" y="899"/>
                  </a:cubicBezTo>
                  <a:cubicBezTo>
                    <a:pt x="1143" y="1000"/>
                    <a:pt x="1132" y="1112"/>
                    <a:pt x="1062" y="1203"/>
                  </a:cubicBezTo>
                  <a:cubicBezTo>
                    <a:pt x="1143" y="1152"/>
                    <a:pt x="1193" y="1071"/>
                    <a:pt x="1223" y="990"/>
                  </a:cubicBezTo>
                  <a:cubicBezTo>
                    <a:pt x="1233" y="899"/>
                    <a:pt x="1213" y="809"/>
                    <a:pt x="1163" y="728"/>
                  </a:cubicBezTo>
                  <a:cubicBezTo>
                    <a:pt x="1122" y="647"/>
                    <a:pt x="1052" y="576"/>
                    <a:pt x="1001" y="505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FA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1" name="Google Shape;13241;g24384d3dfa2_2_1616"/>
            <p:cNvSpPr/>
            <p:nvPr/>
          </p:nvSpPr>
          <p:spPr>
            <a:xfrm>
              <a:off x="4373391" y="3527526"/>
              <a:ext cx="912887" cy="1192861"/>
            </a:xfrm>
            <a:custGeom>
              <a:avLst/>
              <a:gdLst/>
              <a:ahLst/>
              <a:cxnLst/>
              <a:rect l="l" t="t" r="r" b="b"/>
              <a:pathLst>
                <a:path w="9984" h="13046" extrusionOk="0">
                  <a:moveTo>
                    <a:pt x="4354" y="1"/>
                  </a:moveTo>
                  <a:cubicBezTo>
                    <a:pt x="4000" y="1"/>
                    <a:pt x="3644" y="67"/>
                    <a:pt x="3305" y="203"/>
                  </a:cubicBezTo>
                  <a:cubicBezTo>
                    <a:pt x="2628" y="466"/>
                    <a:pt x="1739" y="910"/>
                    <a:pt x="1112" y="1597"/>
                  </a:cubicBezTo>
                  <a:cubicBezTo>
                    <a:pt x="1" y="2830"/>
                    <a:pt x="264" y="4649"/>
                    <a:pt x="264" y="4649"/>
                  </a:cubicBezTo>
                  <a:cubicBezTo>
                    <a:pt x="264" y="4649"/>
                    <a:pt x="283" y="4649"/>
                    <a:pt x="320" y="4649"/>
                  </a:cubicBezTo>
                  <a:cubicBezTo>
                    <a:pt x="658" y="4649"/>
                    <a:pt x="2434" y="4616"/>
                    <a:pt x="3800" y="3952"/>
                  </a:cubicBezTo>
                  <a:cubicBezTo>
                    <a:pt x="5316" y="3224"/>
                    <a:pt x="5659" y="2891"/>
                    <a:pt x="5659" y="2891"/>
                  </a:cubicBezTo>
                  <a:cubicBezTo>
                    <a:pt x="5659" y="2891"/>
                    <a:pt x="6205" y="4619"/>
                    <a:pt x="6700" y="5427"/>
                  </a:cubicBezTo>
                  <a:cubicBezTo>
                    <a:pt x="7185" y="6235"/>
                    <a:pt x="7579" y="6528"/>
                    <a:pt x="7569" y="7236"/>
                  </a:cubicBezTo>
                  <a:cubicBezTo>
                    <a:pt x="7569" y="7943"/>
                    <a:pt x="7215" y="11974"/>
                    <a:pt x="6154" y="13045"/>
                  </a:cubicBezTo>
                  <a:cubicBezTo>
                    <a:pt x="6154" y="13046"/>
                    <a:pt x="6157" y="13046"/>
                    <a:pt x="6161" y="13046"/>
                  </a:cubicBezTo>
                  <a:cubicBezTo>
                    <a:pt x="6311" y="13046"/>
                    <a:pt x="8800" y="12836"/>
                    <a:pt x="9388" y="9034"/>
                  </a:cubicBezTo>
                  <a:cubicBezTo>
                    <a:pt x="9984" y="5124"/>
                    <a:pt x="9004" y="1759"/>
                    <a:pt x="8013" y="1224"/>
                  </a:cubicBezTo>
                  <a:cubicBezTo>
                    <a:pt x="7615" y="1010"/>
                    <a:pt x="7301" y="946"/>
                    <a:pt x="7068" y="946"/>
                  </a:cubicBezTo>
                  <a:cubicBezTo>
                    <a:pt x="6716" y="946"/>
                    <a:pt x="6548" y="1092"/>
                    <a:pt x="6548" y="1092"/>
                  </a:cubicBezTo>
                  <a:cubicBezTo>
                    <a:pt x="6407" y="880"/>
                    <a:pt x="6235" y="698"/>
                    <a:pt x="6023" y="557"/>
                  </a:cubicBezTo>
                  <a:cubicBezTo>
                    <a:pt x="5535" y="189"/>
                    <a:pt x="4948" y="1"/>
                    <a:pt x="4354" y="1"/>
                  </a:cubicBezTo>
                  <a:close/>
                </a:path>
              </a:pathLst>
            </a:custGeom>
            <a:solidFill>
              <a:srgbClr val="5E160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2" name="Google Shape;13242;g24384d3dfa2_2_1616"/>
            <p:cNvSpPr/>
            <p:nvPr/>
          </p:nvSpPr>
          <p:spPr>
            <a:xfrm>
              <a:off x="4605875" y="4079988"/>
              <a:ext cx="57100" cy="145525"/>
            </a:xfrm>
            <a:custGeom>
              <a:avLst/>
              <a:gdLst/>
              <a:ahLst/>
              <a:cxnLst/>
              <a:rect l="l" t="t" r="r" b="b"/>
              <a:pathLst>
                <a:path w="2284" h="5821" extrusionOk="0">
                  <a:moveTo>
                    <a:pt x="2283" y="0"/>
                  </a:moveTo>
                  <a:cubicBezTo>
                    <a:pt x="2055" y="366"/>
                    <a:pt x="1850" y="731"/>
                    <a:pt x="1644" y="1073"/>
                  </a:cubicBezTo>
                  <a:cubicBezTo>
                    <a:pt x="1553" y="1256"/>
                    <a:pt x="1462" y="1438"/>
                    <a:pt x="1370" y="1621"/>
                  </a:cubicBezTo>
                  <a:cubicBezTo>
                    <a:pt x="1256" y="1804"/>
                    <a:pt x="1188" y="1986"/>
                    <a:pt x="1096" y="2169"/>
                  </a:cubicBezTo>
                  <a:cubicBezTo>
                    <a:pt x="1005" y="2351"/>
                    <a:pt x="914" y="2534"/>
                    <a:pt x="822" y="2717"/>
                  </a:cubicBezTo>
                  <a:cubicBezTo>
                    <a:pt x="731" y="2899"/>
                    <a:pt x="663" y="3105"/>
                    <a:pt x="571" y="3287"/>
                  </a:cubicBezTo>
                  <a:cubicBezTo>
                    <a:pt x="412" y="3652"/>
                    <a:pt x="252" y="4018"/>
                    <a:pt x="92" y="4406"/>
                  </a:cubicBezTo>
                  <a:lnTo>
                    <a:pt x="1" y="4657"/>
                  </a:lnTo>
                  <a:lnTo>
                    <a:pt x="183" y="4771"/>
                  </a:lnTo>
                  <a:cubicBezTo>
                    <a:pt x="480" y="4976"/>
                    <a:pt x="777" y="5159"/>
                    <a:pt x="1096" y="5319"/>
                  </a:cubicBezTo>
                  <a:cubicBezTo>
                    <a:pt x="1416" y="5501"/>
                    <a:pt x="1735" y="5661"/>
                    <a:pt x="2055" y="5821"/>
                  </a:cubicBezTo>
                  <a:cubicBezTo>
                    <a:pt x="1827" y="5524"/>
                    <a:pt x="1576" y="5273"/>
                    <a:pt x="1325" y="5022"/>
                  </a:cubicBezTo>
                  <a:cubicBezTo>
                    <a:pt x="1137" y="4834"/>
                    <a:pt x="936" y="4659"/>
                    <a:pt x="742" y="4478"/>
                  </a:cubicBezTo>
                  <a:lnTo>
                    <a:pt x="742" y="4478"/>
                  </a:lnTo>
                  <a:cubicBezTo>
                    <a:pt x="812" y="4362"/>
                    <a:pt x="879" y="4247"/>
                    <a:pt x="937" y="4132"/>
                  </a:cubicBezTo>
                  <a:cubicBezTo>
                    <a:pt x="1051" y="3972"/>
                    <a:pt x="1142" y="3767"/>
                    <a:pt x="1233" y="3584"/>
                  </a:cubicBezTo>
                  <a:cubicBezTo>
                    <a:pt x="1416" y="3219"/>
                    <a:pt x="1576" y="2831"/>
                    <a:pt x="1713" y="2443"/>
                  </a:cubicBezTo>
                  <a:cubicBezTo>
                    <a:pt x="1872" y="2055"/>
                    <a:pt x="1987" y="1667"/>
                    <a:pt x="2078" y="1256"/>
                  </a:cubicBezTo>
                  <a:cubicBezTo>
                    <a:pt x="2192" y="845"/>
                    <a:pt x="2260" y="434"/>
                    <a:pt x="2283" y="0"/>
                  </a:cubicBezTo>
                  <a:close/>
                </a:path>
              </a:pathLst>
            </a:custGeom>
            <a:solidFill>
              <a:srgbClr val="7F3B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3" name="Google Shape;13243;g24384d3dfa2_2_1616"/>
            <p:cNvSpPr/>
            <p:nvPr/>
          </p:nvSpPr>
          <p:spPr>
            <a:xfrm>
              <a:off x="4775225" y="4080000"/>
              <a:ext cx="79350" cy="65650"/>
            </a:xfrm>
            <a:custGeom>
              <a:avLst/>
              <a:gdLst/>
              <a:ahLst/>
              <a:cxnLst/>
              <a:rect l="l" t="t" r="r" b="b"/>
              <a:pathLst>
                <a:path w="3174" h="2626" extrusionOk="0">
                  <a:moveTo>
                    <a:pt x="1713" y="0"/>
                  </a:moveTo>
                  <a:cubicBezTo>
                    <a:pt x="1576" y="0"/>
                    <a:pt x="1507" y="23"/>
                    <a:pt x="1393" y="46"/>
                  </a:cubicBezTo>
                  <a:cubicBezTo>
                    <a:pt x="1256" y="69"/>
                    <a:pt x="1165" y="92"/>
                    <a:pt x="1074" y="160"/>
                  </a:cubicBezTo>
                  <a:cubicBezTo>
                    <a:pt x="868" y="252"/>
                    <a:pt x="708" y="411"/>
                    <a:pt x="594" y="548"/>
                  </a:cubicBezTo>
                  <a:cubicBezTo>
                    <a:pt x="343" y="868"/>
                    <a:pt x="229" y="1210"/>
                    <a:pt x="138" y="1507"/>
                  </a:cubicBezTo>
                  <a:cubicBezTo>
                    <a:pt x="69" y="1781"/>
                    <a:pt x="47" y="2032"/>
                    <a:pt x="24" y="2192"/>
                  </a:cubicBezTo>
                  <a:cubicBezTo>
                    <a:pt x="1" y="2374"/>
                    <a:pt x="24" y="2466"/>
                    <a:pt x="24" y="2466"/>
                  </a:cubicBezTo>
                  <a:cubicBezTo>
                    <a:pt x="24" y="2466"/>
                    <a:pt x="47" y="2374"/>
                    <a:pt x="115" y="2215"/>
                  </a:cubicBezTo>
                  <a:cubicBezTo>
                    <a:pt x="161" y="2055"/>
                    <a:pt x="252" y="1849"/>
                    <a:pt x="366" y="1575"/>
                  </a:cubicBezTo>
                  <a:cubicBezTo>
                    <a:pt x="503" y="1324"/>
                    <a:pt x="663" y="1050"/>
                    <a:pt x="868" y="799"/>
                  </a:cubicBezTo>
                  <a:cubicBezTo>
                    <a:pt x="982" y="685"/>
                    <a:pt x="1119" y="594"/>
                    <a:pt x="1256" y="525"/>
                  </a:cubicBezTo>
                  <a:cubicBezTo>
                    <a:pt x="1325" y="480"/>
                    <a:pt x="1416" y="457"/>
                    <a:pt x="1462" y="457"/>
                  </a:cubicBezTo>
                  <a:cubicBezTo>
                    <a:pt x="1535" y="457"/>
                    <a:pt x="1622" y="428"/>
                    <a:pt x="1690" y="428"/>
                  </a:cubicBezTo>
                  <a:cubicBezTo>
                    <a:pt x="1706" y="428"/>
                    <a:pt x="1722" y="430"/>
                    <a:pt x="1736" y="434"/>
                  </a:cubicBezTo>
                  <a:cubicBezTo>
                    <a:pt x="1754" y="431"/>
                    <a:pt x="1773" y="430"/>
                    <a:pt x="1792" y="430"/>
                  </a:cubicBezTo>
                  <a:cubicBezTo>
                    <a:pt x="1915" y="430"/>
                    <a:pt x="2048" y="489"/>
                    <a:pt x="2146" y="548"/>
                  </a:cubicBezTo>
                  <a:cubicBezTo>
                    <a:pt x="2283" y="617"/>
                    <a:pt x="2398" y="731"/>
                    <a:pt x="2489" y="868"/>
                  </a:cubicBezTo>
                  <a:cubicBezTo>
                    <a:pt x="2580" y="982"/>
                    <a:pt x="2671" y="1142"/>
                    <a:pt x="2740" y="1279"/>
                  </a:cubicBezTo>
                  <a:cubicBezTo>
                    <a:pt x="2786" y="1416"/>
                    <a:pt x="2854" y="1553"/>
                    <a:pt x="2900" y="1690"/>
                  </a:cubicBezTo>
                  <a:cubicBezTo>
                    <a:pt x="2968" y="1963"/>
                    <a:pt x="3037" y="2192"/>
                    <a:pt x="3059" y="2351"/>
                  </a:cubicBezTo>
                  <a:cubicBezTo>
                    <a:pt x="3082" y="2534"/>
                    <a:pt x="3082" y="2625"/>
                    <a:pt x="3082" y="2625"/>
                  </a:cubicBezTo>
                  <a:cubicBezTo>
                    <a:pt x="3082" y="2625"/>
                    <a:pt x="3105" y="2534"/>
                    <a:pt x="3128" y="2351"/>
                  </a:cubicBezTo>
                  <a:cubicBezTo>
                    <a:pt x="3151" y="2192"/>
                    <a:pt x="3174" y="1941"/>
                    <a:pt x="3128" y="1644"/>
                  </a:cubicBezTo>
                  <a:cubicBezTo>
                    <a:pt x="3082" y="1347"/>
                    <a:pt x="3014" y="1005"/>
                    <a:pt x="2808" y="640"/>
                  </a:cubicBezTo>
                  <a:cubicBezTo>
                    <a:pt x="2694" y="480"/>
                    <a:pt x="2557" y="320"/>
                    <a:pt x="2375" y="183"/>
                  </a:cubicBezTo>
                  <a:cubicBezTo>
                    <a:pt x="2169" y="69"/>
                    <a:pt x="1964" y="0"/>
                    <a:pt x="1713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4" name="Google Shape;13244;g24384d3dfa2_2_1616"/>
            <p:cNvSpPr/>
            <p:nvPr/>
          </p:nvSpPr>
          <p:spPr>
            <a:xfrm>
              <a:off x="4497575" y="4054400"/>
              <a:ext cx="78775" cy="65650"/>
            </a:xfrm>
            <a:custGeom>
              <a:avLst/>
              <a:gdLst/>
              <a:ahLst/>
              <a:cxnLst/>
              <a:rect l="l" t="t" r="r" b="b"/>
              <a:pathLst>
                <a:path w="3151" h="2626" extrusionOk="0">
                  <a:moveTo>
                    <a:pt x="1690" y="1"/>
                  </a:moveTo>
                  <a:cubicBezTo>
                    <a:pt x="1553" y="1"/>
                    <a:pt x="1484" y="24"/>
                    <a:pt x="1393" y="24"/>
                  </a:cubicBezTo>
                  <a:cubicBezTo>
                    <a:pt x="1256" y="69"/>
                    <a:pt x="1165" y="92"/>
                    <a:pt x="1051" y="161"/>
                  </a:cubicBezTo>
                  <a:cubicBezTo>
                    <a:pt x="845" y="252"/>
                    <a:pt x="685" y="412"/>
                    <a:pt x="571" y="549"/>
                  </a:cubicBezTo>
                  <a:cubicBezTo>
                    <a:pt x="320" y="868"/>
                    <a:pt x="206" y="1211"/>
                    <a:pt x="115" y="1507"/>
                  </a:cubicBezTo>
                  <a:cubicBezTo>
                    <a:pt x="46" y="1781"/>
                    <a:pt x="23" y="2032"/>
                    <a:pt x="1" y="2192"/>
                  </a:cubicBezTo>
                  <a:cubicBezTo>
                    <a:pt x="1" y="2375"/>
                    <a:pt x="1" y="2466"/>
                    <a:pt x="1" y="2466"/>
                  </a:cubicBezTo>
                  <a:cubicBezTo>
                    <a:pt x="1" y="2466"/>
                    <a:pt x="23" y="2375"/>
                    <a:pt x="92" y="2215"/>
                  </a:cubicBezTo>
                  <a:cubicBezTo>
                    <a:pt x="138" y="2055"/>
                    <a:pt x="229" y="1827"/>
                    <a:pt x="343" y="1576"/>
                  </a:cubicBezTo>
                  <a:cubicBezTo>
                    <a:pt x="480" y="1325"/>
                    <a:pt x="640" y="1028"/>
                    <a:pt x="845" y="800"/>
                  </a:cubicBezTo>
                  <a:cubicBezTo>
                    <a:pt x="959" y="686"/>
                    <a:pt x="1096" y="594"/>
                    <a:pt x="1233" y="526"/>
                  </a:cubicBezTo>
                  <a:cubicBezTo>
                    <a:pt x="1302" y="480"/>
                    <a:pt x="1393" y="457"/>
                    <a:pt x="1439" y="457"/>
                  </a:cubicBezTo>
                  <a:cubicBezTo>
                    <a:pt x="1503" y="441"/>
                    <a:pt x="1579" y="425"/>
                    <a:pt x="1642" y="425"/>
                  </a:cubicBezTo>
                  <a:cubicBezTo>
                    <a:pt x="1669" y="425"/>
                    <a:pt x="1692" y="428"/>
                    <a:pt x="1713" y="435"/>
                  </a:cubicBezTo>
                  <a:cubicBezTo>
                    <a:pt x="1731" y="432"/>
                    <a:pt x="1750" y="430"/>
                    <a:pt x="1769" y="430"/>
                  </a:cubicBezTo>
                  <a:cubicBezTo>
                    <a:pt x="1891" y="430"/>
                    <a:pt x="2025" y="489"/>
                    <a:pt x="2123" y="549"/>
                  </a:cubicBezTo>
                  <a:cubicBezTo>
                    <a:pt x="2260" y="617"/>
                    <a:pt x="2374" y="731"/>
                    <a:pt x="2466" y="868"/>
                  </a:cubicBezTo>
                  <a:cubicBezTo>
                    <a:pt x="2557" y="982"/>
                    <a:pt x="2648" y="1119"/>
                    <a:pt x="2717" y="1279"/>
                  </a:cubicBezTo>
                  <a:cubicBezTo>
                    <a:pt x="2785" y="1416"/>
                    <a:pt x="2831" y="1553"/>
                    <a:pt x="2877" y="1690"/>
                  </a:cubicBezTo>
                  <a:cubicBezTo>
                    <a:pt x="2945" y="1964"/>
                    <a:pt x="3014" y="2192"/>
                    <a:pt x="3036" y="2352"/>
                  </a:cubicBezTo>
                  <a:cubicBezTo>
                    <a:pt x="3059" y="2535"/>
                    <a:pt x="3059" y="2626"/>
                    <a:pt x="3059" y="2626"/>
                  </a:cubicBezTo>
                  <a:cubicBezTo>
                    <a:pt x="3059" y="2626"/>
                    <a:pt x="3082" y="2535"/>
                    <a:pt x="3105" y="2352"/>
                  </a:cubicBezTo>
                  <a:cubicBezTo>
                    <a:pt x="3128" y="2192"/>
                    <a:pt x="3151" y="1941"/>
                    <a:pt x="3105" y="1644"/>
                  </a:cubicBezTo>
                  <a:cubicBezTo>
                    <a:pt x="3082" y="1348"/>
                    <a:pt x="2991" y="982"/>
                    <a:pt x="2785" y="640"/>
                  </a:cubicBezTo>
                  <a:cubicBezTo>
                    <a:pt x="2671" y="480"/>
                    <a:pt x="2534" y="321"/>
                    <a:pt x="2352" y="184"/>
                  </a:cubicBezTo>
                  <a:cubicBezTo>
                    <a:pt x="2146" y="69"/>
                    <a:pt x="1941" y="1"/>
                    <a:pt x="1690" y="1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5" name="Google Shape;13245;g24384d3dfa2_2_1616"/>
            <p:cNvSpPr/>
            <p:nvPr/>
          </p:nvSpPr>
          <p:spPr>
            <a:xfrm>
              <a:off x="4429600" y="3988850"/>
              <a:ext cx="201600" cy="202500"/>
            </a:xfrm>
            <a:prstGeom prst="ellipse">
              <a:avLst/>
            </a:prstGeom>
            <a:solidFill>
              <a:schemeClr val="lt2">
                <a:alpha val="42745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6" name="Google Shape;13246;g24384d3dfa2_2_1616"/>
            <p:cNvSpPr/>
            <p:nvPr/>
          </p:nvSpPr>
          <p:spPr>
            <a:xfrm>
              <a:off x="4619627" y="4033071"/>
              <a:ext cx="112922" cy="65285"/>
            </a:xfrm>
            <a:custGeom>
              <a:avLst/>
              <a:gdLst/>
              <a:ahLst/>
              <a:cxnLst/>
              <a:rect l="l" t="t" r="r" b="b"/>
              <a:pathLst>
                <a:path w="1235" h="714" extrusionOk="0">
                  <a:moveTo>
                    <a:pt x="603" y="1"/>
                  </a:moveTo>
                  <a:cubicBezTo>
                    <a:pt x="325" y="1"/>
                    <a:pt x="48" y="175"/>
                    <a:pt x="6" y="545"/>
                  </a:cubicBezTo>
                  <a:cubicBezTo>
                    <a:pt x="0" y="598"/>
                    <a:pt x="42" y="626"/>
                    <a:pt x="86" y="626"/>
                  </a:cubicBezTo>
                  <a:cubicBezTo>
                    <a:pt x="126" y="626"/>
                    <a:pt x="168" y="603"/>
                    <a:pt x="177" y="555"/>
                  </a:cubicBezTo>
                  <a:cubicBezTo>
                    <a:pt x="196" y="279"/>
                    <a:pt x="401" y="149"/>
                    <a:pt x="606" y="149"/>
                  </a:cubicBezTo>
                  <a:cubicBezTo>
                    <a:pt x="839" y="149"/>
                    <a:pt x="1073" y="315"/>
                    <a:pt x="1046" y="625"/>
                  </a:cubicBezTo>
                  <a:cubicBezTo>
                    <a:pt x="1046" y="684"/>
                    <a:pt x="1088" y="714"/>
                    <a:pt x="1130" y="714"/>
                  </a:cubicBezTo>
                  <a:cubicBezTo>
                    <a:pt x="1169" y="714"/>
                    <a:pt x="1208" y="689"/>
                    <a:pt x="1218" y="636"/>
                  </a:cubicBezTo>
                  <a:cubicBezTo>
                    <a:pt x="1234" y="223"/>
                    <a:pt x="918" y="1"/>
                    <a:pt x="603" y="1"/>
                  </a:cubicBezTo>
                  <a:close/>
                </a:path>
              </a:pathLst>
            </a:custGeom>
            <a:solidFill>
              <a:srgbClr val="2B1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7" name="Google Shape;13247;g24384d3dfa2_2_1616"/>
            <p:cNvSpPr/>
            <p:nvPr/>
          </p:nvSpPr>
          <p:spPr>
            <a:xfrm>
              <a:off x="4394696" y="3984794"/>
              <a:ext cx="251721" cy="208380"/>
            </a:xfrm>
            <a:custGeom>
              <a:avLst/>
              <a:gdLst/>
              <a:ahLst/>
              <a:cxnLst/>
              <a:rect l="l" t="t" r="r" b="b"/>
              <a:pathLst>
                <a:path w="2753" h="2279" extrusionOk="0">
                  <a:moveTo>
                    <a:pt x="1502" y="188"/>
                  </a:moveTo>
                  <a:cubicBezTo>
                    <a:pt x="1762" y="188"/>
                    <a:pt x="2026" y="294"/>
                    <a:pt x="2223" y="527"/>
                  </a:cubicBezTo>
                  <a:cubicBezTo>
                    <a:pt x="2753" y="1145"/>
                    <a:pt x="2292" y="2096"/>
                    <a:pt x="1498" y="2096"/>
                  </a:cubicBezTo>
                  <a:cubicBezTo>
                    <a:pt x="1474" y="2096"/>
                    <a:pt x="1450" y="2095"/>
                    <a:pt x="1425" y="2093"/>
                  </a:cubicBezTo>
                  <a:cubicBezTo>
                    <a:pt x="899" y="2043"/>
                    <a:pt x="505" y="1588"/>
                    <a:pt x="546" y="1062"/>
                  </a:cubicBezTo>
                  <a:cubicBezTo>
                    <a:pt x="591" y="520"/>
                    <a:pt x="1041" y="188"/>
                    <a:pt x="1502" y="188"/>
                  </a:cubicBezTo>
                  <a:close/>
                  <a:moveTo>
                    <a:pt x="1495" y="1"/>
                  </a:moveTo>
                  <a:cubicBezTo>
                    <a:pt x="1245" y="1"/>
                    <a:pt x="989" y="85"/>
                    <a:pt x="768" y="274"/>
                  </a:cubicBezTo>
                  <a:cubicBezTo>
                    <a:pt x="0" y="931"/>
                    <a:pt x="394" y="2194"/>
                    <a:pt x="1405" y="2275"/>
                  </a:cubicBezTo>
                  <a:cubicBezTo>
                    <a:pt x="1436" y="2277"/>
                    <a:pt x="1467" y="2279"/>
                    <a:pt x="1498" y="2279"/>
                  </a:cubicBezTo>
                  <a:cubicBezTo>
                    <a:pt x="2085" y="2279"/>
                    <a:pt x="2589" y="1829"/>
                    <a:pt x="2637" y="1234"/>
                  </a:cubicBezTo>
                  <a:cubicBezTo>
                    <a:pt x="2695" y="515"/>
                    <a:pt x="2113" y="1"/>
                    <a:pt x="1495" y="1"/>
                  </a:cubicBezTo>
                  <a:close/>
                </a:path>
              </a:pathLst>
            </a:custGeom>
            <a:solidFill>
              <a:srgbClr val="2B1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8" name="Google Shape;13248;g24384d3dfa2_2_1616"/>
            <p:cNvSpPr/>
            <p:nvPr/>
          </p:nvSpPr>
          <p:spPr>
            <a:xfrm>
              <a:off x="4718925" y="4011050"/>
              <a:ext cx="196200" cy="202500"/>
            </a:xfrm>
            <a:prstGeom prst="ellipse">
              <a:avLst/>
            </a:prstGeom>
            <a:solidFill>
              <a:schemeClr val="lt2">
                <a:alpha val="42745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9" name="Google Shape;13249;g24384d3dfa2_2_1616"/>
            <p:cNvSpPr/>
            <p:nvPr/>
          </p:nvSpPr>
          <p:spPr>
            <a:xfrm>
              <a:off x="4680157" y="4008292"/>
              <a:ext cx="252452" cy="208015"/>
            </a:xfrm>
            <a:custGeom>
              <a:avLst/>
              <a:gdLst/>
              <a:ahLst/>
              <a:cxnLst/>
              <a:rect l="l" t="t" r="r" b="b"/>
              <a:pathLst>
                <a:path w="2761" h="2275" extrusionOk="0">
                  <a:moveTo>
                    <a:pt x="1508" y="181"/>
                  </a:moveTo>
                  <a:cubicBezTo>
                    <a:pt x="1766" y="181"/>
                    <a:pt x="2028" y="284"/>
                    <a:pt x="2223" y="512"/>
                  </a:cubicBezTo>
                  <a:cubicBezTo>
                    <a:pt x="2760" y="1137"/>
                    <a:pt x="2298" y="2082"/>
                    <a:pt x="1510" y="2082"/>
                  </a:cubicBezTo>
                  <a:cubicBezTo>
                    <a:pt x="1482" y="2082"/>
                    <a:pt x="1454" y="2081"/>
                    <a:pt x="1425" y="2079"/>
                  </a:cubicBezTo>
                  <a:cubicBezTo>
                    <a:pt x="900" y="2038"/>
                    <a:pt x="506" y="1583"/>
                    <a:pt x="546" y="1058"/>
                  </a:cubicBezTo>
                  <a:cubicBezTo>
                    <a:pt x="591" y="513"/>
                    <a:pt x="1045" y="181"/>
                    <a:pt x="1508" y="181"/>
                  </a:cubicBezTo>
                  <a:close/>
                  <a:moveTo>
                    <a:pt x="1494" y="1"/>
                  </a:moveTo>
                  <a:cubicBezTo>
                    <a:pt x="1245" y="1"/>
                    <a:pt x="989" y="84"/>
                    <a:pt x="768" y="270"/>
                  </a:cubicBezTo>
                  <a:cubicBezTo>
                    <a:pt x="0" y="927"/>
                    <a:pt x="405" y="2190"/>
                    <a:pt x="1405" y="2271"/>
                  </a:cubicBezTo>
                  <a:cubicBezTo>
                    <a:pt x="1436" y="2273"/>
                    <a:pt x="1467" y="2274"/>
                    <a:pt x="1498" y="2274"/>
                  </a:cubicBezTo>
                  <a:cubicBezTo>
                    <a:pt x="2085" y="2274"/>
                    <a:pt x="2590" y="1825"/>
                    <a:pt x="2638" y="1230"/>
                  </a:cubicBezTo>
                  <a:cubicBezTo>
                    <a:pt x="2695" y="510"/>
                    <a:pt x="2112" y="1"/>
                    <a:pt x="1494" y="1"/>
                  </a:cubicBezTo>
                  <a:close/>
                </a:path>
              </a:pathLst>
            </a:custGeom>
            <a:solidFill>
              <a:srgbClr val="2B12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50" name="Google Shape;13250;g24384d3dfa2_2_1616"/>
          <p:cNvSpPr txBox="1"/>
          <p:nvPr/>
        </p:nvSpPr>
        <p:spPr>
          <a:xfrm>
            <a:off x="2556905" y="1831637"/>
            <a:ext cx="5665800" cy="15699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Sanction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Sanction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Sanction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Sanction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Sanction 5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5" name="Google Shape;13255;g24384d3dfa2_2_2134"/>
          <p:cNvSpPr txBox="1"/>
          <p:nvPr/>
        </p:nvSpPr>
        <p:spPr>
          <a:xfrm>
            <a:off x="1054575" y="445325"/>
            <a:ext cx="7655700" cy="49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r>
              <a:rPr lang="en" sz="3200" b="0" i="0" u="none" strike="noStrike" cap="none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rPr>
              <a:t>Régulations en cas de non-respect de la </a:t>
            </a:r>
            <a:r>
              <a:rPr lang="en" sz="3200" b="0" i="0" u="none" strike="noStrike" cap="none">
                <a:solidFill>
                  <a:srgbClr val="777E5D"/>
                </a:solidFill>
                <a:latin typeface="Paytone One"/>
                <a:ea typeface="Paytone One"/>
                <a:cs typeface="Paytone One"/>
                <a:sym typeface="Paytone One"/>
              </a:rPr>
              <a:t>Charte</a:t>
            </a:r>
            <a:endParaRPr sz="4400" b="0" i="0" u="none" strike="noStrike" cap="none">
              <a:solidFill>
                <a:srgbClr val="777E5D"/>
              </a:solidFill>
              <a:latin typeface="Paytone One"/>
              <a:ea typeface="Paytone One"/>
              <a:cs typeface="Paytone One"/>
              <a:sym typeface="Paytone One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</a:pPr>
            <a:endParaRPr sz="3200" b="0" i="0" u="none" strike="noStrike" cap="none">
              <a:solidFill>
                <a:schemeClr val="dk1"/>
              </a:solidFill>
              <a:latin typeface="Paytone One"/>
              <a:ea typeface="Paytone One"/>
              <a:cs typeface="Paytone One"/>
              <a:sym typeface="Paytone One"/>
            </a:endParaRPr>
          </a:p>
        </p:txBody>
      </p:sp>
      <p:sp>
        <p:nvSpPr>
          <p:cNvPr id="13256" name="Google Shape;13256;g24384d3dfa2_2_2134"/>
          <p:cNvSpPr txBox="1"/>
          <p:nvPr/>
        </p:nvSpPr>
        <p:spPr>
          <a:xfrm>
            <a:off x="2965126" y="1712338"/>
            <a:ext cx="5559600" cy="1569900"/>
          </a:xfrm>
          <a:prstGeom prst="rect">
            <a:avLst/>
          </a:prstGeom>
          <a:solidFill>
            <a:srgbClr val="C2CED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Sanction 1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Sanction 2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Sanction 3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Sanction 4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Sanction 5</a:t>
            </a:r>
            <a:endParaRPr/>
          </a:p>
          <a:p>
            <a:pPr marL="2857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Char char="•"/>
            </a:pPr>
            <a:r>
              <a:rPr lang="en" sz="16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/>
          </a:p>
        </p:txBody>
      </p:sp>
      <p:sp>
        <p:nvSpPr>
          <p:cNvPr id="13257" name="Google Shape;13257;g24384d3dfa2_2_2134"/>
          <p:cNvSpPr/>
          <p:nvPr/>
        </p:nvSpPr>
        <p:spPr>
          <a:xfrm>
            <a:off x="-224830" y="1870442"/>
            <a:ext cx="3046050" cy="2756005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DAD1B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258" name="Google Shape;13258;g24384d3dfa2_2_2134"/>
          <p:cNvGrpSpPr/>
          <p:nvPr/>
        </p:nvGrpSpPr>
        <p:grpSpPr>
          <a:xfrm>
            <a:off x="1384340" y="2464008"/>
            <a:ext cx="1143517" cy="2705416"/>
            <a:chOff x="5365825" y="1024575"/>
            <a:chExt cx="1546350" cy="3969575"/>
          </a:xfrm>
        </p:grpSpPr>
        <p:sp>
          <p:nvSpPr>
            <p:cNvPr id="13259" name="Google Shape;13259;g24384d3dfa2_2_2134"/>
            <p:cNvSpPr/>
            <p:nvPr/>
          </p:nvSpPr>
          <p:spPr>
            <a:xfrm>
              <a:off x="5959850" y="1029350"/>
              <a:ext cx="441125" cy="401325"/>
            </a:xfrm>
            <a:custGeom>
              <a:avLst/>
              <a:gdLst/>
              <a:ahLst/>
              <a:cxnLst/>
              <a:rect l="l" t="t" r="r" b="b"/>
              <a:pathLst>
                <a:path w="17645" h="16053" extrusionOk="0">
                  <a:moveTo>
                    <a:pt x="6643" y="1"/>
                  </a:moveTo>
                  <a:cubicBezTo>
                    <a:pt x="2974" y="1"/>
                    <a:pt x="0" y="2448"/>
                    <a:pt x="0" y="2448"/>
                  </a:cubicBezTo>
                  <a:cubicBezTo>
                    <a:pt x="0" y="2448"/>
                    <a:pt x="9275" y="16052"/>
                    <a:pt x="12904" y="16052"/>
                  </a:cubicBezTo>
                  <a:cubicBezTo>
                    <a:pt x="13111" y="16052"/>
                    <a:pt x="13300" y="16008"/>
                    <a:pt x="13467" y="15914"/>
                  </a:cubicBezTo>
                  <a:cubicBezTo>
                    <a:pt x="16572" y="14157"/>
                    <a:pt x="17644" y="5278"/>
                    <a:pt x="10637" y="1101"/>
                  </a:cubicBezTo>
                  <a:cubicBezTo>
                    <a:pt x="9285" y="298"/>
                    <a:pt x="7922" y="1"/>
                    <a:pt x="6643" y="1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0" name="Google Shape;13260;g24384d3dfa2_2_2134"/>
            <p:cNvSpPr/>
            <p:nvPr/>
          </p:nvSpPr>
          <p:spPr>
            <a:xfrm>
              <a:off x="5980400" y="1024575"/>
              <a:ext cx="384625" cy="189225"/>
            </a:xfrm>
            <a:custGeom>
              <a:avLst/>
              <a:gdLst/>
              <a:ahLst/>
              <a:cxnLst/>
              <a:rect l="l" t="t" r="r" b="b"/>
              <a:pathLst>
                <a:path w="15385" h="7569" extrusionOk="0">
                  <a:moveTo>
                    <a:pt x="6257" y="0"/>
                  </a:moveTo>
                  <a:cubicBezTo>
                    <a:pt x="6039" y="0"/>
                    <a:pt x="5824" y="5"/>
                    <a:pt x="5615" y="14"/>
                  </a:cubicBezTo>
                  <a:cubicBezTo>
                    <a:pt x="5022" y="37"/>
                    <a:pt x="4451" y="151"/>
                    <a:pt x="3949" y="265"/>
                  </a:cubicBezTo>
                  <a:cubicBezTo>
                    <a:pt x="3675" y="333"/>
                    <a:pt x="3424" y="425"/>
                    <a:pt x="3196" y="493"/>
                  </a:cubicBezTo>
                  <a:cubicBezTo>
                    <a:pt x="2967" y="584"/>
                    <a:pt x="2739" y="653"/>
                    <a:pt x="2511" y="767"/>
                  </a:cubicBezTo>
                  <a:cubicBezTo>
                    <a:pt x="2100" y="950"/>
                    <a:pt x="1712" y="1155"/>
                    <a:pt x="1415" y="1360"/>
                  </a:cubicBezTo>
                  <a:cubicBezTo>
                    <a:pt x="1255" y="1474"/>
                    <a:pt x="1096" y="1566"/>
                    <a:pt x="959" y="1657"/>
                  </a:cubicBezTo>
                  <a:cubicBezTo>
                    <a:pt x="845" y="1771"/>
                    <a:pt x="730" y="1863"/>
                    <a:pt x="616" y="1931"/>
                  </a:cubicBezTo>
                  <a:cubicBezTo>
                    <a:pt x="411" y="2091"/>
                    <a:pt x="274" y="2251"/>
                    <a:pt x="160" y="2342"/>
                  </a:cubicBezTo>
                  <a:cubicBezTo>
                    <a:pt x="46" y="2456"/>
                    <a:pt x="0" y="2502"/>
                    <a:pt x="0" y="2502"/>
                  </a:cubicBezTo>
                  <a:cubicBezTo>
                    <a:pt x="0" y="2502"/>
                    <a:pt x="46" y="2456"/>
                    <a:pt x="160" y="2365"/>
                  </a:cubicBezTo>
                  <a:cubicBezTo>
                    <a:pt x="297" y="2296"/>
                    <a:pt x="434" y="2136"/>
                    <a:pt x="662" y="1999"/>
                  </a:cubicBezTo>
                  <a:cubicBezTo>
                    <a:pt x="776" y="1931"/>
                    <a:pt x="890" y="1840"/>
                    <a:pt x="1027" y="1748"/>
                  </a:cubicBezTo>
                  <a:cubicBezTo>
                    <a:pt x="1164" y="1680"/>
                    <a:pt x="1324" y="1589"/>
                    <a:pt x="1484" y="1497"/>
                  </a:cubicBezTo>
                  <a:cubicBezTo>
                    <a:pt x="1803" y="1315"/>
                    <a:pt x="2191" y="1132"/>
                    <a:pt x="2602" y="972"/>
                  </a:cubicBezTo>
                  <a:cubicBezTo>
                    <a:pt x="2808" y="881"/>
                    <a:pt x="3036" y="835"/>
                    <a:pt x="3287" y="744"/>
                  </a:cubicBezTo>
                  <a:cubicBezTo>
                    <a:pt x="3515" y="676"/>
                    <a:pt x="3766" y="607"/>
                    <a:pt x="4017" y="561"/>
                  </a:cubicBezTo>
                  <a:cubicBezTo>
                    <a:pt x="4519" y="470"/>
                    <a:pt x="5067" y="402"/>
                    <a:pt x="5615" y="379"/>
                  </a:cubicBezTo>
                  <a:cubicBezTo>
                    <a:pt x="5805" y="371"/>
                    <a:pt x="5998" y="366"/>
                    <a:pt x="6192" y="366"/>
                  </a:cubicBezTo>
                  <a:cubicBezTo>
                    <a:pt x="6579" y="366"/>
                    <a:pt x="6969" y="386"/>
                    <a:pt x="7350" y="447"/>
                  </a:cubicBezTo>
                  <a:cubicBezTo>
                    <a:pt x="7943" y="539"/>
                    <a:pt x="8537" y="653"/>
                    <a:pt x="9107" y="858"/>
                  </a:cubicBezTo>
                  <a:cubicBezTo>
                    <a:pt x="9678" y="1041"/>
                    <a:pt x="10226" y="1246"/>
                    <a:pt x="10751" y="1543"/>
                  </a:cubicBezTo>
                  <a:cubicBezTo>
                    <a:pt x="11276" y="1817"/>
                    <a:pt x="11778" y="2114"/>
                    <a:pt x="12212" y="2479"/>
                  </a:cubicBezTo>
                  <a:cubicBezTo>
                    <a:pt x="12645" y="2821"/>
                    <a:pt x="13056" y="3186"/>
                    <a:pt x="13399" y="3574"/>
                  </a:cubicBezTo>
                  <a:cubicBezTo>
                    <a:pt x="13741" y="3962"/>
                    <a:pt x="14038" y="4373"/>
                    <a:pt x="14266" y="4739"/>
                  </a:cubicBezTo>
                  <a:cubicBezTo>
                    <a:pt x="14380" y="4944"/>
                    <a:pt x="14494" y="5127"/>
                    <a:pt x="14585" y="5309"/>
                  </a:cubicBezTo>
                  <a:cubicBezTo>
                    <a:pt x="14677" y="5492"/>
                    <a:pt x="14768" y="5674"/>
                    <a:pt x="14859" y="5857"/>
                  </a:cubicBezTo>
                  <a:cubicBezTo>
                    <a:pt x="14905" y="6017"/>
                    <a:pt x="14973" y="6176"/>
                    <a:pt x="15042" y="6336"/>
                  </a:cubicBezTo>
                  <a:cubicBezTo>
                    <a:pt x="15088" y="6473"/>
                    <a:pt x="15133" y="6633"/>
                    <a:pt x="15179" y="6747"/>
                  </a:cubicBezTo>
                  <a:cubicBezTo>
                    <a:pt x="15247" y="6998"/>
                    <a:pt x="15293" y="7204"/>
                    <a:pt x="15316" y="7341"/>
                  </a:cubicBezTo>
                  <a:cubicBezTo>
                    <a:pt x="15361" y="7500"/>
                    <a:pt x="15384" y="7569"/>
                    <a:pt x="15384" y="7569"/>
                  </a:cubicBezTo>
                  <a:cubicBezTo>
                    <a:pt x="15384" y="7569"/>
                    <a:pt x="15361" y="7500"/>
                    <a:pt x="15339" y="7341"/>
                  </a:cubicBezTo>
                  <a:cubicBezTo>
                    <a:pt x="15316" y="7204"/>
                    <a:pt x="15316" y="6998"/>
                    <a:pt x="15247" y="6724"/>
                  </a:cubicBezTo>
                  <a:cubicBezTo>
                    <a:pt x="15225" y="6610"/>
                    <a:pt x="15179" y="6450"/>
                    <a:pt x="15156" y="6291"/>
                  </a:cubicBezTo>
                  <a:cubicBezTo>
                    <a:pt x="15110" y="6131"/>
                    <a:pt x="15042" y="5971"/>
                    <a:pt x="14996" y="5788"/>
                  </a:cubicBezTo>
                  <a:cubicBezTo>
                    <a:pt x="14928" y="5606"/>
                    <a:pt x="14859" y="5423"/>
                    <a:pt x="14768" y="5241"/>
                  </a:cubicBezTo>
                  <a:cubicBezTo>
                    <a:pt x="14700" y="5035"/>
                    <a:pt x="14585" y="4830"/>
                    <a:pt x="14471" y="4624"/>
                  </a:cubicBezTo>
                  <a:cubicBezTo>
                    <a:pt x="14243" y="4236"/>
                    <a:pt x="13969" y="3803"/>
                    <a:pt x="13627" y="3392"/>
                  </a:cubicBezTo>
                  <a:cubicBezTo>
                    <a:pt x="13284" y="2958"/>
                    <a:pt x="12896" y="2570"/>
                    <a:pt x="12440" y="2205"/>
                  </a:cubicBezTo>
                  <a:cubicBezTo>
                    <a:pt x="11983" y="1817"/>
                    <a:pt x="11481" y="1497"/>
                    <a:pt x="10933" y="1201"/>
                  </a:cubicBezTo>
                  <a:cubicBezTo>
                    <a:pt x="10408" y="904"/>
                    <a:pt x="9815" y="653"/>
                    <a:pt x="9221" y="470"/>
                  </a:cubicBezTo>
                  <a:cubicBezTo>
                    <a:pt x="8628" y="265"/>
                    <a:pt x="8012" y="151"/>
                    <a:pt x="7395" y="59"/>
                  </a:cubicBezTo>
                  <a:cubicBezTo>
                    <a:pt x="7019" y="16"/>
                    <a:pt x="6634" y="0"/>
                    <a:pt x="6257" y="0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1" name="Google Shape;13261;g24384d3dfa2_2_2134"/>
            <p:cNvSpPr/>
            <p:nvPr/>
          </p:nvSpPr>
          <p:spPr>
            <a:xfrm>
              <a:off x="6259425" y="1386675"/>
              <a:ext cx="81050" cy="25"/>
            </a:xfrm>
            <a:custGeom>
              <a:avLst/>
              <a:gdLst/>
              <a:ahLst/>
              <a:cxnLst/>
              <a:rect l="l" t="t" r="r" b="b"/>
              <a:pathLst>
                <a:path w="3242" h="1" fill="none" extrusionOk="0">
                  <a:moveTo>
                    <a:pt x="3242" y="1"/>
                  </a:moveTo>
                  <a:lnTo>
                    <a:pt x="1" y="1"/>
                  </a:lnTo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2" name="Google Shape;13262;g24384d3dfa2_2_2134"/>
            <p:cNvSpPr/>
            <p:nvPr/>
          </p:nvSpPr>
          <p:spPr>
            <a:xfrm>
              <a:off x="5652275" y="1474000"/>
              <a:ext cx="735575" cy="610600"/>
            </a:xfrm>
            <a:custGeom>
              <a:avLst/>
              <a:gdLst/>
              <a:ahLst/>
              <a:cxnLst/>
              <a:rect l="l" t="t" r="r" b="b"/>
              <a:pathLst>
                <a:path w="29423" h="24424" extrusionOk="0">
                  <a:moveTo>
                    <a:pt x="8788" y="0"/>
                  </a:moveTo>
                  <a:cubicBezTo>
                    <a:pt x="8788" y="1"/>
                    <a:pt x="11185" y="10797"/>
                    <a:pt x="7008" y="11573"/>
                  </a:cubicBezTo>
                  <a:cubicBezTo>
                    <a:pt x="4018" y="12120"/>
                    <a:pt x="1142" y="14700"/>
                    <a:pt x="1" y="18238"/>
                  </a:cubicBezTo>
                  <a:cubicBezTo>
                    <a:pt x="4748" y="20520"/>
                    <a:pt x="9610" y="22483"/>
                    <a:pt x="14517" y="24423"/>
                  </a:cubicBezTo>
                  <a:cubicBezTo>
                    <a:pt x="16731" y="24012"/>
                    <a:pt x="18786" y="23647"/>
                    <a:pt x="20361" y="23579"/>
                  </a:cubicBezTo>
                  <a:cubicBezTo>
                    <a:pt x="26615" y="23350"/>
                    <a:pt x="29422" y="20543"/>
                    <a:pt x="27300" y="15362"/>
                  </a:cubicBezTo>
                  <a:cubicBezTo>
                    <a:pt x="25177" y="10157"/>
                    <a:pt x="18740" y="12988"/>
                    <a:pt x="17325" y="10089"/>
                  </a:cubicBezTo>
                  <a:cubicBezTo>
                    <a:pt x="15910" y="7190"/>
                    <a:pt x="17530" y="3401"/>
                    <a:pt x="17530" y="3401"/>
                  </a:cubicBezTo>
                  <a:lnTo>
                    <a:pt x="8788" y="0"/>
                  </a:lnTo>
                  <a:close/>
                </a:path>
              </a:pathLst>
            </a:custGeom>
            <a:solidFill>
              <a:srgbClr val="FF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3" name="Google Shape;13263;g24384d3dfa2_2_2134"/>
            <p:cNvSpPr/>
            <p:nvPr/>
          </p:nvSpPr>
          <p:spPr>
            <a:xfrm>
              <a:off x="5865125" y="1474550"/>
              <a:ext cx="221425" cy="255675"/>
            </a:xfrm>
            <a:custGeom>
              <a:avLst/>
              <a:gdLst/>
              <a:ahLst/>
              <a:cxnLst/>
              <a:rect l="l" t="t" r="r" b="b"/>
              <a:pathLst>
                <a:path w="8857" h="1022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36" y="3197"/>
                    <a:pt x="1027" y="5707"/>
                  </a:cubicBezTo>
                  <a:cubicBezTo>
                    <a:pt x="3881" y="8971"/>
                    <a:pt x="6277" y="9976"/>
                    <a:pt x="8857" y="10227"/>
                  </a:cubicBezTo>
                  <a:cubicBezTo>
                    <a:pt x="7670" y="7282"/>
                    <a:pt x="8560" y="4155"/>
                    <a:pt x="8560" y="415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E7C75">
                <a:alpha val="54117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4" name="Google Shape;13264;g24384d3dfa2_2_2134"/>
            <p:cNvSpPr/>
            <p:nvPr/>
          </p:nvSpPr>
          <p:spPr>
            <a:xfrm>
              <a:off x="5758975" y="1143475"/>
              <a:ext cx="553425" cy="537575"/>
            </a:xfrm>
            <a:custGeom>
              <a:avLst/>
              <a:gdLst/>
              <a:ahLst/>
              <a:cxnLst/>
              <a:rect l="l" t="t" r="r" b="b"/>
              <a:pathLst>
                <a:path w="22137" h="21503" extrusionOk="0">
                  <a:moveTo>
                    <a:pt x="12936" y="0"/>
                  </a:moveTo>
                  <a:cubicBezTo>
                    <a:pt x="11944" y="0"/>
                    <a:pt x="11277" y="165"/>
                    <a:pt x="11277" y="165"/>
                  </a:cubicBezTo>
                  <a:cubicBezTo>
                    <a:pt x="1" y="256"/>
                    <a:pt x="617" y="14842"/>
                    <a:pt x="7008" y="19316"/>
                  </a:cubicBezTo>
                  <a:cubicBezTo>
                    <a:pt x="9134" y="20808"/>
                    <a:pt x="11261" y="21503"/>
                    <a:pt x="13201" y="21503"/>
                  </a:cubicBezTo>
                  <a:cubicBezTo>
                    <a:pt x="18322" y="21503"/>
                    <a:pt x="22137" y="16659"/>
                    <a:pt x="21160" y="8862"/>
                  </a:cubicBezTo>
                  <a:cubicBezTo>
                    <a:pt x="20174" y="1089"/>
                    <a:pt x="15485" y="0"/>
                    <a:pt x="12936" y="0"/>
                  </a:cubicBezTo>
                  <a:close/>
                </a:path>
              </a:pathLst>
            </a:custGeom>
            <a:solidFill>
              <a:srgbClr val="FF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5" name="Google Shape;13265;g24384d3dfa2_2_2134"/>
            <p:cNvSpPr/>
            <p:nvPr/>
          </p:nvSpPr>
          <p:spPr>
            <a:xfrm>
              <a:off x="5765350" y="1365800"/>
              <a:ext cx="112350" cy="136325"/>
            </a:xfrm>
            <a:custGeom>
              <a:avLst/>
              <a:gdLst/>
              <a:ahLst/>
              <a:cxnLst/>
              <a:rect l="l" t="t" r="r" b="b"/>
              <a:pathLst>
                <a:path w="4494" h="5453" extrusionOk="0">
                  <a:moveTo>
                    <a:pt x="2401" y="0"/>
                  </a:moveTo>
                  <a:cubicBezTo>
                    <a:pt x="811" y="0"/>
                    <a:pt x="0" y="1060"/>
                    <a:pt x="453" y="3347"/>
                  </a:cubicBezTo>
                  <a:cubicBezTo>
                    <a:pt x="810" y="5213"/>
                    <a:pt x="2868" y="5452"/>
                    <a:pt x="3902" y="5452"/>
                  </a:cubicBezTo>
                  <a:cubicBezTo>
                    <a:pt x="4259" y="5452"/>
                    <a:pt x="4494" y="5424"/>
                    <a:pt x="4494" y="5424"/>
                  </a:cubicBezTo>
                  <a:cubicBezTo>
                    <a:pt x="3147" y="3621"/>
                    <a:pt x="2941" y="37"/>
                    <a:pt x="2941" y="37"/>
                  </a:cubicBezTo>
                  <a:cubicBezTo>
                    <a:pt x="2752" y="13"/>
                    <a:pt x="2572" y="0"/>
                    <a:pt x="2401" y="0"/>
                  </a:cubicBezTo>
                  <a:close/>
                </a:path>
              </a:pathLst>
            </a:custGeom>
            <a:solidFill>
              <a:srgbClr val="FFA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6" name="Google Shape;13266;g24384d3dfa2_2_2134"/>
            <p:cNvSpPr/>
            <p:nvPr/>
          </p:nvSpPr>
          <p:spPr>
            <a:xfrm>
              <a:off x="5514450" y="1041100"/>
              <a:ext cx="314175" cy="242575"/>
            </a:xfrm>
            <a:custGeom>
              <a:avLst/>
              <a:gdLst/>
              <a:ahLst/>
              <a:cxnLst/>
              <a:rect l="l" t="t" r="r" b="b"/>
              <a:pathLst>
                <a:path w="12567" h="9703" extrusionOk="0">
                  <a:moveTo>
                    <a:pt x="7694" y="0"/>
                  </a:moveTo>
                  <a:cubicBezTo>
                    <a:pt x="7193" y="0"/>
                    <a:pt x="6662" y="148"/>
                    <a:pt x="6107" y="494"/>
                  </a:cubicBezTo>
                  <a:cubicBezTo>
                    <a:pt x="1" y="4313"/>
                    <a:pt x="1829" y="9702"/>
                    <a:pt x="6154" y="9702"/>
                  </a:cubicBezTo>
                  <a:cubicBezTo>
                    <a:pt x="6404" y="9702"/>
                    <a:pt x="6663" y="9684"/>
                    <a:pt x="6929" y="9647"/>
                  </a:cubicBezTo>
                  <a:cubicBezTo>
                    <a:pt x="11768" y="8985"/>
                    <a:pt x="12567" y="5082"/>
                    <a:pt x="12567" y="5082"/>
                  </a:cubicBezTo>
                  <a:cubicBezTo>
                    <a:pt x="12567" y="5082"/>
                    <a:pt x="10634" y="0"/>
                    <a:pt x="7694" y="0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7" name="Google Shape;13267;g24384d3dfa2_2_2134"/>
            <p:cNvSpPr/>
            <p:nvPr/>
          </p:nvSpPr>
          <p:spPr>
            <a:xfrm>
              <a:off x="5590075" y="1052275"/>
              <a:ext cx="600325" cy="530725"/>
            </a:xfrm>
            <a:custGeom>
              <a:avLst/>
              <a:gdLst/>
              <a:ahLst/>
              <a:cxnLst/>
              <a:rect l="l" t="t" r="r" b="b"/>
              <a:pathLst>
                <a:path w="24013" h="21229" extrusionOk="0">
                  <a:moveTo>
                    <a:pt x="12338" y="1"/>
                  </a:moveTo>
                  <a:cubicBezTo>
                    <a:pt x="12121" y="1"/>
                    <a:pt x="11911" y="16"/>
                    <a:pt x="11710" y="47"/>
                  </a:cubicBezTo>
                  <a:cubicBezTo>
                    <a:pt x="7396" y="732"/>
                    <a:pt x="4840" y="7191"/>
                    <a:pt x="4840" y="7191"/>
                  </a:cubicBezTo>
                  <a:cubicBezTo>
                    <a:pt x="1" y="20909"/>
                    <a:pt x="11893" y="21229"/>
                    <a:pt x="11893" y="21229"/>
                  </a:cubicBezTo>
                  <a:cubicBezTo>
                    <a:pt x="10226" y="18718"/>
                    <a:pt x="9952" y="17828"/>
                    <a:pt x="9952" y="17828"/>
                  </a:cubicBezTo>
                  <a:cubicBezTo>
                    <a:pt x="6871" y="17280"/>
                    <a:pt x="6711" y="13240"/>
                    <a:pt x="8743" y="12829"/>
                  </a:cubicBezTo>
                  <a:cubicBezTo>
                    <a:pt x="8795" y="12819"/>
                    <a:pt x="8847" y="12814"/>
                    <a:pt x="8898" y="12814"/>
                  </a:cubicBezTo>
                  <a:cubicBezTo>
                    <a:pt x="10808" y="12814"/>
                    <a:pt x="11847" y="19699"/>
                    <a:pt x="11847" y="19699"/>
                  </a:cubicBezTo>
                  <a:cubicBezTo>
                    <a:pt x="12920" y="13925"/>
                    <a:pt x="11436" y="12167"/>
                    <a:pt x="11436" y="12167"/>
                  </a:cubicBezTo>
                  <a:cubicBezTo>
                    <a:pt x="24012" y="6271"/>
                    <a:pt x="16760" y="1"/>
                    <a:pt x="12338" y="1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8" name="Google Shape;13268;g24384d3dfa2_2_2134"/>
            <p:cNvSpPr/>
            <p:nvPr/>
          </p:nvSpPr>
          <p:spPr>
            <a:xfrm>
              <a:off x="5919900" y="1147600"/>
              <a:ext cx="135825" cy="212300"/>
            </a:xfrm>
            <a:custGeom>
              <a:avLst/>
              <a:gdLst/>
              <a:ahLst/>
              <a:cxnLst/>
              <a:rect l="l" t="t" r="r" b="b"/>
              <a:pathLst>
                <a:path w="5433" h="8492" extrusionOk="0">
                  <a:moveTo>
                    <a:pt x="4840" y="0"/>
                  </a:moveTo>
                  <a:cubicBezTo>
                    <a:pt x="4840" y="0"/>
                    <a:pt x="4862" y="46"/>
                    <a:pt x="4885" y="114"/>
                  </a:cubicBezTo>
                  <a:cubicBezTo>
                    <a:pt x="4931" y="183"/>
                    <a:pt x="4954" y="297"/>
                    <a:pt x="5022" y="434"/>
                  </a:cubicBezTo>
                  <a:cubicBezTo>
                    <a:pt x="5045" y="571"/>
                    <a:pt x="5091" y="731"/>
                    <a:pt x="5136" y="936"/>
                  </a:cubicBezTo>
                  <a:cubicBezTo>
                    <a:pt x="5159" y="1027"/>
                    <a:pt x="5159" y="1141"/>
                    <a:pt x="5159" y="1255"/>
                  </a:cubicBezTo>
                  <a:cubicBezTo>
                    <a:pt x="5182" y="1370"/>
                    <a:pt x="5182" y="1484"/>
                    <a:pt x="5182" y="1598"/>
                  </a:cubicBezTo>
                  <a:cubicBezTo>
                    <a:pt x="5182" y="1735"/>
                    <a:pt x="5182" y="1849"/>
                    <a:pt x="5159" y="1986"/>
                  </a:cubicBezTo>
                  <a:cubicBezTo>
                    <a:pt x="5136" y="2123"/>
                    <a:pt x="5113" y="2260"/>
                    <a:pt x="5091" y="2397"/>
                  </a:cubicBezTo>
                  <a:cubicBezTo>
                    <a:pt x="5068" y="2534"/>
                    <a:pt x="5022" y="2671"/>
                    <a:pt x="4999" y="2808"/>
                  </a:cubicBezTo>
                  <a:cubicBezTo>
                    <a:pt x="4976" y="2876"/>
                    <a:pt x="4954" y="2945"/>
                    <a:pt x="4931" y="3013"/>
                  </a:cubicBezTo>
                  <a:cubicBezTo>
                    <a:pt x="4908" y="3082"/>
                    <a:pt x="4862" y="3150"/>
                    <a:pt x="4840" y="3218"/>
                  </a:cubicBezTo>
                  <a:cubicBezTo>
                    <a:pt x="4794" y="3378"/>
                    <a:pt x="4725" y="3515"/>
                    <a:pt x="4657" y="3652"/>
                  </a:cubicBezTo>
                  <a:cubicBezTo>
                    <a:pt x="4588" y="3789"/>
                    <a:pt x="4520" y="3926"/>
                    <a:pt x="4429" y="4063"/>
                  </a:cubicBezTo>
                  <a:cubicBezTo>
                    <a:pt x="4292" y="4360"/>
                    <a:pt x="4063" y="4611"/>
                    <a:pt x="3881" y="4885"/>
                  </a:cubicBezTo>
                  <a:cubicBezTo>
                    <a:pt x="3698" y="5159"/>
                    <a:pt x="3470" y="5387"/>
                    <a:pt x="3265" y="5638"/>
                  </a:cubicBezTo>
                  <a:cubicBezTo>
                    <a:pt x="3059" y="5889"/>
                    <a:pt x="2808" y="6094"/>
                    <a:pt x="2580" y="6323"/>
                  </a:cubicBezTo>
                  <a:cubicBezTo>
                    <a:pt x="2489" y="6437"/>
                    <a:pt x="2374" y="6528"/>
                    <a:pt x="2260" y="6642"/>
                  </a:cubicBezTo>
                  <a:cubicBezTo>
                    <a:pt x="2146" y="6734"/>
                    <a:pt x="2032" y="6825"/>
                    <a:pt x="1918" y="6916"/>
                  </a:cubicBezTo>
                  <a:cubicBezTo>
                    <a:pt x="1712" y="7099"/>
                    <a:pt x="1507" y="7281"/>
                    <a:pt x="1302" y="7441"/>
                  </a:cubicBezTo>
                  <a:cubicBezTo>
                    <a:pt x="1119" y="7601"/>
                    <a:pt x="936" y="7738"/>
                    <a:pt x="777" y="7875"/>
                  </a:cubicBezTo>
                  <a:cubicBezTo>
                    <a:pt x="617" y="7989"/>
                    <a:pt x="480" y="8103"/>
                    <a:pt x="343" y="8194"/>
                  </a:cubicBezTo>
                  <a:cubicBezTo>
                    <a:pt x="115" y="8377"/>
                    <a:pt x="1" y="8491"/>
                    <a:pt x="1" y="8491"/>
                  </a:cubicBezTo>
                  <a:cubicBezTo>
                    <a:pt x="1" y="8491"/>
                    <a:pt x="138" y="8400"/>
                    <a:pt x="389" y="8263"/>
                  </a:cubicBezTo>
                  <a:cubicBezTo>
                    <a:pt x="526" y="8194"/>
                    <a:pt x="685" y="8103"/>
                    <a:pt x="868" y="7989"/>
                  </a:cubicBezTo>
                  <a:cubicBezTo>
                    <a:pt x="1028" y="7898"/>
                    <a:pt x="1233" y="7784"/>
                    <a:pt x="1439" y="7647"/>
                  </a:cubicBezTo>
                  <a:cubicBezTo>
                    <a:pt x="1667" y="7487"/>
                    <a:pt x="1872" y="7327"/>
                    <a:pt x="2123" y="7167"/>
                  </a:cubicBezTo>
                  <a:cubicBezTo>
                    <a:pt x="2237" y="7076"/>
                    <a:pt x="2352" y="6985"/>
                    <a:pt x="2489" y="6893"/>
                  </a:cubicBezTo>
                  <a:cubicBezTo>
                    <a:pt x="2603" y="6779"/>
                    <a:pt x="2717" y="6688"/>
                    <a:pt x="2831" y="6574"/>
                  </a:cubicBezTo>
                  <a:cubicBezTo>
                    <a:pt x="2945" y="6482"/>
                    <a:pt x="3059" y="6368"/>
                    <a:pt x="3196" y="6254"/>
                  </a:cubicBezTo>
                  <a:lnTo>
                    <a:pt x="3379" y="6094"/>
                  </a:lnTo>
                  <a:lnTo>
                    <a:pt x="3538" y="5912"/>
                  </a:lnTo>
                  <a:cubicBezTo>
                    <a:pt x="3767" y="5638"/>
                    <a:pt x="4018" y="5410"/>
                    <a:pt x="4200" y="5136"/>
                  </a:cubicBezTo>
                  <a:cubicBezTo>
                    <a:pt x="4406" y="4839"/>
                    <a:pt x="4634" y="4565"/>
                    <a:pt x="4771" y="4268"/>
                  </a:cubicBezTo>
                  <a:cubicBezTo>
                    <a:pt x="4840" y="4109"/>
                    <a:pt x="4931" y="3972"/>
                    <a:pt x="4999" y="3812"/>
                  </a:cubicBezTo>
                  <a:cubicBezTo>
                    <a:pt x="5068" y="3652"/>
                    <a:pt x="5113" y="3492"/>
                    <a:pt x="5182" y="3355"/>
                  </a:cubicBezTo>
                  <a:cubicBezTo>
                    <a:pt x="5205" y="3264"/>
                    <a:pt x="5228" y="3196"/>
                    <a:pt x="5250" y="3127"/>
                  </a:cubicBezTo>
                  <a:cubicBezTo>
                    <a:pt x="5273" y="3036"/>
                    <a:pt x="5296" y="2967"/>
                    <a:pt x="5319" y="2899"/>
                  </a:cubicBezTo>
                  <a:cubicBezTo>
                    <a:pt x="5342" y="2739"/>
                    <a:pt x="5387" y="2579"/>
                    <a:pt x="5387" y="2442"/>
                  </a:cubicBezTo>
                  <a:cubicBezTo>
                    <a:pt x="5410" y="2283"/>
                    <a:pt x="5410" y="2146"/>
                    <a:pt x="5433" y="2009"/>
                  </a:cubicBezTo>
                  <a:cubicBezTo>
                    <a:pt x="5433" y="1872"/>
                    <a:pt x="5410" y="1735"/>
                    <a:pt x="5410" y="1598"/>
                  </a:cubicBezTo>
                  <a:cubicBezTo>
                    <a:pt x="5410" y="1461"/>
                    <a:pt x="5387" y="1347"/>
                    <a:pt x="5365" y="1233"/>
                  </a:cubicBezTo>
                  <a:cubicBezTo>
                    <a:pt x="5342" y="1119"/>
                    <a:pt x="5319" y="1004"/>
                    <a:pt x="5273" y="913"/>
                  </a:cubicBezTo>
                  <a:cubicBezTo>
                    <a:pt x="5228" y="708"/>
                    <a:pt x="5136" y="548"/>
                    <a:pt x="5091" y="411"/>
                  </a:cubicBezTo>
                  <a:cubicBezTo>
                    <a:pt x="4954" y="137"/>
                    <a:pt x="4840" y="0"/>
                    <a:pt x="4840" y="0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9" name="Google Shape;13269;g24384d3dfa2_2_2134"/>
            <p:cNvSpPr/>
            <p:nvPr/>
          </p:nvSpPr>
          <p:spPr>
            <a:xfrm>
              <a:off x="5999800" y="1359275"/>
              <a:ext cx="28550" cy="66825"/>
            </a:xfrm>
            <a:custGeom>
              <a:avLst/>
              <a:gdLst/>
              <a:ahLst/>
              <a:cxnLst/>
              <a:rect l="l" t="t" r="r" b="b"/>
              <a:pathLst>
                <a:path w="1142" h="2673" extrusionOk="0">
                  <a:moveTo>
                    <a:pt x="495" y="1"/>
                  </a:moveTo>
                  <a:cubicBezTo>
                    <a:pt x="490" y="1"/>
                    <a:pt x="485" y="1"/>
                    <a:pt x="479" y="1"/>
                  </a:cubicBezTo>
                  <a:cubicBezTo>
                    <a:pt x="183" y="24"/>
                    <a:pt x="0" y="640"/>
                    <a:pt x="46" y="1371"/>
                  </a:cubicBezTo>
                  <a:cubicBezTo>
                    <a:pt x="91" y="2088"/>
                    <a:pt x="355" y="2672"/>
                    <a:pt x="645" y="2672"/>
                  </a:cubicBezTo>
                  <a:cubicBezTo>
                    <a:pt x="651" y="2672"/>
                    <a:pt x="657" y="2672"/>
                    <a:pt x="662" y="2672"/>
                  </a:cubicBezTo>
                  <a:cubicBezTo>
                    <a:pt x="936" y="2649"/>
                    <a:pt x="1141" y="2033"/>
                    <a:pt x="1073" y="1302"/>
                  </a:cubicBezTo>
                  <a:cubicBezTo>
                    <a:pt x="1028" y="586"/>
                    <a:pt x="763" y="1"/>
                    <a:pt x="495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0" name="Google Shape;13270;g24384d3dfa2_2_2134"/>
            <p:cNvSpPr/>
            <p:nvPr/>
          </p:nvSpPr>
          <p:spPr>
            <a:xfrm>
              <a:off x="6195525" y="1343300"/>
              <a:ext cx="28550" cy="66825"/>
            </a:xfrm>
            <a:custGeom>
              <a:avLst/>
              <a:gdLst/>
              <a:ahLst/>
              <a:cxnLst/>
              <a:rect l="l" t="t" r="r" b="b"/>
              <a:pathLst>
                <a:path w="1142" h="2673" extrusionOk="0">
                  <a:moveTo>
                    <a:pt x="496" y="1"/>
                  </a:moveTo>
                  <a:cubicBezTo>
                    <a:pt x="491" y="1"/>
                    <a:pt x="485" y="1"/>
                    <a:pt x="480" y="1"/>
                  </a:cubicBezTo>
                  <a:cubicBezTo>
                    <a:pt x="206" y="24"/>
                    <a:pt x="0" y="640"/>
                    <a:pt x="69" y="1371"/>
                  </a:cubicBezTo>
                  <a:cubicBezTo>
                    <a:pt x="113" y="2109"/>
                    <a:pt x="378" y="2672"/>
                    <a:pt x="646" y="2672"/>
                  </a:cubicBezTo>
                  <a:cubicBezTo>
                    <a:pt x="652" y="2672"/>
                    <a:pt x="657" y="2672"/>
                    <a:pt x="662" y="2672"/>
                  </a:cubicBezTo>
                  <a:cubicBezTo>
                    <a:pt x="959" y="2649"/>
                    <a:pt x="1141" y="2033"/>
                    <a:pt x="1096" y="1302"/>
                  </a:cubicBezTo>
                  <a:cubicBezTo>
                    <a:pt x="1051" y="585"/>
                    <a:pt x="786" y="1"/>
                    <a:pt x="496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1" name="Google Shape;13271;g24384d3dfa2_2_2134"/>
            <p:cNvSpPr/>
            <p:nvPr/>
          </p:nvSpPr>
          <p:spPr>
            <a:xfrm>
              <a:off x="6141875" y="1352450"/>
              <a:ext cx="43975" cy="123275"/>
            </a:xfrm>
            <a:custGeom>
              <a:avLst/>
              <a:gdLst/>
              <a:ahLst/>
              <a:cxnLst/>
              <a:rect l="l" t="t" r="r" b="b"/>
              <a:pathLst>
                <a:path w="1759" h="4931" extrusionOk="0">
                  <a:moveTo>
                    <a:pt x="1256" y="0"/>
                  </a:moveTo>
                  <a:cubicBezTo>
                    <a:pt x="1256" y="388"/>
                    <a:pt x="1233" y="776"/>
                    <a:pt x="1233" y="1164"/>
                  </a:cubicBezTo>
                  <a:cubicBezTo>
                    <a:pt x="1256" y="1552"/>
                    <a:pt x="1256" y="1918"/>
                    <a:pt x="1279" y="2306"/>
                  </a:cubicBezTo>
                  <a:cubicBezTo>
                    <a:pt x="1322" y="3041"/>
                    <a:pt x="1365" y="3755"/>
                    <a:pt x="1447" y="4488"/>
                  </a:cubicBezTo>
                  <a:lnTo>
                    <a:pt x="1447" y="4488"/>
                  </a:lnTo>
                  <a:cubicBezTo>
                    <a:pt x="1232" y="4550"/>
                    <a:pt x="1005" y="4623"/>
                    <a:pt x="777" y="4680"/>
                  </a:cubicBezTo>
                  <a:cubicBezTo>
                    <a:pt x="526" y="4771"/>
                    <a:pt x="252" y="4839"/>
                    <a:pt x="1" y="4931"/>
                  </a:cubicBezTo>
                  <a:cubicBezTo>
                    <a:pt x="275" y="4908"/>
                    <a:pt x="548" y="4885"/>
                    <a:pt x="822" y="4862"/>
                  </a:cubicBezTo>
                  <a:cubicBezTo>
                    <a:pt x="1096" y="4817"/>
                    <a:pt x="1370" y="4771"/>
                    <a:pt x="1644" y="4748"/>
                  </a:cubicBezTo>
                  <a:lnTo>
                    <a:pt x="1758" y="4725"/>
                  </a:lnTo>
                  <a:lnTo>
                    <a:pt x="1758" y="4588"/>
                  </a:lnTo>
                  <a:cubicBezTo>
                    <a:pt x="1735" y="3812"/>
                    <a:pt x="1667" y="3059"/>
                    <a:pt x="1598" y="2283"/>
                  </a:cubicBezTo>
                  <a:cubicBezTo>
                    <a:pt x="1553" y="1918"/>
                    <a:pt x="1507" y="1530"/>
                    <a:pt x="1461" y="1142"/>
                  </a:cubicBezTo>
                  <a:cubicBezTo>
                    <a:pt x="1416" y="754"/>
                    <a:pt x="1347" y="388"/>
                    <a:pt x="1256" y="0"/>
                  </a:cubicBezTo>
                  <a:close/>
                </a:path>
              </a:pathLst>
            </a:custGeom>
            <a:solidFill>
              <a:srgbClr val="DB78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2" name="Google Shape;13272;g24384d3dfa2_2_2134"/>
            <p:cNvSpPr/>
            <p:nvPr/>
          </p:nvSpPr>
          <p:spPr>
            <a:xfrm>
              <a:off x="6181825" y="1274025"/>
              <a:ext cx="94175" cy="43075"/>
            </a:xfrm>
            <a:custGeom>
              <a:avLst/>
              <a:gdLst/>
              <a:ahLst/>
              <a:cxnLst/>
              <a:rect l="l" t="t" r="r" b="b"/>
              <a:pathLst>
                <a:path w="3767" h="1723" extrusionOk="0">
                  <a:moveTo>
                    <a:pt x="1826" y="0"/>
                  </a:moveTo>
                  <a:cubicBezTo>
                    <a:pt x="1773" y="0"/>
                    <a:pt x="1720" y="3"/>
                    <a:pt x="1667" y="10"/>
                  </a:cubicBezTo>
                  <a:cubicBezTo>
                    <a:pt x="1484" y="33"/>
                    <a:pt x="1324" y="79"/>
                    <a:pt x="1164" y="147"/>
                  </a:cubicBezTo>
                  <a:cubicBezTo>
                    <a:pt x="1005" y="193"/>
                    <a:pt x="891" y="307"/>
                    <a:pt x="754" y="376"/>
                  </a:cubicBezTo>
                  <a:cubicBezTo>
                    <a:pt x="639" y="467"/>
                    <a:pt x="548" y="581"/>
                    <a:pt x="457" y="695"/>
                  </a:cubicBezTo>
                  <a:cubicBezTo>
                    <a:pt x="366" y="786"/>
                    <a:pt x="297" y="901"/>
                    <a:pt x="251" y="1015"/>
                  </a:cubicBezTo>
                  <a:cubicBezTo>
                    <a:pt x="115" y="1197"/>
                    <a:pt x="92" y="1403"/>
                    <a:pt x="46" y="1517"/>
                  </a:cubicBezTo>
                  <a:cubicBezTo>
                    <a:pt x="23" y="1654"/>
                    <a:pt x="0" y="1722"/>
                    <a:pt x="0" y="1722"/>
                  </a:cubicBezTo>
                  <a:cubicBezTo>
                    <a:pt x="0" y="1722"/>
                    <a:pt x="69" y="1677"/>
                    <a:pt x="160" y="1585"/>
                  </a:cubicBezTo>
                  <a:cubicBezTo>
                    <a:pt x="206" y="1540"/>
                    <a:pt x="274" y="1494"/>
                    <a:pt x="343" y="1448"/>
                  </a:cubicBezTo>
                  <a:cubicBezTo>
                    <a:pt x="388" y="1380"/>
                    <a:pt x="480" y="1311"/>
                    <a:pt x="548" y="1266"/>
                  </a:cubicBezTo>
                  <a:cubicBezTo>
                    <a:pt x="639" y="1197"/>
                    <a:pt x="708" y="1129"/>
                    <a:pt x="799" y="1060"/>
                  </a:cubicBezTo>
                  <a:cubicBezTo>
                    <a:pt x="913" y="1015"/>
                    <a:pt x="1005" y="946"/>
                    <a:pt x="1096" y="901"/>
                  </a:cubicBezTo>
                  <a:cubicBezTo>
                    <a:pt x="1210" y="855"/>
                    <a:pt x="1301" y="786"/>
                    <a:pt x="1416" y="764"/>
                  </a:cubicBezTo>
                  <a:cubicBezTo>
                    <a:pt x="1530" y="741"/>
                    <a:pt x="1621" y="695"/>
                    <a:pt x="1735" y="695"/>
                  </a:cubicBezTo>
                  <a:cubicBezTo>
                    <a:pt x="1792" y="684"/>
                    <a:pt x="1849" y="684"/>
                    <a:pt x="1909" y="684"/>
                  </a:cubicBezTo>
                  <a:cubicBezTo>
                    <a:pt x="1969" y="684"/>
                    <a:pt x="2032" y="684"/>
                    <a:pt x="2100" y="672"/>
                  </a:cubicBezTo>
                  <a:cubicBezTo>
                    <a:pt x="2214" y="695"/>
                    <a:pt x="2329" y="695"/>
                    <a:pt x="2443" y="718"/>
                  </a:cubicBezTo>
                  <a:cubicBezTo>
                    <a:pt x="2557" y="741"/>
                    <a:pt x="2671" y="764"/>
                    <a:pt x="2785" y="786"/>
                  </a:cubicBezTo>
                  <a:cubicBezTo>
                    <a:pt x="2899" y="809"/>
                    <a:pt x="2991" y="855"/>
                    <a:pt x="3105" y="878"/>
                  </a:cubicBezTo>
                  <a:cubicBezTo>
                    <a:pt x="3287" y="946"/>
                    <a:pt x="3470" y="992"/>
                    <a:pt x="3584" y="1037"/>
                  </a:cubicBezTo>
                  <a:cubicBezTo>
                    <a:pt x="3698" y="1083"/>
                    <a:pt x="3767" y="1106"/>
                    <a:pt x="3767" y="1106"/>
                  </a:cubicBezTo>
                  <a:cubicBezTo>
                    <a:pt x="3767" y="1106"/>
                    <a:pt x="3630" y="832"/>
                    <a:pt x="3287" y="535"/>
                  </a:cubicBezTo>
                  <a:cubicBezTo>
                    <a:pt x="3196" y="467"/>
                    <a:pt x="3105" y="376"/>
                    <a:pt x="2991" y="307"/>
                  </a:cubicBezTo>
                  <a:cubicBezTo>
                    <a:pt x="2876" y="239"/>
                    <a:pt x="2739" y="193"/>
                    <a:pt x="2602" y="124"/>
                  </a:cubicBezTo>
                  <a:cubicBezTo>
                    <a:pt x="2466" y="79"/>
                    <a:pt x="2306" y="56"/>
                    <a:pt x="2146" y="10"/>
                  </a:cubicBezTo>
                  <a:cubicBezTo>
                    <a:pt x="2039" y="10"/>
                    <a:pt x="1933" y="0"/>
                    <a:pt x="1826" y="0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3" name="Google Shape;13273;g24384d3dfa2_2_2134"/>
            <p:cNvSpPr/>
            <p:nvPr/>
          </p:nvSpPr>
          <p:spPr>
            <a:xfrm>
              <a:off x="5957575" y="1280400"/>
              <a:ext cx="126700" cy="52100"/>
            </a:xfrm>
            <a:custGeom>
              <a:avLst/>
              <a:gdLst/>
              <a:ahLst/>
              <a:cxnLst/>
              <a:rect l="l" t="t" r="r" b="b"/>
              <a:pathLst>
                <a:path w="5068" h="2084" extrusionOk="0">
                  <a:moveTo>
                    <a:pt x="2827" y="0"/>
                  </a:moveTo>
                  <a:cubicBezTo>
                    <a:pt x="2661" y="0"/>
                    <a:pt x="2494" y="34"/>
                    <a:pt x="2328" y="52"/>
                  </a:cubicBezTo>
                  <a:cubicBezTo>
                    <a:pt x="2123" y="98"/>
                    <a:pt x="1917" y="143"/>
                    <a:pt x="1735" y="235"/>
                  </a:cubicBezTo>
                  <a:cubicBezTo>
                    <a:pt x="1643" y="280"/>
                    <a:pt x="1552" y="326"/>
                    <a:pt x="1461" y="394"/>
                  </a:cubicBezTo>
                  <a:cubicBezTo>
                    <a:pt x="1370" y="440"/>
                    <a:pt x="1278" y="486"/>
                    <a:pt x="1210" y="531"/>
                  </a:cubicBezTo>
                  <a:cubicBezTo>
                    <a:pt x="1073" y="668"/>
                    <a:pt x="913" y="782"/>
                    <a:pt x="799" y="897"/>
                  </a:cubicBezTo>
                  <a:cubicBezTo>
                    <a:pt x="685" y="1011"/>
                    <a:pt x="594" y="1148"/>
                    <a:pt x="479" y="1262"/>
                  </a:cubicBezTo>
                  <a:cubicBezTo>
                    <a:pt x="388" y="1353"/>
                    <a:pt x="320" y="1490"/>
                    <a:pt x="274" y="1581"/>
                  </a:cubicBezTo>
                  <a:cubicBezTo>
                    <a:pt x="205" y="1695"/>
                    <a:pt x="160" y="1787"/>
                    <a:pt x="114" y="1855"/>
                  </a:cubicBezTo>
                  <a:cubicBezTo>
                    <a:pt x="46" y="1992"/>
                    <a:pt x="0" y="2083"/>
                    <a:pt x="0" y="2083"/>
                  </a:cubicBezTo>
                  <a:cubicBezTo>
                    <a:pt x="0" y="2083"/>
                    <a:pt x="91" y="2038"/>
                    <a:pt x="228" y="1947"/>
                  </a:cubicBezTo>
                  <a:cubicBezTo>
                    <a:pt x="365" y="1855"/>
                    <a:pt x="525" y="1695"/>
                    <a:pt x="776" y="1536"/>
                  </a:cubicBezTo>
                  <a:cubicBezTo>
                    <a:pt x="890" y="1467"/>
                    <a:pt x="1004" y="1376"/>
                    <a:pt x="1118" y="1285"/>
                  </a:cubicBezTo>
                  <a:cubicBezTo>
                    <a:pt x="1255" y="1216"/>
                    <a:pt x="1392" y="1148"/>
                    <a:pt x="1529" y="1056"/>
                  </a:cubicBezTo>
                  <a:cubicBezTo>
                    <a:pt x="1666" y="965"/>
                    <a:pt x="1826" y="942"/>
                    <a:pt x="1986" y="851"/>
                  </a:cubicBezTo>
                  <a:cubicBezTo>
                    <a:pt x="2123" y="782"/>
                    <a:pt x="2305" y="782"/>
                    <a:pt x="2442" y="714"/>
                  </a:cubicBezTo>
                  <a:cubicBezTo>
                    <a:pt x="2570" y="714"/>
                    <a:pt x="2698" y="685"/>
                    <a:pt x="2826" y="685"/>
                  </a:cubicBezTo>
                  <a:cubicBezTo>
                    <a:pt x="2858" y="685"/>
                    <a:pt x="2890" y="687"/>
                    <a:pt x="2922" y="691"/>
                  </a:cubicBezTo>
                  <a:cubicBezTo>
                    <a:pt x="2983" y="691"/>
                    <a:pt x="3033" y="681"/>
                    <a:pt x="3087" y="681"/>
                  </a:cubicBezTo>
                  <a:cubicBezTo>
                    <a:pt x="3114" y="681"/>
                    <a:pt x="3142" y="684"/>
                    <a:pt x="3173" y="691"/>
                  </a:cubicBezTo>
                  <a:cubicBezTo>
                    <a:pt x="3241" y="691"/>
                    <a:pt x="3333" y="714"/>
                    <a:pt x="3401" y="714"/>
                  </a:cubicBezTo>
                  <a:cubicBezTo>
                    <a:pt x="3561" y="737"/>
                    <a:pt x="3698" y="782"/>
                    <a:pt x="3835" y="828"/>
                  </a:cubicBezTo>
                  <a:cubicBezTo>
                    <a:pt x="3994" y="874"/>
                    <a:pt x="4131" y="919"/>
                    <a:pt x="4246" y="965"/>
                  </a:cubicBezTo>
                  <a:cubicBezTo>
                    <a:pt x="4360" y="1011"/>
                    <a:pt x="4474" y="1079"/>
                    <a:pt x="4588" y="1125"/>
                  </a:cubicBezTo>
                  <a:cubicBezTo>
                    <a:pt x="4679" y="1170"/>
                    <a:pt x="4771" y="1216"/>
                    <a:pt x="4839" y="1262"/>
                  </a:cubicBezTo>
                  <a:cubicBezTo>
                    <a:pt x="4976" y="1330"/>
                    <a:pt x="5067" y="1399"/>
                    <a:pt x="5067" y="1399"/>
                  </a:cubicBezTo>
                  <a:cubicBezTo>
                    <a:pt x="5067" y="1399"/>
                    <a:pt x="5022" y="1307"/>
                    <a:pt x="4930" y="1148"/>
                  </a:cubicBezTo>
                  <a:cubicBezTo>
                    <a:pt x="4885" y="1079"/>
                    <a:pt x="4816" y="1011"/>
                    <a:pt x="4748" y="919"/>
                  </a:cubicBezTo>
                  <a:cubicBezTo>
                    <a:pt x="4656" y="828"/>
                    <a:pt x="4565" y="714"/>
                    <a:pt x="4451" y="623"/>
                  </a:cubicBezTo>
                  <a:cubicBezTo>
                    <a:pt x="4337" y="531"/>
                    <a:pt x="4200" y="440"/>
                    <a:pt x="4063" y="349"/>
                  </a:cubicBezTo>
                  <a:cubicBezTo>
                    <a:pt x="3903" y="257"/>
                    <a:pt x="3743" y="189"/>
                    <a:pt x="3538" y="121"/>
                  </a:cubicBezTo>
                  <a:cubicBezTo>
                    <a:pt x="3355" y="75"/>
                    <a:pt x="3150" y="6"/>
                    <a:pt x="2945" y="6"/>
                  </a:cubicBezTo>
                  <a:cubicBezTo>
                    <a:pt x="2905" y="2"/>
                    <a:pt x="2866" y="0"/>
                    <a:pt x="2827" y="0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4" name="Google Shape;13274;g24384d3dfa2_2_2134"/>
            <p:cNvSpPr/>
            <p:nvPr/>
          </p:nvSpPr>
          <p:spPr>
            <a:xfrm>
              <a:off x="5793225" y="1380825"/>
              <a:ext cx="58800" cy="98325"/>
            </a:xfrm>
            <a:custGeom>
              <a:avLst/>
              <a:gdLst/>
              <a:ahLst/>
              <a:cxnLst/>
              <a:rect l="l" t="t" r="r" b="b"/>
              <a:pathLst>
                <a:path w="2352" h="3933" extrusionOk="0">
                  <a:moveTo>
                    <a:pt x="714" y="1"/>
                  </a:moveTo>
                  <a:cubicBezTo>
                    <a:pt x="616" y="1"/>
                    <a:pt x="513" y="42"/>
                    <a:pt x="457" y="98"/>
                  </a:cubicBezTo>
                  <a:cubicBezTo>
                    <a:pt x="366" y="166"/>
                    <a:pt x="297" y="258"/>
                    <a:pt x="251" y="326"/>
                  </a:cubicBezTo>
                  <a:cubicBezTo>
                    <a:pt x="206" y="417"/>
                    <a:pt x="160" y="509"/>
                    <a:pt x="137" y="577"/>
                  </a:cubicBezTo>
                  <a:cubicBezTo>
                    <a:pt x="69" y="760"/>
                    <a:pt x="23" y="942"/>
                    <a:pt x="0" y="1125"/>
                  </a:cubicBezTo>
                  <a:cubicBezTo>
                    <a:pt x="92" y="965"/>
                    <a:pt x="160" y="806"/>
                    <a:pt x="251" y="646"/>
                  </a:cubicBezTo>
                  <a:cubicBezTo>
                    <a:pt x="297" y="577"/>
                    <a:pt x="343" y="509"/>
                    <a:pt x="411" y="440"/>
                  </a:cubicBezTo>
                  <a:cubicBezTo>
                    <a:pt x="457" y="372"/>
                    <a:pt x="525" y="326"/>
                    <a:pt x="571" y="303"/>
                  </a:cubicBezTo>
                  <a:cubicBezTo>
                    <a:pt x="614" y="278"/>
                    <a:pt x="657" y="265"/>
                    <a:pt x="699" y="265"/>
                  </a:cubicBezTo>
                  <a:cubicBezTo>
                    <a:pt x="771" y="265"/>
                    <a:pt x="842" y="301"/>
                    <a:pt x="913" y="372"/>
                  </a:cubicBezTo>
                  <a:cubicBezTo>
                    <a:pt x="1005" y="463"/>
                    <a:pt x="1119" y="600"/>
                    <a:pt x="1187" y="760"/>
                  </a:cubicBezTo>
                  <a:cubicBezTo>
                    <a:pt x="1370" y="1034"/>
                    <a:pt x="1507" y="1353"/>
                    <a:pt x="1644" y="1696"/>
                  </a:cubicBezTo>
                  <a:cubicBezTo>
                    <a:pt x="1744" y="1977"/>
                    <a:pt x="1862" y="2258"/>
                    <a:pt x="1967" y="2554"/>
                  </a:cubicBezTo>
                  <a:lnTo>
                    <a:pt x="1967" y="2554"/>
                  </a:lnTo>
                  <a:lnTo>
                    <a:pt x="1895" y="2586"/>
                  </a:lnTo>
                  <a:cubicBezTo>
                    <a:pt x="1804" y="2632"/>
                    <a:pt x="1758" y="2677"/>
                    <a:pt x="1689" y="2723"/>
                  </a:cubicBezTo>
                  <a:cubicBezTo>
                    <a:pt x="1621" y="2768"/>
                    <a:pt x="1552" y="2837"/>
                    <a:pt x="1507" y="2905"/>
                  </a:cubicBezTo>
                  <a:cubicBezTo>
                    <a:pt x="1438" y="2974"/>
                    <a:pt x="1393" y="3042"/>
                    <a:pt x="1370" y="3134"/>
                  </a:cubicBezTo>
                  <a:cubicBezTo>
                    <a:pt x="1347" y="3157"/>
                    <a:pt x="1347" y="3202"/>
                    <a:pt x="1347" y="3248"/>
                  </a:cubicBezTo>
                  <a:cubicBezTo>
                    <a:pt x="1324" y="3293"/>
                    <a:pt x="1347" y="3339"/>
                    <a:pt x="1347" y="3385"/>
                  </a:cubicBezTo>
                  <a:cubicBezTo>
                    <a:pt x="1370" y="3476"/>
                    <a:pt x="1393" y="3545"/>
                    <a:pt x="1438" y="3613"/>
                  </a:cubicBezTo>
                  <a:cubicBezTo>
                    <a:pt x="1530" y="3750"/>
                    <a:pt x="1644" y="3841"/>
                    <a:pt x="1781" y="3933"/>
                  </a:cubicBezTo>
                  <a:cubicBezTo>
                    <a:pt x="1689" y="3818"/>
                    <a:pt x="1598" y="3704"/>
                    <a:pt x="1552" y="3567"/>
                  </a:cubicBezTo>
                  <a:cubicBezTo>
                    <a:pt x="1530" y="3499"/>
                    <a:pt x="1507" y="3430"/>
                    <a:pt x="1507" y="3385"/>
                  </a:cubicBezTo>
                  <a:cubicBezTo>
                    <a:pt x="1507" y="3339"/>
                    <a:pt x="1507" y="3316"/>
                    <a:pt x="1530" y="3293"/>
                  </a:cubicBezTo>
                  <a:cubicBezTo>
                    <a:pt x="1530" y="3271"/>
                    <a:pt x="1530" y="3225"/>
                    <a:pt x="1552" y="3202"/>
                  </a:cubicBezTo>
                  <a:cubicBezTo>
                    <a:pt x="1598" y="3157"/>
                    <a:pt x="1621" y="3111"/>
                    <a:pt x="1689" y="3065"/>
                  </a:cubicBezTo>
                  <a:cubicBezTo>
                    <a:pt x="1689" y="3042"/>
                    <a:pt x="1735" y="3020"/>
                    <a:pt x="1758" y="2997"/>
                  </a:cubicBezTo>
                  <a:cubicBezTo>
                    <a:pt x="1781" y="2997"/>
                    <a:pt x="1804" y="2974"/>
                    <a:pt x="1849" y="2951"/>
                  </a:cubicBezTo>
                  <a:cubicBezTo>
                    <a:pt x="1895" y="2928"/>
                    <a:pt x="1963" y="2883"/>
                    <a:pt x="2032" y="2860"/>
                  </a:cubicBezTo>
                  <a:lnTo>
                    <a:pt x="2214" y="2791"/>
                  </a:lnTo>
                  <a:lnTo>
                    <a:pt x="2351" y="2723"/>
                  </a:lnTo>
                  <a:lnTo>
                    <a:pt x="2306" y="2586"/>
                  </a:lnTo>
                  <a:cubicBezTo>
                    <a:pt x="2214" y="2244"/>
                    <a:pt x="2123" y="1901"/>
                    <a:pt x="1986" y="1559"/>
                  </a:cubicBezTo>
                  <a:cubicBezTo>
                    <a:pt x="1849" y="1216"/>
                    <a:pt x="1689" y="874"/>
                    <a:pt x="1484" y="554"/>
                  </a:cubicBezTo>
                  <a:cubicBezTo>
                    <a:pt x="1370" y="417"/>
                    <a:pt x="1256" y="258"/>
                    <a:pt x="1096" y="121"/>
                  </a:cubicBezTo>
                  <a:cubicBezTo>
                    <a:pt x="1005" y="75"/>
                    <a:pt x="913" y="7"/>
                    <a:pt x="776" y="7"/>
                  </a:cubicBezTo>
                  <a:cubicBezTo>
                    <a:pt x="756" y="3"/>
                    <a:pt x="735" y="1"/>
                    <a:pt x="714" y="1"/>
                  </a:cubicBezTo>
                  <a:close/>
                </a:path>
              </a:pathLst>
            </a:custGeom>
            <a:solidFill>
              <a:srgbClr val="DB78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g24384d3dfa2_2_2134"/>
            <p:cNvSpPr/>
            <p:nvPr/>
          </p:nvSpPr>
          <p:spPr>
            <a:xfrm>
              <a:off x="6060850" y="1541325"/>
              <a:ext cx="111300" cy="28250"/>
            </a:xfrm>
            <a:custGeom>
              <a:avLst/>
              <a:gdLst/>
              <a:ahLst/>
              <a:cxnLst/>
              <a:rect l="l" t="t" r="r" b="b"/>
              <a:pathLst>
                <a:path w="4452" h="1130" extrusionOk="0">
                  <a:moveTo>
                    <a:pt x="0" y="1"/>
                  </a:moveTo>
                  <a:cubicBezTo>
                    <a:pt x="0" y="1"/>
                    <a:pt x="206" y="252"/>
                    <a:pt x="571" y="503"/>
                  </a:cubicBezTo>
                  <a:cubicBezTo>
                    <a:pt x="776" y="640"/>
                    <a:pt x="1005" y="777"/>
                    <a:pt x="1279" y="891"/>
                  </a:cubicBezTo>
                  <a:cubicBezTo>
                    <a:pt x="1416" y="936"/>
                    <a:pt x="1553" y="982"/>
                    <a:pt x="1712" y="1028"/>
                  </a:cubicBezTo>
                  <a:cubicBezTo>
                    <a:pt x="1872" y="1051"/>
                    <a:pt x="2009" y="1096"/>
                    <a:pt x="2169" y="1119"/>
                  </a:cubicBezTo>
                  <a:cubicBezTo>
                    <a:pt x="2275" y="1119"/>
                    <a:pt x="2382" y="1129"/>
                    <a:pt x="2488" y="1129"/>
                  </a:cubicBezTo>
                  <a:cubicBezTo>
                    <a:pt x="2542" y="1129"/>
                    <a:pt x="2595" y="1127"/>
                    <a:pt x="2648" y="1119"/>
                  </a:cubicBezTo>
                  <a:cubicBezTo>
                    <a:pt x="2808" y="1119"/>
                    <a:pt x="2968" y="1096"/>
                    <a:pt x="3105" y="1051"/>
                  </a:cubicBezTo>
                  <a:cubicBezTo>
                    <a:pt x="3242" y="1028"/>
                    <a:pt x="3379" y="982"/>
                    <a:pt x="3516" y="914"/>
                  </a:cubicBezTo>
                  <a:cubicBezTo>
                    <a:pt x="3561" y="891"/>
                    <a:pt x="3630" y="868"/>
                    <a:pt x="3698" y="845"/>
                  </a:cubicBezTo>
                  <a:cubicBezTo>
                    <a:pt x="3744" y="822"/>
                    <a:pt x="3789" y="777"/>
                    <a:pt x="3858" y="754"/>
                  </a:cubicBezTo>
                  <a:cubicBezTo>
                    <a:pt x="3949" y="685"/>
                    <a:pt x="4041" y="640"/>
                    <a:pt x="4109" y="594"/>
                  </a:cubicBezTo>
                  <a:cubicBezTo>
                    <a:pt x="4177" y="526"/>
                    <a:pt x="4246" y="457"/>
                    <a:pt x="4292" y="411"/>
                  </a:cubicBezTo>
                  <a:cubicBezTo>
                    <a:pt x="4406" y="320"/>
                    <a:pt x="4451" y="274"/>
                    <a:pt x="4451" y="274"/>
                  </a:cubicBezTo>
                  <a:lnTo>
                    <a:pt x="4451" y="274"/>
                  </a:lnTo>
                  <a:cubicBezTo>
                    <a:pt x="4451" y="274"/>
                    <a:pt x="4383" y="297"/>
                    <a:pt x="4246" y="343"/>
                  </a:cubicBezTo>
                  <a:cubicBezTo>
                    <a:pt x="4200" y="389"/>
                    <a:pt x="4132" y="411"/>
                    <a:pt x="4041" y="457"/>
                  </a:cubicBezTo>
                  <a:cubicBezTo>
                    <a:pt x="3949" y="480"/>
                    <a:pt x="3858" y="503"/>
                    <a:pt x="3744" y="548"/>
                  </a:cubicBezTo>
                  <a:cubicBezTo>
                    <a:pt x="3652" y="594"/>
                    <a:pt x="3538" y="617"/>
                    <a:pt x="3424" y="640"/>
                  </a:cubicBezTo>
                  <a:cubicBezTo>
                    <a:pt x="3310" y="662"/>
                    <a:pt x="3173" y="685"/>
                    <a:pt x="3036" y="708"/>
                  </a:cubicBezTo>
                  <a:cubicBezTo>
                    <a:pt x="2968" y="708"/>
                    <a:pt x="2899" y="708"/>
                    <a:pt x="2831" y="731"/>
                  </a:cubicBezTo>
                  <a:lnTo>
                    <a:pt x="2625" y="731"/>
                  </a:lnTo>
                  <a:cubicBezTo>
                    <a:pt x="2488" y="731"/>
                    <a:pt x="2351" y="731"/>
                    <a:pt x="2214" y="708"/>
                  </a:cubicBezTo>
                  <a:cubicBezTo>
                    <a:pt x="2078" y="708"/>
                    <a:pt x="1941" y="662"/>
                    <a:pt x="1804" y="640"/>
                  </a:cubicBezTo>
                  <a:cubicBezTo>
                    <a:pt x="1667" y="617"/>
                    <a:pt x="1530" y="594"/>
                    <a:pt x="1393" y="548"/>
                  </a:cubicBezTo>
                  <a:cubicBezTo>
                    <a:pt x="1256" y="503"/>
                    <a:pt x="1142" y="480"/>
                    <a:pt x="1028" y="434"/>
                  </a:cubicBezTo>
                  <a:cubicBezTo>
                    <a:pt x="913" y="389"/>
                    <a:pt x="799" y="343"/>
                    <a:pt x="685" y="320"/>
                  </a:cubicBezTo>
                  <a:cubicBezTo>
                    <a:pt x="274" y="13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B78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6" name="Google Shape;13276;g24384d3dfa2_2_2134"/>
            <p:cNvSpPr/>
            <p:nvPr/>
          </p:nvSpPr>
          <p:spPr>
            <a:xfrm>
              <a:off x="5953575" y="1319350"/>
              <a:ext cx="161500" cy="161525"/>
            </a:xfrm>
            <a:custGeom>
              <a:avLst/>
              <a:gdLst/>
              <a:ahLst/>
              <a:cxnLst/>
              <a:rect l="l" t="t" r="r" b="b"/>
              <a:pathLst>
                <a:path w="6460" h="6461" fill="none" extrusionOk="0">
                  <a:moveTo>
                    <a:pt x="0" y="3242"/>
                  </a:moveTo>
                  <a:cubicBezTo>
                    <a:pt x="0" y="5022"/>
                    <a:pt x="1438" y="6460"/>
                    <a:pt x="3219" y="6460"/>
                  </a:cubicBezTo>
                  <a:cubicBezTo>
                    <a:pt x="4999" y="6460"/>
                    <a:pt x="6460" y="5022"/>
                    <a:pt x="6460" y="3242"/>
                  </a:cubicBezTo>
                  <a:cubicBezTo>
                    <a:pt x="6460" y="1439"/>
                    <a:pt x="4999" y="1"/>
                    <a:pt x="3219" y="1"/>
                  </a:cubicBezTo>
                  <a:cubicBezTo>
                    <a:pt x="1438" y="1"/>
                    <a:pt x="0" y="1439"/>
                    <a:pt x="0" y="3242"/>
                  </a:cubicBezTo>
                  <a:close/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7" name="Google Shape;13277;g24384d3dfa2_2_2134"/>
            <p:cNvSpPr/>
            <p:nvPr/>
          </p:nvSpPr>
          <p:spPr>
            <a:xfrm>
              <a:off x="6178975" y="1305650"/>
              <a:ext cx="161500" cy="162100"/>
            </a:xfrm>
            <a:custGeom>
              <a:avLst/>
              <a:gdLst/>
              <a:ahLst/>
              <a:cxnLst/>
              <a:rect l="l" t="t" r="r" b="b"/>
              <a:pathLst>
                <a:path w="6460" h="6484" fill="none" extrusionOk="0">
                  <a:moveTo>
                    <a:pt x="0" y="3242"/>
                  </a:moveTo>
                  <a:cubicBezTo>
                    <a:pt x="0" y="5022"/>
                    <a:pt x="1438" y="6483"/>
                    <a:pt x="3219" y="6483"/>
                  </a:cubicBezTo>
                  <a:cubicBezTo>
                    <a:pt x="4999" y="6483"/>
                    <a:pt x="6460" y="5022"/>
                    <a:pt x="6460" y="3242"/>
                  </a:cubicBezTo>
                  <a:cubicBezTo>
                    <a:pt x="6460" y="1462"/>
                    <a:pt x="4999" y="1"/>
                    <a:pt x="3219" y="1"/>
                  </a:cubicBezTo>
                  <a:cubicBezTo>
                    <a:pt x="1438" y="1"/>
                    <a:pt x="0" y="1462"/>
                    <a:pt x="0" y="3242"/>
                  </a:cubicBezTo>
                  <a:close/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8" name="Google Shape;13278;g24384d3dfa2_2_2134"/>
            <p:cNvSpPr/>
            <p:nvPr/>
          </p:nvSpPr>
          <p:spPr>
            <a:xfrm>
              <a:off x="5858850" y="1390100"/>
              <a:ext cx="94750" cy="10300"/>
            </a:xfrm>
            <a:custGeom>
              <a:avLst/>
              <a:gdLst/>
              <a:ahLst/>
              <a:cxnLst/>
              <a:rect l="l" t="t" r="r" b="b"/>
              <a:pathLst>
                <a:path w="3790" h="412" fill="none" extrusionOk="0">
                  <a:moveTo>
                    <a:pt x="0" y="1"/>
                  </a:moveTo>
                  <a:lnTo>
                    <a:pt x="3789" y="412"/>
                  </a:lnTo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9" name="Google Shape;13279;g24384d3dfa2_2_2134"/>
            <p:cNvSpPr/>
            <p:nvPr/>
          </p:nvSpPr>
          <p:spPr>
            <a:xfrm>
              <a:off x="6115050" y="1353025"/>
              <a:ext cx="67375" cy="60500"/>
            </a:xfrm>
            <a:custGeom>
              <a:avLst/>
              <a:gdLst/>
              <a:ahLst/>
              <a:cxnLst/>
              <a:rect l="l" t="t" r="r" b="b"/>
              <a:pathLst>
                <a:path w="2695" h="2420" fill="none" extrusionOk="0">
                  <a:moveTo>
                    <a:pt x="1" y="1895"/>
                  </a:moveTo>
                  <a:cubicBezTo>
                    <a:pt x="1" y="1895"/>
                    <a:pt x="1074" y="0"/>
                    <a:pt x="2694" y="2420"/>
                  </a:cubicBezTo>
                </a:path>
              </a:pathLst>
            </a:custGeom>
            <a:noFill/>
            <a:ln w="10275" cap="rnd" cmpd="sng">
              <a:solidFill>
                <a:srgbClr val="35283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0" name="Google Shape;13280;g24384d3dfa2_2_2134"/>
            <p:cNvSpPr/>
            <p:nvPr/>
          </p:nvSpPr>
          <p:spPr>
            <a:xfrm>
              <a:off x="6580375" y="2139450"/>
              <a:ext cx="331800" cy="200825"/>
            </a:xfrm>
            <a:custGeom>
              <a:avLst/>
              <a:gdLst/>
              <a:ahLst/>
              <a:cxnLst/>
              <a:rect l="l" t="t" r="r" b="b"/>
              <a:pathLst>
                <a:path w="13272" h="8033" extrusionOk="0">
                  <a:moveTo>
                    <a:pt x="5993" y="0"/>
                  </a:moveTo>
                  <a:cubicBezTo>
                    <a:pt x="5687" y="0"/>
                    <a:pt x="4464" y="3260"/>
                    <a:pt x="4464" y="3260"/>
                  </a:cubicBezTo>
                  <a:cubicBezTo>
                    <a:pt x="4464" y="3260"/>
                    <a:pt x="0" y="8032"/>
                    <a:pt x="2335" y="8032"/>
                  </a:cubicBezTo>
                  <a:cubicBezTo>
                    <a:pt x="2844" y="8032"/>
                    <a:pt x="3674" y="7806"/>
                    <a:pt x="4944" y="7255"/>
                  </a:cubicBezTo>
                  <a:cubicBezTo>
                    <a:pt x="11570" y="4388"/>
                    <a:pt x="12566" y="3692"/>
                    <a:pt x="11972" y="3692"/>
                  </a:cubicBezTo>
                  <a:cubicBezTo>
                    <a:pt x="11412" y="3692"/>
                    <a:pt x="9440" y="4310"/>
                    <a:pt x="9440" y="4310"/>
                  </a:cubicBezTo>
                  <a:cubicBezTo>
                    <a:pt x="12714" y="2696"/>
                    <a:pt x="13271" y="2210"/>
                    <a:pt x="12753" y="2210"/>
                  </a:cubicBezTo>
                  <a:cubicBezTo>
                    <a:pt x="11968" y="2210"/>
                    <a:pt x="8710" y="3329"/>
                    <a:pt x="8710" y="3329"/>
                  </a:cubicBezTo>
                  <a:cubicBezTo>
                    <a:pt x="12113" y="1538"/>
                    <a:pt x="12938" y="977"/>
                    <a:pt x="12636" y="977"/>
                  </a:cubicBezTo>
                  <a:cubicBezTo>
                    <a:pt x="12130" y="977"/>
                    <a:pt x="8459" y="2553"/>
                    <a:pt x="8459" y="2553"/>
                  </a:cubicBezTo>
                  <a:cubicBezTo>
                    <a:pt x="10744" y="1205"/>
                    <a:pt x="11238" y="752"/>
                    <a:pt x="10865" y="752"/>
                  </a:cubicBezTo>
                  <a:cubicBezTo>
                    <a:pt x="10096" y="752"/>
                    <a:pt x="5628" y="2690"/>
                    <a:pt x="5628" y="2690"/>
                  </a:cubicBezTo>
                  <a:cubicBezTo>
                    <a:pt x="6081" y="687"/>
                    <a:pt x="6133" y="0"/>
                    <a:pt x="5993" y="0"/>
                  </a:cubicBezTo>
                  <a:close/>
                </a:path>
              </a:pathLst>
            </a:custGeom>
            <a:solidFill>
              <a:srgbClr val="FF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g24384d3dfa2_2_2134"/>
            <p:cNvSpPr/>
            <p:nvPr/>
          </p:nvSpPr>
          <p:spPr>
            <a:xfrm>
              <a:off x="6388400" y="2215800"/>
              <a:ext cx="349250" cy="233650"/>
            </a:xfrm>
            <a:custGeom>
              <a:avLst/>
              <a:gdLst/>
              <a:ahLst/>
              <a:cxnLst/>
              <a:rect l="l" t="t" r="r" b="b"/>
              <a:pathLst>
                <a:path w="13970" h="9346" extrusionOk="0">
                  <a:moveTo>
                    <a:pt x="12303" y="1"/>
                  </a:moveTo>
                  <a:lnTo>
                    <a:pt x="1940" y="3014"/>
                  </a:lnTo>
                  <a:lnTo>
                    <a:pt x="1370" y="3516"/>
                  </a:lnTo>
                  <a:cubicBezTo>
                    <a:pt x="1370" y="3516"/>
                    <a:pt x="0" y="8195"/>
                    <a:pt x="1301" y="9245"/>
                  </a:cubicBezTo>
                  <a:cubicBezTo>
                    <a:pt x="1388" y="9313"/>
                    <a:pt x="1525" y="9345"/>
                    <a:pt x="1704" y="9345"/>
                  </a:cubicBezTo>
                  <a:cubicBezTo>
                    <a:pt x="3630" y="9345"/>
                    <a:pt x="10481" y="5638"/>
                    <a:pt x="13969" y="3174"/>
                  </a:cubicBezTo>
                  <a:cubicBezTo>
                    <a:pt x="13490" y="2124"/>
                    <a:pt x="12896" y="1119"/>
                    <a:pt x="12349" y="115"/>
                  </a:cubicBezTo>
                  <a:cubicBezTo>
                    <a:pt x="12326" y="69"/>
                    <a:pt x="12303" y="47"/>
                    <a:pt x="12303" y="1"/>
                  </a:cubicBezTo>
                  <a:close/>
                </a:path>
              </a:pathLst>
            </a:custGeom>
            <a:solidFill>
              <a:srgbClr val="FF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2" name="Google Shape;13282;g24384d3dfa2_2_2134"/>
            <p:cNvSpPr/>
            <p:nvPr/>
          </p:nvSpPr>
          <p:spPr>
            <a:xfrm>
              <a:off x="6388400" y="2248350"/>
              <a:ext cx="251675" cy="201050"/>
            </a:xfrm>
            <a:custGeom>
              <a:avLst/>
              <a:gdLst/>
              <a:ahLst/>
              <a:cxnLst/>
              <a:rect l="l" t="t" r="r" b="b"/>
              <a:pathLst>
                <a:path w="10067" h="8042" extrusionOk="0">
                  <a:moveTo>
                    <a:pt x="7875" y="0"/>
                  </a:moveTo>
                  <a:lnTo>
                    <a:pt x="1940" y="1712"/>
                  </a:lnTo>
                  <a:lnTo>
                    <a:pt x="1370" y="2214"/>
                  </a:lnTo>
                  <a:cubicBezTo>
                    <a:pt x="1370" y="2214"/>
                    <a:pt x="0" y="6893"/>
                    <a:pt x="1301" y="7943"/>
                  </a:cubicBezTo>
                  <a:cubicBezTo>
                    <a:pt x="1387" y="8010"/>
                    <a:pt x="1521" y="8041"/>
                    <a:pt x="1697" y="8041"/>
                  </a:cubicBezTo>
                  <a:cubicBezTo>
                    <a:pt x="3029" y="8041"/>
                    <a:pt x="6761" y="6251"/>
                    <a:pt x="10066" y="4337"/>
                  </a:cubicBezTo>
                  <a:cubicBezTo>
                    <a:pt x="9359" y="2876"/>
                    <a:pt x="8628" y="1415"/>
                    <a:pt x="7875" y="0"/>
                  </a:cubicBezTo>
                  <a:close/>
                </a:path>
              </a:pathLst>
            </a:custGeom>
            <a:solidFill>
              <a:srgbClr val="CE7C75">
                <a:alpha val="54117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3" name="Google Shape;13283;g24384d3dfa2_2_2134"/>
            <p:cNvSpPr/>
            <p:nvPr/>
          </p:nvSpPr>
          <p:spPr>
            <a:xfrm>
              <a:off x="5599200" y="1743900"/>
              <a:ext cx="1004925" cy="748125"/>
            </a:xfrm>
            <a:custGeom>
              <a:avLst/>
              <a:gdLst/>
              <a:ahLst/>
              <a:cxnLst/>
              <a:rect l="l" t="t" r="r" b="b"/>
              <a:pathLst>
                <a:path w="40197" h="29925" extrusionOk="0">
                  <a:moveTo>
                    <a:pt x="22917" y="1"/>
                  </a:moveTo>
                  <a:cubicBezTo>
                    <a:pt x="22849" y="1"/>
                    <a:pt x="22096" y="23"/>
                    <a:pt x="21411" y="23"/>
                  </a:cubicBezTo>
                  <a:cubicBezTo>
                    <a:pt x="21297" y="1233"/>
                    <a:pt x="21685" y="4360"/>
                    <a:pt x="16800" y="5068"/>
                  </a:cubicBezTo>
                  <a:cubicBezTo>
                    <a:pt x="16386" y="5126"/>
                    <a:pt x="15982" y="5154"/>
                    <a:pt x="15588" y="5154"/>
                  </a:cubicBezTo>
                  <a:cubicBezTo>
                    <a:pt x="11536" y="5154"/>
                    <a:pt x="8629" y="2258"/>
                    <a:pt x="7921" y="822"/>
                  </a:cubicBezTo>
                  <a:cubicBezTo>
                    <a:pt x="4771" y="1941"/>
                    <a:pt x="891" y="2146"/>
                    <a:pt x="1" y="7852"/>
                  </a:cubicBezTo>
                  <a:lnTo>
                    <a:pt x="7944" y="13650"/>
                  </a:lnTo>
                  <a:lnTo>
                    <a:pt x="29423" y="29924"/>
                  </a:lnTo>
                  <a:lnTo>
                    <a:pt x="40196" y="26113"/>
                  </a:lnTo>
                  <a:lnTo>
                    <a:pt x="38302" y="19653"/>
                  </a:lnTo>
                  <a:lnTo>
                    <a:pt x="33851" y="20543"/>
                  </a:lnTo>
                  <a:lnTo>
                    <a:pt x="33097" y="14061"/>
                  </a:lnTo>
                  <a:cubicBezTo>
                    <a:pt x="33097" y="14061"/>
                    <a:pt x="33737" y="115"/>
                    <a:pt x="22917" y="1"/>
                  </a:cubicBezTo>
                  <a:close/>
                </a:path>
              </a:pathLst>
            </a:custGeom>
            <a:solidFill>
              <a:srgbClr val="599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4" name="Google Shape;13284;g24384d3dfa2_2_2134"/>
            <p:cNvSpPr/>
            <p:nvPr/>
          </p:nvSpPr>
          <p:spPr>
            <a:xfrm>
              <a:off x="5786375" y="1734200"/>
              <a:ext cx="218575" cy="209450"/>
            </a:xfrm>
            <a:custGeom>
              <a:avLst/>
              <a:gdLst/>
              <a:ahLst/>
              <a:cxnLst/>
              <a:rect l="l" t="t" r="r" b="b"/>
              <a:pathLst>
                <a:path w="8743" h="8378" extrusionOk="0">
                  <a:moveTo>
                    <a:pt x="2397" y="0"/>
                  </a:moveTo>
                  <a:lnTo>
                    <a:pt x="0" y="1279"/>
                  </a:lnTo>
                  <a:lnTo>
                    <a:pt x="5068" y="8377"/>
                  </a:lnTo>
                  <a:lnTo>
                    <a:pt x="8743" y="5456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65B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5" name="Google Shape;13285;g24384d3dfa2_2_2134"/>
            <p:cNvSpPr/>
            <p:nvPr/>
          </p:nvSpPr>
          <p:spPr>
            <a:xfrm>
              <a:off x="6055700" y="1727925"/>
              <a:ext cx="130150" cy="196325"/>
            </a:xfrm>
            <a:custGeom>
              <a:avLst/>
              <a:gdLst/>
              <a:ahLst/>
              <a:cxnLst/>
              <a:rect l="l" t="t" r="r" b="b"/>
              <a:pathLst>
                <a:path w="5206" h="7853" extrusionOk="0">
                  <a:moveTo>
                    <a:pt x="3037" y="0"/>
                  </a:moveTo>
                  <a:lnTo>
                    <a:pt x="1" y="5205"/>
                  </a:lnTo>
                  <a:lnTo>
                    <a:pt x="2535" y="7852"/>
                  </a:lnTo>
                  <a:lnTo>
                    <a:pt x="5205" y="388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rgbClr val="65B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6" name="Google Shape;13286;g24384d3dfa2_2_2134"/>
            <p:cNvSpPr/>
            <p:nvPr/>
          </p:nvSpPr>
          <p:spPr>
            <a:xfrm>
              <a:off x="6685700" y="1737050"/>
              <a:ext cx="174625" cy="981525"/>
            </a:xfrm>
            <a:custGeom>
              <a:avLst/>
              <a:gdLst/>
              <a:ahLst/>
              <a:cxnLst/>
              <a:rect l="l" t="t" r="r" b="b"/>
              <a:pathLst>
                <a:path w="6985" h="39261" extrusionOk="0">
                  <a:moveTo>
                    <a:pt x="2945" y="1"/>
                  </a:moveTo>
                  <a:lnTo>
                    <a:pt x="0" y="38963"/>
                  </a:lnTo>
                  <a:lnTo>
                    <a:pt x="4040" y="39260"/>
                  </a:lnTo>
                  <a:lnTo>
                    <a:pt x="6985" y="320"/>
                  </a:lnTo>
                  <a:lnTo>
                    <a:pt x="2945" y="1"/>
                  </a:lnTo>
                  <a:close/>
                </a:path>
              </a:pathLst>
            </a:custGeom>
            <a:solidFill>
              <a:srgbClr val="438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7" name="Google Shape;13287;g24384d3dfa2_2_2134"/>
            <p:cNvSpPr/>
            <p:nvPr/>
          </p:nvSpPr>
          <p:spPr>
            <a:xfrm>
              <a:off x="6743325" y="1828925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0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8" name="Google Shape;13288;g24384d3dfa2_2_2134"/>
            <p:cNvSpPr/>
            <p:nvPr/>
          </p:nvSpPr>
          <p:spPr>
            <a:xfrm>
              <a:off x="6684550" y="2609550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0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9" name="Google Shape;13289;g24384d3dfa2_2_2134"/>
            <p:cNvSpPr/>
            <p:nvPr/>
          </p:nvSpPr>
          <p:spPr>
            <a:xfrm>
              <a:off x="6739325" y="1880850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0" name="Google Shape;13290;g24384d3dfa2_2_2134"/>
            <p:cNvSpPr/>
            <p:nvPr/>
          </p:nvSpPr>
          <p:spPr>
            <a:xfrm>
              <a:off x="6735325" y="1932775"/>
              <a:ext cx="30850" cy="2875"/>
            </a:xfrm>
            <a:custGeom>
              <a:avLst/>
              <a:gdLst/>
              <a:ahLst/>
              <a:cxnLst/>
              <a:rect l="l" t="t" r="r" b="b"/>
              <a:pathLst>
                <a:path w="1234" h="115" fill="none" extrusionOk="0">
                  <a:moveTo>
                    <a:pt x="1" y="1"/>
                  </a:moveTo>
                  <a:lnTo>
                    <a:pt x="1234" y="115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1" name="Google Shape;13291;g24384d3dfa2_2_2134"/>
            <p:cNvSpPr/>
            <p:nvPr/>
          </p:nvSpPr>
          <p:spPr>
            <a:xfrm>
              <a:off x="6731350" y="1985275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2" name="Google Shape;13292;g24384d3dfa2_2_2134"/>
            <p:cNvSpPr/>
            <p:nvPr/>
          </p:nvSpPr>
          <p:spPr>
            <a:xfrm>
              <a:off x="6727925" y="2037200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3" name="Google Shape;13293;g24384d3dfa2_2_2134"/>
            <p:cNvSpPr/>
            <p:nvPr/>
          </p:nvSpPr>
          <p:spPr>
            <a:xfrm>
              <a:off x="6723925" y="2089125"/>
              <a:ext cx="30825" cy="2325"/>
            </a:xfrm>
            <a:custGeom>
              <a:avLst/>
              <a:gdLst/>
              <a:ahLst/>
              <a:cxnLst/>
              <a:rect l="l" t="t" r="r" b="b"/>
              <a:pathLst>
                <a:path w="1233" h="93" fill="none" extrusionOk="0">
                  <a:moveTo>
                    <a:pt x="0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4" name="Google Shape;13294;g24384d3dfa2_2_2134"/>
            <p:cNvSpPr/>
            <p:nvPr/>
          </p:nvSpPr>
          <p:spPr>
            <a:xfrm>
              <a:off x="6719925" y="2141050"/>
              <a:ext cx="30850" cy="2325"/>
            </a:xfrm>
            <a:custGeom>
              <a:avLst/>
              <a:gdLst/>
              <a:ahLst/>
              <a:cxnLst/>
              <a:rect l="l" t="t" r="r" b="b"/>
              <a:pathLst>
                <a:path w="1234" h="93" fill="none" extrusionOk="0">
                  <a:moveTo>
                    <a:pt x="1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5" name="Google Shape;13295;g24384d3dfa2_2_2134"/>
            <p:cNvSpPr/>
            <p:nvPr/>
          </p:nvSpPr>
          <p:spPr>
            <a:xfrm>
              <a:off x="6715925" y="2192975"/>
              <a:ext cx="30850" cy="2325"/>
            </a:xfrm>
            <a:custGeom>
              <a:avLst/>
              <a:gdLst/>
              <a:ahLst/>
              <a:cxnLst/>
              <a:rect l="l" t="t" r="r" b="b"/>
              <a:pathLst>
                <a:path w="1234" h="93" fill="none" extrusionOk="0">
                  <a:moveTo>
                    <a:pt x="1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6" name="Google Shape;13296;g24384d3dfa2_2_2134"/>
            <p:cNvSpPr/>
            <p:nvPr/>
          </p:nvSpPr>
          <p:spPr>
            <a:xfrm>
              <a:off x="6711950" y="2244925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0"/>
                  </a:moveTo>
                  <a:lnTo>
                    <a:pt x="1233" y="91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7" name="Google Shape;13297;g24384d3dfa2_2_2134"/>
            <p:cNvSpPr/>
            <p:nvPr/>
          </p:nvSpPr>
          <p:spPr>
            <a:xfrm>
              <a:off x="6707950" y="2297425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0"/>
                  </a:moveTo>
                  <a:lnTo>
                    <a:pt x="1233" y="91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8" name="Google Shape;13298;g24384d3dfa2_2_2134"/>
            <p:cNvSpPr/>
            <p:nvPr/>
          </p:nvSpPr>
          <p:spPr>
            <a:xfrm>
              <a:off x="6703950" y="2349350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0"/>
                  </a:moveTo>
                  <a:lnTo>
                    <a:pt x="1233" y="91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9" name="Google Shape;13299;g24384d3dfa2_2_2134"/>
            <p:cNvSpPr/>
            <p:nvPr/>
          </p:nvSpPr>
          <p:spPr>
            <a:xfrm>
              <a:off x="6699950" y="2401275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0" name="Google Shape;13300;g24384d3dfa2_2_2134"/>
            <p:cNvSpPr/>
            <p:nvPr/>
          </p:nvSpPr>
          <p:spPr>
            <a:xfrm>
              <a:off x="6696525" y="2453200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1" name="Google Shape;13301;g24384d3dfa2_2_2134"/>
            <p:cNvSpPr/>
            <p:nvPr/>
          </p:nvSpPr>
          <p:spPr>
            <a:xfrm>
              <a:off x="6692550" y="2505125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2" name="Google Shape;13302;g24384d3dfa2_2_2134"/>
            <p:cNvSpPr/>
            <p:nvPr/>
          </p:nvSpPr>
          <p:spPr>
            <a:xfrm>
              <a:off x="6688550" y="2557050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3" name="Google Shape;13303;g24384d3dfa2_2_2134"/>
            <p:cNvSpPr/>
            <p:nvPr/>
          </p:nvSpPr>
          <p:spPr>
            <a:xfrm>
              <a:off x="6747325" y="1777000"/>
              <a:ext cx="30825" cy="2300"/>
            </a:xfrm>
            <a:custGeom>
              <a:avLst/>
              <a:gdLst/>
              <a:ahLst/>
              <a:cxnLst/>
              <a:rect l="l" t="t" r="r" b="b"/>
              <a:pathLst>
                <a:path w="1233" h="92" fill="none" extrusionOk="0">
                  <a:moveTo>
                    <a:pt x="0" y="0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4" name="Google Shape;13304;g24384d3dfa2_2_2134"/>
            <p:cNvSpPr/>
            <p:nvPr/>
          </p:nvSpPr>
          <p:spPr>
            <a:xfrm>
              <a:off x="6680550" y="2661475"/>
              <a:ext cx="30850" cy="2300"/>
            </a:xfrm>
            <a:custGeom>
              <a:avLst/>
              <a:gdLst/>
              <a:ahLst/>
              <a:cxnLst/>
              <a:rect l="l" t="t" r="r" b="b"/>
              <a:pathLst>
                <a:path w="1234" h="92" fill="none" extrusionOk="0">
                  <a:moveTo>
                    <a:pt x="1" y="1"/>
                  </a:moveTo>
                  <a:lnTo>
                    <a:pt x="1233" y="92"/>
                  </a:lnTo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5" name="Google Shape;13305;g24384d3dfa2_2_2134"/>
            <p:cNvSpPr/>
            <p:nvPr/>
          </p:nvSpPr>
          <p:spPr>
            <a:xfrm>
              <a:off x="5399500" y="2967325"/>
              <a:ext cx="659650" cy="2026825"/>
            </a:xfrm>
            <a:custGeom>
              <a:avLst/>
              <a:gdLst/>
              <a:ahLst/>
              <a:cxnLst/>
              <a:rect l="l" t="t" r="r" b="b"/>
              <a:pathLst>
                <a:path w="26386" h="81073" extrusionOk="0">
                  <a:moveTo>
                    <a:pt x="26386" y="1"/>
                  </a:moveTo>
                  <a:lnTo>
                    <a:pt x="26386" y="1"/>
                  </a:lnTo>
                  <a:cubicBezTo>
                    <a:pt x="26386" y="3"/>
                    <a:pt x="22711" y="19791"/>
                    <a:pt x="12599" y="30244"/>
                  </a:cubicBezTo>
                  <a:cubicBezTo>
                    <a:pt x="2853" y="40333"/>
                    <a:pt x="3857" y="71261"/>
                    <a:pt x="3857" y="71261"/>
                  </a:cubicBezTo>
                  <a:cubicBezTo>
                    <a:pt x="502" y="78723"/>
                    <a:pt x="1" y="81073"/>
                    <a:pt x="700" y="81073"/>
                  </a:cubicBezTo>
                  <a:cubicBezTo>
                    <a:pt x="1889" y="81073"/>
                    <a:pt x="6551" y="74274"/>
                    <a:pt x="6551" y="74274"/>
                  </a:cubicBezTo>
                  <a:cubicBezTo>
                    <a:pt x="24696" y="44032"/>
                    <a:pt x="26386" y="4"/>
                    <a:pt x="26386" y="1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6" name="Google Shape;13306;g24384d3dfa2_2_2134"/>
            <p:cNvSpPr/>
            <p:nvPr/>
          </p:nvSpPr>
          <p:spPr>
            <a:xfrm>
              <a:off x="5687650" y="2967325"/>
              <a:ext cx="371500" cy="836000"/>
            </a:xfrm>
            <a:custGeom>
              <a:avLst/>
              <a:gdLst/>
              <a:ahLst/>
              <a:cxnLst/>
              <a:rect l="l" t="t" r="r" b="b"/>
              <a:pathLst>
                <a:path w="14860" h="33440" extrusionOk="0">
                  <a:moveTo>
                    <a:pt x="14860" y="1"/>
                  </a:moveTo>
                  <a:lnTo>
                    <a:pt x="14860" y="1"/>
                  </a:lnTo>
                  <a:cubicBezTo>
                    <a:pt x="14860" y="3"/>
                    <a:pt x="11185" y="19791"/>
                    <a:pt x="1073" y="30244"/>
                  </a:cubicBezTo>
                  <a:cubicBezTo>
                    <a:pt x="708" y="30632"/>
                    <a:pt x="343" y="31066"/>
                    <a:pt x="1" y="31523"/>
                  </a:cubicBezTo>
                  <a:cubicBezTo>
                    <a:pt x="1576" y="32276"/>
                    <a:pt x="3356" y="32709"/>
                    <a:pt x="5068" y="32983"/>
                  </a:cubicBezTo>
                  <a:cubicBezTo>
                    <a:pt x="6757" y="33280"/>
                    <a:pt x="8492" y="33394"/>
                    <a:pt x="10204" y="33440"/>
                  </a:cubicBezTo>
                  <a:cubicBezTo>
                    <a:pt x="14289" y="14975"/>
                    <a:pt x="14860" y="3"/>
                    <a:pt x="14860" y="1"/>
                  </a:cubicBezTo>
                  <a:close/>
                </a:path>
              </a:pathLst>
            </a:custGeom>
            <a:solidFill>
              <a:srgbClr val="514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7" name="Google Shape;13307;g24384d3dfa2_2_2134"/>
            <p:cNvSpPr/>
            <p:nvPr/>
          </p:nvSpPr>
          <p:spPr>
            <a:xfrm>
              <a:off x="5365825" y="4788225"/>
              <a:ext cx="223700" cy="202075"/>
            </a:xfrm>
            <a:custGeom>
              <a:avLst/>
              <a:gdLst/>
              <a:ahLst/>
              <a:cxnLst/>
              <a:rect l="l" t="t" r="r" b="b"/>
              <a:pathLst>
                <a:path w="8948" h="8083" extrusionOk="0">
                  <a:moveTo>
                    <a:pt x="8948" y="0"/>
                  </a:moveTo>
                  <a:lnTo>
                    <a:pt x="8948" y="0"/>
                  </a:lnTo>
                  <a:cubicBezTo>
                    <a:pt x="6339" y="2742"/>
                    <a:pt x="4962" y="3580"/>
                    <a:pt x="4253" y="3580"/>
                  </a:cubicBezTo>
                  <a:cubicBezTo>
                    <a:pt x="3138" y="3580"/>
                    <a:pt x="3675" y="1507"/>
                    <a:pt x="3675" y="1507"/>
                  </a:cubicBezTo>
                  <a:lnTo>
                    <a:pt x="3675" y="1507"/>
                  </a:lnTo>
                  <a:cubicBezTo>
                    <a:pt x="3675" y="1508"/>
                    <a:pt x="0" y="7898"/>
                    <a:pt x="2397" y="8080"/>
                  </a:cubicBezTo>
                  <a:cubicBezTo>
                    <a:pt x="2420" y="8082"/>
                    <a:pt x="2443" y="8083"/>
                    <a:pt x="2466" y="8083"/>
                  </a:cubicBezTo>
                  <a:cubicBezTo>
                    <a:pt x="4873" y="8083"/>
                    <a:pt x="8947" y="1"/>
                    <a:pt x="8948" y="0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g24384d3dfa2_2_2134"/>
            <p:cNvSpPr/>
            <p:nvPr/>
          </p:nvSpPr>
          <p:spPr>
            <a:xfrm>
              <a:off x="6194950" y="4765400"/>
              <a:ext cx="293575" cy="126700"/>
            </a:xfrm>
            <a:custGeom>
              <a:avLst/>
              <a:gdLst/>
              <a:ahLst/>
              <a:cxnLst/>
              <a:rect l="l" t="t" r="r" b="b"/>
              <a:pathLst>
                <a:path w="11743" h="5068" extrusionOk="0">
                  <a:moveTo>
                    <a:pt x="3310" y="0"/>
                  </a:moveTo>
                  <a:lnTo>
                    <a:pt x="0" y="46"/>
                  </a:lnTo>
                  <a:cubicBezTo>
                    <a:pt x="0" y="46"/>
                    <a:pt x="457" y="3013"/>
                    <a:pt x="1119" y="3013"/>
                  </a:cubicBezTo>
                  <a:cubicBezTo>
                    <a:pt x="1512" y="3013"/>
                    <a:pt x="8045" y="5067"/>
                    <a:pt x="10168" y="5067"/>
                  </a:cubicBezTo>
                  <a:cubicBezTo>
                    <a:pt x="11743" y="5067"/>
                    <a:pt x="10892" y="3937"/>
                    <a:pt x="3310" y="0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9" name="Google Shape;13309;g24384d3dfa2_2_2134"/>
            <p:cNvSpPr/>
            <p:nvPr/>
          </p:nvSpPr>
          <p:spPr>
            <a:xfrm>
              <a:off x="5990100" y="2910275"/>
              <a:ext cx="575775" cy="1869400"/>
            </a:xfrm>
            <a:custGeom>
              <a:avLst/>
              <a:gdLst/>
              <a:ahLst/>
              <a:cxnLst/>
              <a:rect l="l" t="t" r="r" b="b"/>
              <a:pathLst>
                <a:path w="23031" h="74776" extrusionOk="0">
                  <a:moveTo>
                    <a:pt x="12919" y="0"/>
                  </a:moveTo>
                  <a:cubicBezTo>
                    <a:pt x="12919" y="2"/>
                    <a:pt x="14220" y="20087"/>
                    <a:pt x="6985" y="32709"/>
                  </a:cubicBezTo>
                  <a:cubicBezTo>
                    <a:pt x="0" y="44875"/>
                    <a:pt x="8582" y="74593"/>
                    <a:pt x="8582" y="74593"/>
                  </a:cubicBezTo>
                  <a:cubicBezTo>
                    <a:pt x="9381" y="74662"/>
                    <a:pt x="10157" y="74707"/>
                    <a:pt x="10911" y="74776"/>
                  </a:cubicBezTo>
                  <a:cubicBezTo>
                    <a:pt x="23030" y="32459"/>
                    <a:pt x="12920" y="2"/>
                    <a:pt x="12919" y="0"/>
                  </a:cubicBez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0" name="Google Shape;13310;g24384d3dfa2_2_2134"/>
            <p:cNvSpPr/>
            <p:nvPr/>
          </p:nvSpPr>
          <p:spPr>
            <a:xfrm>
              <a:off x="6132750" y="2910275"/>
              <a:ext cx="287050" cy="890775"/>
            </a:xfrm>
            <a:custGeom>
              <a:avLst/>
              <a:gdLst/>
              <a:ahLst/>
              <a:cxnLst/>
              <a:rect l="l" t="t" r="r" b="b"/>
              <a:pathLst>
                <a:path w="11482" h="35631" extrusionOk="0">
                  <a:moveTo>
                    <a:pt x="7213" y="0"/>
                  </a:moveTo>
                  <a:cubicBezTo>
                    <a:pt x="7213" y="2"/>
                    <a:pt x="8514" y="20087"/>
                    <a:pt x="1279" y="32709"/>
                  </a:cubicBezTo>
                  <a:cubicBezTo>
                    <a:pt x="776" y="33599"/>
                    <a:pt x="343" y="34581"/>
                    <a:pt x="0" y="35631"/>
                  </a:cubicBezTo>
                  <a:cubicBezTo>
                    <a:pt x="3242" y="35562"/>
                    <a:pt x="6483" y="35539"/>
                    <a:pt x="9701" y="35174"/>
                  </a:cubicBezTo>
                  <a:cubicBezTo>
                    <a:pt x="10181" y="35106"/>
                    <a:pt x="10660" y="35037"/>
                    <a:pt x="11139" y="34969"/>
                  </a:cubicBezTo>
                  <a:cubicBezTo>
                    <a:pt x="11482" y="13742"/>
                    <a:pt x="7214" y="2"/>
                    <a:pt x="7213" y="0"/>
                  </a:cubicBezTo>
                  <a:close/>
                </a:path>
              </a:pathLst>
            </a:custGeom>
            <a:solidFill>
              <a:srgbClr val="514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1" name="Google Shape;13311;g24384d3dfa2_2_2134"/>
            <p:cNvSpPr/>
            <p:nvPr/>
          </p:nvSpPr>
          <p:spPr>
            <a:xfrm>
              <a:off x="6188100" y="4707750"/>
              <a:ext cx="223700" cy="131125"/>
            </a:xfrm>
            <a:custGeom>
              <a:avLst/>
              <a:gdLst/>
              <a:ahLst/>
              <a:cxnLst/>
              <a:rect l="l" t="t" r="r" b="b"/>
              <a:pathLst>
                <a:path w="8948" h="5245" extrusionOk="0">
                  <a:moveTo>
                    <a:pt x="0" y="1"/>
                  </a:moveTo>
                  <a:lnTo>
                    <a:pt x="274" y="2352"/>
                  </a:lnTo>
                  <a:cubicBezTo>
                    <a:pt x="274" y="2352"/>
                    <a:pt x="7947" y="5245"/>
                    <a:pt x="8727" y="5245"/>
                  </a:cubicBezTo>
                  <a:cubicBezTo>
                    <a:pt x="8761" y="5245"/>
                    <a:pt x="8782" y="5239"/>
                    <a:pt x="8788" y="5228"/>
                  </a:cubicBezTo>
                  <a:cubicBezTo>
                    <a:pt x="8948" y="4931"/>
                    <a:pt x="2283" y="1576"/>
                    <a:pt x="2283" y="157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2" name="Google Shape;13312;g24384d3dfa2_2_2134"/>
            <p:cNvSpPr/>
            <p:nvPr/>
          </p:nvSpPr>
          <p:spPr>
            <a:xfrm>
              <a:off x="5601500" y="2307675"/>
              <a:ext cx="1146425" cy="1467475"/>
            </a:xfrm>
            <a:custGeom>
              <a:avLst/>
              <a:gdLst/>
              <a:ahLst/>
              <a:cxnLst/>
              <a:rect l="l" t="t" r="r" b="b"/>
              <a:pathLst>
                <a:path w="45857" h="58699" extrusionOk="0">
                  <a:moveTo>
                    <a:pt x="28052" y="1"/>
                  </a:moveTo>
                  <a:cubicBezTo>
                    <a:pt x="28052" y="1"/>
                    <a:pt x="24877" y="2031"/>
                    <a:pt x="16710" y="2031"/>
                  </a:cubicBezTo>
                  <a:cubicBezTo>
                    <a:pt x="14377" y="2031"/>
                    <a:pt x="11636" y="1865"/>
                    <a:pt x="8445" y="1439"/>
                  </a:cubicBezTo>
                  <a:cubicBezTo>
                    <a:pt x="8445" y="1439"/>
                    <a:pt x="3310" y="7145"/>
                    <a:pt x="1826" y="18991"/>
                  </a:cubicBezTo>
                  <a:cubicBezTo>
                    <a:pt x="0" y="33942"/>
                    <a:pt x="2168" y="55626"/>
                    <a:pt x="2168" y="55626"/>
                  </a:cubicBezTo>
                  <a:cubicBezTo>
                    <a:pt x="2168" y="55626"/>
                    <a:pt x="8440" y="58698"/>
                    <a:pt x="17870" y="58698"/>
                  </a:cubicBezTo>
                  <a:cubicBezTo>
                    <a:pt x="23406" y="58698"/>
                    <a:pt x="30030" y="57640"/>
                    <a:pt x="37114" y="54279"/>
                  </a:cubicBezTo>
                  <a:cubicBezTo>
                    <a:pt x="37114" y="54279"/>
                    <a:pt x="45856" y="21183"/>
                    <a:pt x="28052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3" name="Google Shape;13313;g24384d3dfa2_2_2134"/>
            <p:cNvSpPr/>
            <p:nvPr/>
          </p:nvSpPr>
          <p:spPr>
            <a:xfrm>
              <a:off x="5601500" y="2587300"/>
              <a:ext cx="978650" cy="1187850"/>
            </a:xfrm>
            <a:custGeom>
              <a:avLst/>
              <a:gdLst/>
              <a:ahLst/>
              <a:cxnLst/>
              <a:rect l="l" t="t" r="r" b="b"/>
              <a:pathLst>
                <a:path w="39146" h="47514" extrusionOk="0">
                  <a:moveTo>
                    <a:pt x="3515" y="0"/>
                  </a:moveTo>
                  <a:cubicBezTo>
                    <a:pt x="2808" y="2214"/>
                    <a:pt x="2214" y="4816"/>
                    <a:pt x="1826" y="7806"/>
                  </a:cubicBezTo>
                  <a:cubicBezTo>
                    <a:pt x="0" y="22757"/>
                    <a:pt x="2168" y="44441"/>
                    <a:pt x="2168" y="44441"/>
                  </a:cubicBezTo>
                  <a:cubicBezTo>
                    <a:pt x="2168" y="44441"/>
                    <a:pt x="8440" y="47513"/>
                    <a:pt x="17870" y="47513"/>
                  </a:cubicBezTo>
                  <a:cubicBezTo>
                    <a:pt x="23406" y="47513"/>
                    <a:pt x="30030" y="46455"/>
                    <a:pt x="37114" y="43094"/>
                  </a:cubicBezTo>
                  <a:cubicBezTo>
                    <a:pt x="37114" y="43094"/>
                    <a:pt x="38689" y="37183"/>
                    <a:pt x="39145" y="28760"/>
                  </a:cubicBezTo>
                  <a:lnTo>
                    <a:pt x="39145" y="28760"/>
                  </a:lnTo>
                  <a:cubicBezTo>
                    <a:pt x="38872" y="28851"/>
                    <a:pt x="38575" y="28943"/>
                    <a:pt x="38301" y="29034"/>
                  </a:cubicBezTo>
                  <a:cubicBezTo>
                    <a:pt x="35223" y="29964"/>
                    <a:pt x="31828" y="30545"/>
                    <a:pt x="28458" y="30545"/>
                  </a:cubicBezTo>
                  <a:cubicBezTo>
                    <a:pt x="24880" y="30545"/>
                    <a:pt x="21329" y="29890"/>
                    <a:pt x="18215" y="28304"/>
                  </a:cubicBezTo>
                  <a:cubicBezTo>
                    <a:pt x="12531" y="25428"/>
                    <a:pt x="9610" y="19219"/>
                    <a:pt x="7464" y="13581"/>
                  </a:cubicBezTo>
                  <a:cubicBezTo>
                    <a:pt x="5821" y="9176"/>
                    <a:pt x="4588" y="4611"/>
                    <a:pt x="3515" y="0"/>
                  </a:cubicBezTo>
                  <a:close/>
                </a:path>
              </a:pathLst>
            </a:custGeom>
            <a:solidFill>
              <a:srgbClr val="221A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4" name="Google Shape;13314;g24384d3dfa2_2_2134"/>
            <p:cNvSpPr/>
            <p:nvPr/>
          </p:nvSpPr>
          <p:spPr>
            <a:xfrm>
              <a:off x="5728750" y="1972725"/>
              <a:ext cx="673350" cy="397950"/>
            </a:xfrm>
            <a:custGeom>
              <a:avLst/>
              <a:gdLst/>
              <a:ahLst/>
              <a:cxnLst/>
              <a:rect l="l" t="t" r="r" b="b"/>
              <a:pathLst>
                <a:path w="26934" h="15918" extrusionOk="0">
                  <a:moveTo>
                    <a:pt x="23145" y="0"/>
                  </a:moveTo>
                  <a:lnTo>
                    <a:pt x="0" y="913"/>
                  </a:lnTo>
                  <a:lnTo>
                    <a:pt x="3355" y="14837"/>
                  </a:lnTo>
                  <a:cubicBezTo>
                    <a:pt x="8785" y="15656"/>
                    <a:pt x="12825" y="15917"/>
                    <a:pt x="15770" y="15917"/>
                  </a:cubicBezTo>
                  <a:cubicBezTo>
                    <a:pt x="20945" y="15917"/>
                    <a:pt x="22734" y="15111"/>
                    <a:pt x="22734" y="15111"/>
                  </a:cubicBezTo>
                  <a:lnTo>
                    <a:pt x="22985" y="9359"/>
                  </a:lnTo>
                  <a:cubicBezTo>
                    <a:pt x="26934" y="3835"/>
                    <a:pt x="23145" y="1"/>
                    <a:pt x="23145" y="0"/>
                  </a:cubicBezTo>
                  <a:close/>
                </a:path>
              </a:pathLst>
            </a:custGeom>
            <a:solidFill>
              <a:srgbClr val="599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5" name="Google Shape;13315;g24384d3dfa2_2_2134"/>
            <p:cNvSpPr/>
            <p:nvPr/>
          </p:nvSpPr>
          <p:spPr>
            <a:xfrm>
              <a:off x="5748150" y="2076000"/>
              <a:ext cx="580925" cy="294675"/>
            </a:xfrm>
            <a:custGeom>
              <a:avLst/>
              <a:gdLst/>
              <a:ahLst/>
              <a:cxnLst/>
              <a:rect l="l" t="t" r="r" b="b"/>
              <a:pathLst>
                <a:path w="23237" h="11787" extrusionOk="0">
                  <a:moveTo>
                    <a:pt x="0" y="1"/>
                  </a:moveTo>
                  <a:lnTo>
                    <a:pt x="2579" y="10706"/>
                  </a:lnTo>
                  <a:cubicBezTo>
                    <a:pt x="8009" y="11525"/>
                    <a:pt x="12049" y="11786"/>
                    <a:pt x="14994" y="11786"/>
                  </a:cubicBezTo>
                  <a:cubicBezTo>
                    <a:pt x="20169" y="11786"/>
                    <a:pt x="21958" y="10980"/>
                    <a:pt x="21958" y="10980"/>
                  </a:cubicBezTo>
                  <a:lnTo>
                    <a:pt x="22209" y="5228"/>
                  </a:lnTo>
                  <a:cubicBezTo>
                    <a:pt x="22643" y="4634"/>
                    <a:pt x="22985" y="4064"/>
                    <a:pt x="23236" y="3493"/>
                  </a:cubicBezTo>
                  <a:lnTo>
                    <a:pt x="23236" y="3493"/>
                  </a:lnTo>
                  <a:cubicBezTo>
                    <a:pt x="22734" y="3699"/>
                    <a:pt x="22209" y="3881"/>
                    <a:pt x="21730" y="4041"/>
                  </a:cubicBezTo>
                  <a:cubicBezTo>
                    <a:pt x="19859" y="4702"/>
                    <a:pt x="17953" y="5101"/>
                    <a:pt x="16006" y="5101"/>
                  </a:cubicBezTo>
                  <a:cubicBezTo>
                    <a:pt x="15197" y="5101"/>
                    <a:pt x="14382" y="5033"/>
                    <a:pt x="13558" y="4885"/>
                  </a:cubicBezTo>
                  <a:cubicBezTo>
                    <a:pt x="10317" y="4292"/>
                    <a:pt x="6916" y="3310"/>
                    <a:pt x="3858" y="2146"/>
                  </a:cubicBezTo>
                  <a:cubicBezTo>
                    <a:pt x="2534" y="1644"/>
                    <a:pt x="1164" y="1051"/>
                    <a:pt x="137" y="138"/>
                  </a:cubicBezTo>
                  <a:cubicBezTo>
                    <a:pt x="91" y="92"/>
                    <a:pt x="46" y="46"/>
                    <a:pt x="0" y="1"/>
                  </a:cubicBezTo>
                  <a:close/>
                </a:path>
              </a:pathLst>
            </a:custGeom>
            <a:solidFill>
              <a:srgbClr val="65B2DB">
                <a:alpha val="56078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6" name="Google Shape;13316;g24384d3dfa2_2_2134"/>
            <p:cNvSpPr/>
            <p:nvPr/>
          </p:nvSpPr>
          <p:spPr>
            <a:xfrm>
              <a:off x="5466825" y="1964175"/>
              <a:ext cx="885650" cy="930150"/>
            </a:xfrm>
            <a:custGeom>
              <a:avLst/>
              <a:gdLst/>
              <a:ahLst/>
              <a:cxnLst/>
              <a:rect l="l" t="t" r="r" b="b"/>
              <a:pathLst>
                <a:path w="35426" h="37206" extrusionOk="0">
                  <a:moveTo>
                    <a:pt x="18489" y="0"/>
                  </a:moveTo>
                  <a:lnTo>
                    <a:pt x="0" y="24332"/>
                  </a:lnTo>
                  <a:lnTo>
                    <a:pt x="16937" y="37205"/>
                  </a:lnTo>
                  <a:lnTo>
                    <a:pt x="35425" y="12874"/>
                  </a:lnTo>
                  <a:lnTo>
                    <a:pt x="18489" y="0"/>
                  </a:lnTo>
                  <a:close/>
                </a:path>
              </a:pathLst>
            </a:custGeom>
            <a:solidFill>
              <a:srgbClr val="CE7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7" name="Google Shape;13317;g24384d3dfa2_2_2134"/>
            <p:cNvSpPr/>
            <p:nvPr/>
          </p:nvSpPr>
          <p:spPr>
            <a:xfrm>
              <a:off x="5807475" y="2111950"/>
              <a:ext cx="335000" cy="8600"/>
            </a:xfrm>
            <a:custGeom>
              <a:avLst/>
              <a:gdLst/>
              <a:ahLst/>
              <a:cxnLst/>
              <a:rect l="l" t="t" r="r" b="b"/>
              <a:pathLst>
                <a:path w="13400" h="344" fill="none" extrusionOk="0">
                  <a:moveTo>
                    <a:pt x="1" y="1"/>
                  </a:moveTo>
                  <a:lnTo>
                    <a:pt x="13399" y="34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8" name="Google Shape;13318;g24384d3dfa2_2_2134"/>
            <p:cNvSpPr/>
            <p:nvPr/>
          </p:nvSpPr>
          <p:spPr>
            <a:xfrm>
              <a:off x="5592925" y="2399550"/>
              <a:ext cx="30275" cy="300750"/>
            </a:xfrm>
            <a:custGeom>
              <a:avLst/>
              <a:gdLst/>
              <a:ahLst/>
              <a:cxnLst/>
              <a:rect l="l" t="t" r="r" b="b"/>
              <a:pathLst>
                <a:path w="1211" h="12030" fill="none" extrusionOk="0">
                  <a:moveTo>
                    <a:pt x="1" y="1"/>
                  </a:moveTo>
                  <a:lnTo>
                    <a:pt x="1210" y="12030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9" name="Google Shape;13319;g24384d3dfa2_2_2134"/>
            <p:cNvSpPr/>
            <p:nvPr/>
          </p:nvSpPr>
          <p:spPr>
            <a:xfrm>
              <a:off x="5703625" y="2392150"/>
              <a:ext cx="368650" cy="182050"/>
            </a:xfrm>
            <a:custGeom>
              <a:avLst/>
              <a:gdLst/>
              <a:ahLst/>
              <a:cxnLst/>
              <a:rect l="l" t="t" r="r" b="b"/>
              <a:pathLst>
                <a:path w="14746" h="7282" extrusionOk="0">
                  <a:moveTo>
                    <a:pt x="4634" y="0"/>
                  </a:moveTo>
                  <a:lnTo>
                    <a:pt x="3881" y="68"/>
                  </a:lnTo>
                  <a:cubicBezTo>
                    <a:pt x="3881" y="68"/>
                    <a:pt x="1" y="2990"/>
                    <a:pt x="412" y="4611"/>
                  </a:cubicBezTo>
                  <a:cubicBezTo>
                    <a:pt x="754" y="5889"/>
                    <a:pt x="9542" y="7190"/>
                    <a:pt x="14221" y="7281"/>
                  </a:cubicBezTo>
                  <a:cubicBezTo>
                    <a:pt x="14449" y="6163"/>
                    <a:pt x="14563" y="4999"/>
                    <a:pt x="14723" y="3857"/>
                  </a:cubicBezTo>
                  <a:cubicBezTo>
                    <a:pt x="14723" y="3835"/>
                    <a:pt x="14746" y="3789"/>
                    <a:pt x="14746" y="3766"/>
                  </a:cubicBezTo>
                  <a:lnTo>
                    <a:pt x="4634" y="0"/>
                  </a:lnTo>
                  <a:close/>
                </a:path>
              </a:pathLst>
            </a:custGeom>
            <a:solidFill>
              <a:srgbClr val="FF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0" name="Google Shape;13320;g24384d3dfa2_2_2134"/>
            <p:cNvSpPr/>
            <p:nvPr/>
          </p:nvSpPr>
          <p:spPr>
            <a:xfrm>
              <a:off x="5703625" y="2392150"/>
              <a:ext cx="184925" cy="159225"/>
            </a:xfrm>
            <a:custGeom>
              <a:avLst/>
              <a:gdLst/>
              <a:ahLst/>
              <a:cxnLst/>
              <a:rect l="l" t="t" r="r" b="b"/>
              <a:pathLst>
                <a:path w="7397" h="6369" extrusionOk="0">
                  <a:moveTo>
                    <a:pt x="4634" y="0"/>
                  </a:moveTo>
                  <a:lnTo>
                    <a:pt x="3881" y="68"/>
                  </a:lnTo>
                  <a:cubicBezTo>
                    <a:pt x="3881" y="68"/>
                    <a:pt x="1" y="2990"/>
                    <a:pt x="412" y="4611"/>
                  </a:cubicBezTo>
                  <a:cubicBezTo>
                    <a:pt x="571" y="5227"/>
                    <a:pt x="2785" y="5866"/>
                    <a:pt x="5547" y="6368"/>
                  </a:cubicBezTo>
                  <a:cubicBezTo>
                    <a:pt x="6141" y="4588"/>
                    <a:pt x="6848" y="2830"/>
                    <a:pt x="7396" y="1027"/>
                  </a:cubicBezTo>
                  <a:lnTo>
                    <a:pt x="4634" y="0"/>
                  </a:lnTo>
                  <a:close/>
                </a:path>
              </a:pathLst>
            </a:custGeom>
            <a:solidFill>
              <a:srgbClr val="CE7C75">
                <a:alpha val="54117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1" name="Google Shape;13321;g24384d3dfa2_2_2134"/>
            <p:cNvSpPr/>
            <p:nvPr/>
          </p:nvSpPr>
          <p:spPr>
            <a:xfrm>
              <a:off x="5547850" y="1861450"/>
              <a:ext cx="315575" cy="704175"/>
            </a:xfrm>
            <a:custGeom>
              <a:avLst/>
              <a:gdLst/>
              <a:ahLst/>
              <a:cxnLst/>
              <a:rect l="l" t="t" r="r" b="b"/>
              <a:pathLst>
                <a:path w="12623" h="28167" extrusionOk="0">
                  <a:moveTo>
                    <a:pt x="3424" y="1"/>
                  </a:moveTo>
                  <a:lnTo>
                    <a:pt x="3424" y="1"/>
                  </a:lnTo>
                  <a:cubicBezTo>
                    <a:pt x="0" y="3493"/>
                    <a:pt x="2488" y="22575"/>
                    <a:pt x="3972" y="25063"/>
                  </a:cubicBezTo>
                  <a:cubicBezTo>
                    <a:pt x="5433" y="27573"/>
                    <a:pt x="10181" y="28167"/>
                    <a:pt x="10181" y="28167"/>
                  </a:cubicBezTo>
                  <a:lnTo>
                    <a:pt x="12623" y="21365"/>
                  </a:lnTo>
                  <a:lnTo>
                    <a:pt x="10683" y="19950"/>
                  </a:lnTo>
                  <a:lnTo>
                    <a:pt x="10591" y="7464"/>
                  </a:lnTo>
                  <a:lnTo>
                    <a:pt x="3424" y="1"/>
                  </a:lnTo>
                  <a:close/>
                </a:path>
              </a:pathLst>
            </a:custGeom>
            <a:solidFill>
              <a:srgbClr val="599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2" name="Google Shape;13322;g24384d3dfa2_2_2134"/>
            <p:cNvSpPr/>
            <p:nvPr/>
          </p:nvSpPr>
          <p:spPr>
            <a:xfrm>
              <a:off x="5840025" y="2427075"/>
              <a:ext cx="418275" cy="158900"/>
            </a:xfrm>
            <a:custGeom>
              <a:avLst/>
              <a:gdLst/>
              <a:ahLst/>
              <a:cxnLst/>
              <a:rect l="l" t="t" r="r" b="b"/>
              <a:pathLst>
                <a:path w="16731" h="6356" extrusionOk="0">
                  <a:moveTo>
                    <a:pt x="12439" y="1"/>
                  </a:moveTo>
                  <a:cubicBezTo>
                    <a:pt x="12014" y="1"/>
                    <a:pt x="9290" y="2369"/>
                    <a:pt x="9290" y="2369"/>
                  </a:cubicBezTo>
                  <a:cubicBezTo>
                    <a:pt x="9290" y="2369"/>
                    <a:pt x="0" y="4378"/>
                    <a:pt x="7350" y="5770"/>
                  </a:cubicBezTo>
                  <a:cubicBezTo>
                    <a:pt x="9656" y="6206"/>
                    <a:pt x="11029" y="6355"/>
                    <a:pt x="11826" y="6355"/>
                  </a:cubicBezTo>
                  <a:cubicBezTo>
                    <a:pt x="13578" y="6355"/>
                    <a:pt x="12554" y="5633"/>
                    <a:pt x="12554" y="5633"/>
                  </a:cubicBezTo>
                  <a:lnTo>
                    <a:pt x="12554" y="5633"/>
                  </a:lnTo>
                  <a:cubicBezTo>
                    <a:pt x="12671" y="5643"/>
                    <a:pt x="12772" y="5648"/>
                    <a:pt x="12858" y="5648"/>
                  </a:cubicBezTo>
                  <a:cubicBezTo>
                    <a:pt x="13971" y="5648"/>
                    <a:pt x="12554" y="4880"/>
                    <a:pt x="12554" y="4880"/>
                  </a:cubicBezTo>
                  <a:cubicBezTo>
                    <a:pt x="15339" y="4743"/>
                    <a:pt x="12805" y="4104"/>
                    <a:pt x="12805" y="4104"/>
                  </a:cubicBezTo>
                  <a:cubicBezTo>
                    <a:pt x="16731" y="4104"/>
                    <a:pt x="10522" y="2597"/>
                    <a:pt x="10522" y="2597"/>
                  </a:cubicBezTo>
                  <a:cubicBezTo>
                    <a:pt x="12258" y="643"/>
                    <a:pt x="12660" y="1"/>
                    <a:pt x="12439" y="1"/>
                  </a:cubicBezTo>
                  <a:close/>
                </a:path>
              </a:pathLst>
            </a:custGeom>
            <a:solidFill>
              <a:srgbClr val="FFA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23" name="Google Shape;13323;g24384d3dfa2_2_2134"/>
          <p:cNvGrpSpPr/>
          <p:nvPr/>
        </p:nvGrpSpPr>
        <p:grpSpPr>
          <a:xfrm flipH="1">
            <a:off x="151152" y="2021582"/>
            <a:ext cx="1375468" cy="3147459"/>
            <a:chOff x="3007400" y="803975"/>
            <a:chExt cx="1754150" cy="4169925"/>
          </a:xfrm>
        </p:grpSpPr>
        <p:sp>
          <p:nvSpPr>
            <p:cNvPr id="13324" name="Google Shape;13324;g24384d3dfa2_2_2134"/>
            <p:cNvSpPr/>
            <p:nvPr/>
          </p:nvSpPr>
          <p:spPr>
            <a:xfrm>
              <a:off x="3564325" y="1454025"/>
              <a:ext cx="542125" cy="360100"/>
            </a:xfrm>
            <a:custGeom>
              <a:avLst/>
              <a:gdLst/>
              <a:ahLst/>
              <a:cxnLst/>
              <a:rect l="l" t="t" r="r" b="b"/>
              <a:pathLst>
                <a:path w="21685" h="14404" extrusionOk="0">
                  <a:moveTo>
                    <a:pt x="18056" y="0"/>
                  </a:moveTo>
                  <a:lnTo>
                    <a:pt x="6917" y="1119"/>
                  </a:lnTo>
                  <a:cubicBezTo>
                    <a:pt x="6917" y="1119"/>
                    <a:pt x="7693" y="8834"/>
                    <a:pt x="6255" y="9016"/>
                  </a:cubicBezTo>
                  <a:cubicBezTo>
                    <a:pt x="5479" y="9108"/>
                    <a:pt x="2580" y="9610"/>
                    <a:pt x="1" y="10043"/>
                  </a:cubicBezTo>
                  <a:cubicBezTo>
                    <a:pt x="3086" y="12836"/>
                    <a:pt x="7396" y="14404"/>
                    <a:pt x="11541" y="14404"/>
                  </a:cubicBezTo>
                  <a:cubicBezTo>
                    <a:pt x="15460" y="14404"/>
                    <a:pt x="19233" y="13002"/>
                    <a:pt x="21685" y="9906"/>
                  </a:cubicBezTo>
                  <a:cubicBezTo>
                    <a:pt x="19471" y="9427"/>
                    <a:pt x="17576" y="8948"/>
                    <a:pt x="17257" y="8742"/>
                  </a:cubicBezTo>
                  <a:cubicBezTo>
                    <a:pt x="16481" y="8172"/>
                    <a:pt x="18056" y="0"/>
                    <a:pt x="18056" y="0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5" name="Google Shape;13325;g24384d3dfa2_2_2134"/>
            <p:cNvSpPr/>
            <p:nvPr/>
          </p:nvSpPr>
          <p:spPr>
            <a:xfrm>
              <a:off x="3726950" y="1454025"/>
              <a:ext cx="288775" cy="222000"/>
            </a:xfrm>
            <a:custGeom>
              <a:avLst/>
              <a:gdLst/>
              <a:ahLst/>
              <a:cxnLst/>
              <a:rect l="l" t="t" r="r" b="b"/>
              <a:pathLst>
                <a:path w="11551" h="8880" extrusionOk="0">
                  <a:moveTo>
                    <a:pt x="11551" y="0"/>
                  </a:moveTo>
                  <a:lnTo>
                    <a:pt x="412" y="1119"/>
                  </a:lnTo>
                  <a:cubicBezTo>
                    <a:pt x="412" y="1119"/>
                    <a:pt x="1097" y="7875"/>
                    <a:pt x="1" y="8879"/>
                  </a:cubicBezTo>
                  <a:cubicBezTo>
                    <a:pt x="3744" y="8742"/>
                    <a:pt x="7396" y="8309"/>
                    <a:pt x="10546" y="7076"/>
                  </a:cubicBezTo>
                  <a:cubicBezTo>
                    <a:pt x="10660" y="4543"/>
                    <a:pt x="11551" y="0"/>
                    <a:pt x="11551" y="0"/>
                  </a:cubicBezTo>
                  <a:close/>
                </a:path>
              </a:pathLst>
            </a:custGeom>
            <a:solidFill>
              <a:srgbClr val="DF6E5C">
                <a:alpha val="5882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6" name="Google Shape;13326;g24384d3dfa2_2_2134"/>
            <p:cNvSpPr/>
            <p:nvPr/>
          </p:nvSpPr>
          <p:spPr>
            <a:xfrm>
              <a:off x="3577625" y="998900"/>
              <a:ext cx="528250" cy="627025"/>
            </a:xfrm>
            <a:custGeom>
              <a:avLst/>
              <a:gdLst/>
              <a:ahLst/>
              <a:cxnLst/>
              <a:rect l="l" t="t" r="r" b="b"/>
              <a:pathLst>
                <a:path w="21130" h="25081" extrusionOk="0">
                  <a:moveTo>
                    <a:pt x="10812" y="0"/>
                  </a:moveTo>
                  <a:cubicBezTo>
                    <a:pt x="10038" y="0"/>
                    <a:pt x="9202" y="94"/>
                    <a:pt x="8302" y="310"/>
                  </a:cubicBezTo>
                  <a:cubicBezTo>
                    <a:pt x="1363" y="1977"/>
                    <a:pt x="838" y="8253"/>
                    <a:pt x="405" y="13732"/>
                  </a:cubicBezTo>
                  <a:cubicBezTo>
                    <a:pt x="0" y="19119"/>
                    <a:pt x="1539" y="25081"/>
                    <a:pt x="7713" y="25081"/>
                  </a:cubicBezTo>
                  <a:cubicBezTo>
                    <a:pt x="7817" y="25081"/>
                    <a:pt x="7922" y="25079"/>
                    <a:pt x="8028" y="25076"/>
                  </a:cubicBezTo>
                  <a:cubicBezTo>
                    <a:pt x="12890" y="24916"/>
                    <a:pt x="21130" y="23021"/>
                    <a:pt x="18391" y="4236"/>
                  </a:cubicBezTo>
                  <a:cubicBezTo>
                    <a:pt x="18391" y="4236"/>
                    <a:pt x="16005" y="0"/>
                    <a:pt x="10812" y="0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7" name="Google Shape;13327;g24384d3dfa2_2_2134"/>
            <p:cNvSpPr/>
            <p:nvPr/>
          </p:nvSpPr>
          <p:spPr>
            <a:xfrm>
              <a:off x="3978050" y="1251100"/>
              <a:ext cx="161475" cy="166875"/>
            </a:xfrm>
            <a:custGeom>
              <a:avLst/>
              <a:gdLst/>
              <a:ahLst/>
              <a:cxnLst/>
              <a:rect l="l" t="t" r="r" b="b"/>
              <a:pathLst>
                <a:path w="6459" h="6675" extrusionOk="0">
                  <a:moveTo>
                    <a:pt x="3205" y="0"/>
                  </a:moveTo>
                  <a:cubicBezTo>
                    <a:pt x="2601" y="0"/>
                    <a:pt x="2465" y="471"/>
                    <a:pt x="2465" y="471"/>
                  </a:cubicBezTo>
                  <a:cubicBezTo>
                    <a:pt x="2465" y="471"/>
                    <a:pt x="0" y="6291"/>
                    <a:pt x="2442" y="6656"/>
                  </a:cubicBezTo>
                  <a:cubicBezTo>
                    <a:pt x="2524" y="6669"/>
                    <a:pt x="2604" y="6674"/>
                    <a:pt x="2684" y="6674"/>
                  </a:cubicBezTo>
                  <a:cubicBezTo>
                    <a:pt x="5011" y="6674"/>
                    <a:pt x="6459" y="1661"/>
                    <a:pt x="4428" y="425"/>
                  </a:cubicBezTo>
                  <a:cubicBezTo>
                    <a:pt x="3889" y="108"/>
                    <a:pt x="3494" y="0"/>
                    <a:pt x="3205" y="0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8" name="Google Shape;13328;g24384d3dfa2_2_2134"/>
            <p:cNvSpPr/>
            <p:nvPr/>
          </p:nvSpPr>
          <p:spPr>
            <a:xfrm>
              <a:off x="3880425" y="947625"/>
              <a:ext cx="284575" cy="404850"/>
            </a:xfrm>
            <a:custGeom>
              <a:avLst/>
              <a:gdLst/>
              <a:ahLst/>
              <a:cxnLst/>
              <a:rect l="l" t="t" r="r" b="b"/>
              <a:pathLst>
                <a:path w="11383" h="16194" extrusionOk="0">
                  <a:moveTo>
                    <a:pt x="5619" y="1"/>
                  </a:moveTo>
                  <a:cubicBezTo>
                    <a:pt x="5514" y="1"/>
                    <a:pt x="5407" y="4"/>
                    <a:pt x="5297" y="10"/>
                  </a:cubicBezTo>
                  <a:cubicBezTo>
                    <a:pt x="2073" y="215"/>
                    <a:pt x="0" y="2430"/>
                    <a:pt x="1957" y="2430"/>
                  </a:cubicBezTo>
                  <a:cubicBezTo>
                    <a:pt x="1967" y="2430"/>
                    <a:pt x="1978" y="2430"/>
                    <a:pt x="1988" y="2430"/>
                  </a:cubicBezTo>
                  <a:lnTo>
                    <a:pt x="1988" y="2430"/>
                  </a:lnTo>
                  <a:cubicBezTo>
                    <a:pt x="390" y="4552"/>
                    <a:pt x="4681" y="4393"/>
                    <a:pt x="2193" y="5123"/>
                  </a:cubicBezTo>
                  <a:cubicBezTo>
                    <a:pt x="1326" y="9232"/>
                    <a:pt x="4567" y="11834"/>
                    <a:pt x="4567" y="11834"/>
                  </a:cubicBezTo>
                  <a:lnTo>
                    <a:pt x="4795" y="16193"/>
                  </a:lnTo>
                  <a:lnTo>
                    <a:pt x="5982" y="16193"/>
                  </a:lnTo>
                  <a:cubicBezTo>
                    <a:pt x="5982" y="16193"/>
                    <a:pt x="5571" y="12884"/>
                    <a:pt x="6986" y="12450"/>
                  </a:cubicBezTo>
                  <a:cubicBezTo>
                    <a:pt x="7159" y="12394"/>
                    <a:pt x="7320" y="12370"/>
                    <a:pt x="7469" y="12370"/>
                  </a:cubicBezTo>
                  <a:cubicBezTo>
                    <a:pt x="8543" y="12370"/>
                    <a:pt x="9018" y="13637"/>
                    <a:pt x="9018" y="13637"/>
                  </a:cubicBezTo>
                  <a:cubicBezTo>
                    <a:pt x="11125" y="9692"/>
                    <a:pt x="11383" y="1"/>
                    <a:pt x="5619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9" name="Google Shape;13329;g24384d3dfa2_2_2134"/>
            <p:cNvSpPr/>
            <p:nvPr/>
          </p:nvSpPr>
          <p:spPr>
            <a:xfrm>
              <a:off x="3562625" y="1165350"/>
              <a:ext cx="489600" cy="493650"/>
            </a:xfrm>
            <a:custGeom>
              <a:avLst/>
              <a:gdLst/>
              <a:ahLst/>
              <a:cxnLst/>
              <a:rect l="l" t="t" r="r" b="b"/>
              <a:pathLst>
                <a:path w="19584" h="19746" extrusionOk="0">
                  <a:moveTo>
                    <a:pt x="18338" y="1"/>
                  </a:moveTo>
                  <a:cubicBezTo>
                    <a:pt x="18247" y="1"/>
                    <a:pt x="18197" y="460"/>
                    <a:pt x="18268" y="1923"/>
                  </a:cubicBezTo>
                  <a:lnTo>
                    <a:pt x="18268" y="1923"/>
                  </a:lnTo>
                  <a:lnTo>
                    <a:pt x="18763" y="1322"/>
                  </a:lnTo>
                  <a:cubicBezTo>
                    <a:pt x="18763" y="1322"/>
                    <a:pt x="18492" y="1"/>
                    <a:pt x="18338" y="1"/>
                  </a:cubicBezTo>
                  <a:close/>
                  <a:moveTo>
                    <a:pt x="18268" y="1923"/>
                  </a:moveTo>
                  <a:lnTo>
                    <a:pt x="17279" y="3125"/>
                  </a:lnTo>
                  <a:cubicBezTo>
                    <a:pt x="17279" y="3125"/>
                    <a:pt x="18009" y="13122"/>
                    <a:pt x="15339" y="13875"/>
                  </a:cubicBezTo>
                  <a:cubicBezTo>
                    <a:pt x="15107" y="13941"/>
                    <a:pt x="14912" y="13972"/>
                    <a:pt x="14749" y="13972"/>
                  </a:cubicBezTo>
                  <a:cubicBezTo>
                    <a:pt x="13078" y="13972"/>
                    <a:pt x="14602" y="10836"/>
                    <a:pt x="11591" y="10836"/>
                  </a:cubicBezTo>
                  <a:cubicBezTo>
                    <a:pt x="11533" y="10836"/>
                    <a:pt x="11474" y="10837"/>
                    <a:pt x="11413" y="10840"/>
                  </a:cubicBezTo>
                  <a:cubicBezTo>
                    <a:pt x="10986" y="10853"/>
                    <a:pt x="10536" y="10857"/>
                    <a:pt x="10074" y="10857"/>
                  </a:cubicBezTo>
                  <a:cubicBezTo>
                    <a:pt x="9673" y="10857"/>
                    <a:pt x="9264" y="10854"/>
                    <a:pt x="8855" y="10854"/>
                  </a:cubicBezTo>
                  <a:cubicBezTo>
                    <a:pt x="5808" y="10854"/>
                    <a:pt x="2753" y="10987"/>
                    <a:pt x="3036" y="13236"/>
                  </a:cubicBezTo>
                  <a:cubicBezTo>
                    <a:pt x="3204" y="14498"/>
                    <a:pt x="3086" y="15027"/>
                    <a:pt x="2838" y="15027"/>
                  </a:cubicBezTo>
                  <a:cubicBezTo>
                    <a:pt x="2511" y="15027"/>
                    <a:pt x="1958" y="14109"/>
                    <a:pt x="1530" y="12734"/>
                  </a:cubicBezTo>
                  <a:lnTo>
                    <a:pt x="1530" y="12734"/>
                  </a:lnTo>
                  <a:cubicBezTo>
                    <a:pt x="1529" y="12735"/>
                    <a:pt x="0" y="18441"/>
                    <a:pt x="6095" y="19468"/>
                  </a:cubicBezTo>
                  <a:cubicBezTo>
                    <a:pt x="7130" y="19639"/>
                    <a:pt x="8211" y="19745"/>
                    <a:pt x="9285" y="19745"/>
                  </a:cubicBezTo>
                  <a:cubicBezTo>
                    <a:pt x="14507" y="19745"/>
                    <a:pt x="19584" y="17234"/>
                    <a:pt x="18694" y="7484"/>
                  </a:cubicBezTo>
                  <a:cubicBezTo>
                    <a:pt x="18452" y="4838"/>
                    <a:pt x="18323" y="3071"/>
                    <a:pt x="18268" y="1923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0" name="Google Shape;13330;g24384d3dfa2_2_2134"/>
            <p:cNvSpPr/>
            <p:nvPr/>
          </p:nvSpPr>
          <p:spPr>
            <a:xfrm>
              <a:off x="3486725" y="803975"/>
              <a:ext cx="519875" cy="343500"/>
            </a:xfrm>
            <a:custGeom>
              <a:avLst/>
              <a:gdLst/>
              <a:ahLst/>
              <a:cxnLst/>
              <a:rect l="l" t="t" r="r" b="b"/>
              <a:pathLst>
                <a:path w="20795" h="13740" extrusionOk="0">
                  <a:moveTo>
                    <a:pt x="10849" y="1"/>
                  </a:moveTo>
                  <a:cubicBezTo>
                    <a:pt x="10004" y="1"/>
                    <a:pt x="9271" y="140"/>
                    <a:pt x="8743" y="438"/>
                  </a:cubicBezTo>
                  <a:cubicBezTo>
                    <a:pt x="7154" y="1331"/>
                    <a:pt x="8190" y="2340"/>
                    <a:pt x="9466" y="3074"/>
                  </a:cubicBezTo>
                  <a:lnTo>
                    <a:pt x="9466" y="3074"/>
                  </a:lnTo>
                  <a:cubicBezTo>
                    <a:pt x="8023" y="2482"/>
                    <a:pt x="6227" y="1857"/>
                    <a:pt x="5072" y="1857"/>
                  </a:cubicBezTo>
                  <a:cubicBezTo>
                    <a:pt x="4465" y="1857"/>
                    <a:pt x="4035" y="2030"/>
                    <a:pt x="3926" y="2469"/>
                  </a:cubicBezTo>
                  <a:cubicBezTo>
                    <a:pt x="3424" y="4501"/>
                    <a:pt x="7464" y="5505"/>
                    <a:pt x="7464" y="5505"/>
                  </a:cubicBezTo>
                  <a:cubicBezTo>
                    <a:pt x="7464" y="5505"/>
                    <a:pt x="6993" y="5488"/>
                    <a:pt x="6314" y="5488"/>
                  </a:cubicBezTo>
                  <a:cubicBezTo>
                    <a:pt x="4431" y="5488"/>
                    <a:pt x="953" y="5623"/>
                    <a:pt x="1507" y="6646"/>
                  </a:cubicBezTo>
                  <a:cubicBezTo>
                    <a:pt x="1766" y="7111"/>
                    <a:pt x="2374" y="7265"/>
                    <a:pt x="3071" y="7265"/>
                  </a:cubicBezTo>
                  <a:cubicBezTo>
                    <a:pt x="4464" y="7265"/>
                    <a:pt x="6208" y="6647"/>
                    <a:pt x="6209" y="6646"/>
                  </a:cubicBezTo>
                  <a:lnTo>
                    <a:pt x="6209" y="6646"/>
                  </a:lnTo>
                  <a:cubicBezTo>
                    <a:pt x="6208" y="6647"/>
                    <a:pt x="1" y="9066"/>
                    <a:pt x="2899" y="11348"/>
                  </a:cubicBezTo>
                  <a:cubicBezTo>
                    <a:pt x="3774" y="12032"/>
                    <a:pt x="4626" y="12271"/>
                    <a:pt x="5391" y="12271"/>
                  </a:cubicBezTo>
                  <a:cubicBezTo>
                    <a:pt x="7054" y="12271"/>
                    <a:pt x="8303" y="11140"/>
                    <a:pt x="8472" y="10979"/>
                  </a:cubicBezTo>
                  <a:lnTo>
                    <a:pt x="8472" y="10979"/>
                  </a:lnTo>
                  <a:cubicBezTo>
                    <a:pt x="8270" y="11178"/>
                    <a:pt x="6623" y="12900"/>
                    <a:pt x="9245" y="13631"/>
                  </a:cubicBezTo>
                  <a:cubicBezTo>
                    <a:pt x="9521" y="13706"/>
                    <a:pt x="9837" y="13739"/>
                    <a:pt x="10182" y="13739"/>
                  </a:cubicBezTo>
                  <a:cubicBezTo>
                    <a:pt x="13319" y="13739"/>
                    <a:pt x="18877" y="10960"/>
                    <a:pt x="18877" y="10960"/>
                  </a:cubicBezTo>
                  <a:cubicBezTo>
                    <a:pt x="18877" y="10960"/>
                    <a:pt x="19011" y="11023"/>
                    <a:pt x="19208" y="11023"/>
                  </a:cubicBezTo>
                  <a:cubicBezTo>
                    <a:pt x="19757" y="11023"/>
                    <a:pt x="20794" y="10541"/>
                    <a:pt x="20794" y="6898"/>
                  </a:cubicBezTo>
                  <a:cubicBezTo>
                    <a:pt x="20794" y="2860"/>
                    <a:pt x="14671" y="1"/>
                    <a:pt x="10849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g24384d3dfa2_2_2134"/>
            <p:cNvSpPr/>
            <p:nvPr/>
          </p:nvSpPr>
          <p:spPr>
            <a:xfrm>
              <a:off x="3774325" y="1196675"/>
              <a:ext cx="140400" cy="51375"/>
            </a:xfrm>
            <a:custGeom>
              <a:avLst/>
              <a:gdLst/>
              <a:ahLst/>
              <a:cxnLst/>
              <a:rect l="l" t="t" r="r" b="b"/>
              <a:pathLst>
                <a:path w="5616" h="2055" extrusionOk="0">
                  <a:moveTo>
                    <a:pt x="2694" y="0"/>
                  </a:moveTo>
                  <a:cubicBezTo>
                    <a:pt x="2580" y="0"/>
                    <a:pt x="2466" y="0"/>
                    <a:pt x="2374" y="23"/>
                  </a:cubicBezTo>
                  <a:cubicBezTo>
                    <a:pt x="2146" y="23"/>
                    <a:pt x="1941" y="69"/>
                    <a:pt x="1735" y="114"/>
                  </a:cubicBezTo>
                  <a:cubicBezTo>
                    <a:pt x="1553" y="160"/>
                    <a:pt x="1370" y="228"/>
                    <a:pt x="1187" y="297"/>
                  </a:cubicBezTo>
                  <a:cubicBezTo>
                    <a:pt x="1028" y="365"/>
                    <a:pt x="868" y="457"/>
                    <a:pt x="754" y="548"/>
                  </a:cubicBezTo>
                  <a:cubicBezTo>
                    <a:pt x="617" y="639"/>
                    <a:pt x="503" y="730"/>
                    <a:pt x="411" y="799"/>
                  </a:cubicBezTo>
                  <a:cubicBezTo>
                    <a:pt x="297" y="890"/>
                    <a:pt x="229" y="982"/>
                    <a:pt x="160" y="1050"/>
                  </a:cubicBezTo>
                  <a:cubicBezTo>
                    <a:pt x="46" y="1187"/>
                    <a:pt x="0" y="1278"/>
                    <a:pt x="0" y="1278"/>
                  </a:cubicBezTo>
                  <a:cubicBezTo>
                    <a:pt x="0" y="1278"/>
                    <a:pt x="92" y="1255"/>
                    <a:pt x="274" y="1233"/>
                  </a:cubicBezTo>
                  <a:cubicBezTo>
                    <a:pt x="434" y="1187"/>
                    <a:pt x="685" y="1164"/>
                    <a:pt x="959" y="1119"/>
                  </a:cubicBezTo>
                  <a:cubicBezTo>
                    <a:pt x="1096" y="1119"/>
                    <a:pt x="1256" y="1096"/>
                    <a:pt x="1416" y="1073"/>
                  </a:cubicBezTo>
                  <a:cubicBezTo>
                    <a:pt x="1484" y="1061"/>
                    <a:pt x="1564" y="1061"/>
                    <a:pt x="1647" y="1061"/>
                  </a:cubicBezTo>
                  <a:cubicBezTo>
                    <a:pt x="1729" y="1061"/>
                    <a:pt x="1815" y="1061"/>
                    <a:pt x="1895" y="1050"/>
                  </a:cubicBezTo>
                  <a:cubicBezTo>
                    <a:pt x="2001" y="1050"/>
                    <a:pt x="2108" y="1040"/>
                    <a:pt x="2214" y="1040"/>
                  </a:cubicBezTo>
                  <a:cubicBezTo>
                    <a:pt x="2268" y="1040"/>
                    <a:pt x="2321" y="1042"/>
                    <a:pt x="2374" y="1050"/>
                  </a:cubicBezTo>
                  <a:cubicBezTo>
                    <a:pt x="2466" y="1050"/>
                    <a:pt x="2557" y="1073"/>
                    <a:pt x="2625" y="1073"/>
                  </a:cubicBezTo>
                  <a:lnTo>
                    <a:pt x="2876" y="1096"/>
                  </a:lnTo>
                  <a:cubicBezTo>
                    <a:pt x="3059" y="1119"/>
                    <a:pt x="3219" y="1164"/>
                    <a:pt x="3379" y="1187"/>
                  </a:cubicBezTo>
                  <a:cubicBezTo>
                    <a:pt x="3538" y="1210"/>
                    <a:pt x="3675" y="1278"/>
                    <a:pt x="3835" y="1324"/>
                  </a:cubicBezTo>
                  <a:cubicBezTo>
                    <a:pt x="3995" y="1370"/>
                    <a:pt x="4155" y="1438"/>
                    <a:pt x="4292" y="1484"/>
                  </a:cubicBezTo>
                  <a:cubicBezTo>
                    <a:pt x="4451" y="1507"/>
                    <a:pt x="4565" y="1598"/>
                    <a:pt x="4702" y="1644"/>
                  </a:cubicBezTo>
                  <a:cubicBezTo>
                    <a:pt x="4817" y="1712"/>
                    <a:pt x="4954" y="1735"/>
                    <a:pt x="5068" y="1803"/>
                  </a:cubicBezTo>
                  <a:cubicBezTo>
                    <a:pt x="5159" y="1872"/>
                    <a:pt x="5250" y="1895"/>
                    <a:pt x="5342" y="1940"/>
                  </a:cubicBezTo>
                  <a:cubicBezTo>
                    <a:pt x="5501" y="2009"/>
                    <a:pt x="5615" y="2054"/>
                    <a:pt x="5615" y="2054"/>
                  </a:cubicBezTo>
                  <a:cubicBezTo>
                    <a:pt x="5615" y="2054"/>
                    <a:pt x="5570" y="1963"/>
                    <a:pt x="5501" y="1780"/>
                  </a:cubicBezTo>
                  <a:cubicBezTo>
                    <a:pt x="5456" y="1712"/>
                    <a:pt x="5410" y="1598"/>
                    <a:pt x="5342" y="1507"/>
                  </a:cubicBezTo>
                  <a:cubicBezTo>
                    <a:pt x="5273" y="1370"/>
                    <a:pt x="5182" y="1278"/>
                    <a:pt x="5068" y="1141"/>
                  </a:cubicBezTo>
                  <a:cubicBezTo>
                    <a:pt x="4976" y="1027"/>
                    <a:pt x="4862" y="890"/>
                    <a:pt x="4725" y="776"/>
                  </a:cubicBezTo>
                  <a:cubicBezTo>
                    <a:pt x="4565" y="685"/>
                    <a:pt x="4429" y="548"/>
                    <a:pt x="4246" y="434"/>
                  </a:cubicBezTo>
                  <a:cubicBezTo>
                    <a:pt x="4063" y="365"/>
                    <a:pt x="3881" y="251"/>
                    <a:pt x="3652" y="183"/>
                  </a:cubicBezTo>
                  <a:cubicBezTo>
                    <a:pt x="3447" y="114"/>
                    <a:pt x="3242" y="46"/>
                    <a:pt x="3013" y="46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2" name="Google Shape;13332;g24384d3dfa2_2_2134"/>
            <p:cNvSpPr/>
            <p:nvPr/>
          </p:nvSpPr>
          <p:spPr>
            <a:xfrm>
              <a:off x="3603700" y="1193075"/>
              <a:ext cx="106175" cy="43000"/>
            </a:xfrm>
            <a:custGeom>
              <a:avLst/>
              <a:gdLst/>
              <a:ahLst/>
              <a:cxnLst/>
              <a:rect l="l" t="t" r="r" b="b"/>
              <a:pathLst>
                <a:path w="4247" h="1720" extrusionOk="0">
                  <a:moveTo>
                    <a:pt x="2116" y="1"/>
                  </a:moveTo>
                  <a:cubicBezTo>
                    <a:pt x="2080" y="1"/>
                    <a:pt x="2044" y="3"/>
                    <a:pt x="2009" y="7"/>
                  </a:cubicBezTo>
                  <a:lnTo>
                    <a:pt x="1735" y="53"/>
                  </a:lnTo>
                  <a:cubicBezTo>
                    <a:pt x="1644" y="76"/>
                    <a:pt x="1553" y="98"/>
                    <a:pt x="1461" y="121"/>
                  </a:cubicBezTo>
                  <a:cubicBezTo>
                    <a:pt x="1370" y="144"/>
                    <a:pt x="1302" y="190"/>
                    <a:pt x="1210" y="235"/>
                  </a:cubicBezTo>
                  <a:cubicBezTo>
                    <a:pt x="1142" y="258"/>
                    <a:pt x="1073" y="304"/>
                    <a:pt x="982" y="350"/>
                  </a:cubicBezTo>
                  <a:cubicBezTo>
                    <a:pt x="708" y="532"/>
                    <a:pt x="503" y="738"/>
                    <a:pt x="343" y="966"/>
                  </a:cubicBezTo>
                  <a:cubicBezTo>
                    <a:pt x="46" y="1377"/>
                    <a:pt x="1" y="1719"/>
                    <a:pt x="1" y="1719"/>
                  </a:cubicBezTo>
                  <a:cubicBezTo>
                    <a:pt x="1" y="1719"/>
                    <a:pt x="69" y="1696"/>
                    <a:pt x="206" y="1628"/>
                  </a:cubicBezTo>
                  <a:cubicBezTo>
                    <a:pt x="320" y="1559"/>
                    <a:pt x="503" y="1468"/>
                    <a:pt x="685" y="1354"/>
                  </a:cubicBezTo>
                  <a:cubicBezTo>
                    <a:pt x="891" y="1263"/>
                    <a:pt x="1119" y="1171"/>
                    <a:pt x="1347" y="1080"/>
                  </a:cubicBezTo>
                  <a:cubicBezTo>
                    <a:pt x="1484" y="1057"/>
                    <a:pt x="1598" y="1011"/>
                    <a:pt x="1713" y="989"/>
                  </a:cubicBezTo>
                  <a:cubicBezTo>
                    <a:pt x="1781" y="989"/>
                    <a:pt x="1850" y="966"/>
                    <a:pt x="1895" y="966"/>
                  </a:cubicBezTo>
                  <a:lnTo>
                    <a:pt x="2078" y="943"/>
                  </a:lnTo>
                  <a:cubicBezTo>
                    <a:pt x="2116" y="935"/>
                    <a:pt x="2156" y="933"/>
                    <a:pt x="2198" y="933"/>
                  </a:cubicBezTo>
                  <a:cubicBezTo>
                    <a:pt x="2281" y="933"/>
                    <a:pt x="2367" y="943"/>
                    <a:pt x="2443" y="943"/>
                  </a:cubicBezTo>
                  <a:cubicBezTo>
                    <a:pt x="2557" y="943"/>
                    <a:pt x="2694" y="966"/>
                    <a:pt x="2808" y="989"/>
                  </a:cubicBezTo>
                  <a:cubicBezTo>
                    <a:pt x="2922" y="1011"/>
                    <a:pt x="3059" y="1057"/>
                    <a:pt x="3173" y="1080"/>
                  </a:cubicBezTo>
                  <a:cubicBezTo>
                    <a:pt x="3288" y="1103"/>
                    <a:pt x="3402" y="1148"/>
                    <a:pt x="3493" y="1171"/>
                  </a:cubicBezTo>
                  <a:cubicBezTo>
                    <a:pt x="3607" y="1217"/>
                    <a:pt x="3721" y="1240"/>
                    <a:pt x="3790" y="1285"/>
                  </a:cubicBezTo>
                  <a:cubicBezTo>
                    <a:pt x="3881" y="1308"/>
                    <a:pt x="3972" y="1331"/>
                    <a:pt x="4041" y="1377"/>
                  </a:cubicBezTo>
                  <a:cubicBezTo>
                    <a:pt x="4178" y="1422"/>
                    <a:pt x="4246" y="1422"/>
                    <a:pt x="4246" y="1422"/>
                  </a:cubicBezTo>
                  <a:cubicBezTo>
                    <a:pt x="4246" y="1422"/>
                    <a:pt x="4223" y="1354"/>
                    <a:pt x="4155" y="1217"/>
                  </a:cubicBezTo>
                  <a:cubicBezTo>
                    <a:pt x="4109" y="1171"/>
                    <a:pt x="4064" y="1080"/>
                    <a:pt x="4018" y="989"/>
                  </a:cubicBezTo>
                  <a:cubicBezTo>
                    <a:pt x="3972" y="897"/>
                    <a:pt x="3881" y="806"/>
                    <a:pt x="3790" y="738"/>
                  </a:cubicBezTo>
                  <a:cubicBezTo>
                    <a:pt x="3698" y="646"/>
                    <a:pt x="3607" y="532"/>
                    <a:pt x="3493" y="441"/>
                  </a:cubicBezTo>
                  <a:cubicBezTo>
                    <a:pt x="3356" y="372"/>
                    <a:pt x="3219" y="281"/>
                    <a:pt x="3082" y="190"/>
                  </a:cubicBezTo>
                  <a:cubicBezTo>
                    <a:pt x="2922" y="144"/>
                    <a:pt x="2740" y="76"/>
                    <a:pt x="2580" y="53"/>
                  </a:cubicBezTo>
                  <a:cubicBezTo>
                    <a:pt x="2432" y="34"/>
                    <a:pt x="2270" y="1"/>
                    <a:pt x="2116" y="1"/>
                  </a:cubicBez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3" name="Google Shape;13333;g24384d3dfa2_2_2134"/>
            <p:cNvSpPr/>
            <p:nvPr/>
          </p:nvSpPr>
          <p:spPr>
            <a:xfrm>
              <a:off x="3681300" y="1242875"/>
              <a:ext cx="52525" cy="202600"/>
            </a:xfrm>
            <a:custGeom>
              <a:avLst/>
              <a:gdLst/>
              <a:ahLst/>
              <a:cxnLst/>
              <a:rect l="l" t="t" r="r" b="b"/>
              <a:pathLst>
                <a:path w="2101" h="8104" extrusionOk="0">
                  <a:moveTo>
                    <a:pt x="1097" y="1"/>
                  </a:moveTo>
                  <a:cubicBezTo>
                    <a:pt x="937" y="617"/>
                    <a:pt x="823" y="1233"/>
                    <a:pt x="708" y="1850"/>
                  </a:cubicBezTo>
                  <a:cubicBezTo>
                    <a:pt x="594" y="2466"/>
                    <a:pt x="503" y="3082"/>
                    <a:pt x="412" y="3699"/>
                  </a:cubicBezTo>
                  <a:cubicBezTo>
                    <a:pt x="366" y="3995"/>
                    <a:pt x="343" y="4315"/>
                    <a:pt x="298" y="4634"/>
                  </a:cubicBezTo>
                  <a:cubicBezTo>
                    <a:pt x="252" y="4931"/>
                    <a:pt x="229" y="5251"/>
                    <a:pt x="184" y="5547"/>
                  </a:cubicBezTo>
                  <a:cubicBezTo>
                    <a:pt x="115" y="6187"/>
                    <a:pt x="69" y="6803"/>
                    <a:pt x="24" y="7419"/>
                  </a:cubicBezTo>
                  <a:lnTo>
                    <a:pt x="1" y="7602"/>
                  </a:lnTo>
                  <a:lnTo>
                    <a:pt x="161" y="7647"/>
                  </a:lnTo>
                  <a:cubicBezTo>
                    <a:pt x="800" y="7830"/>
                    <a:pt x="1439" y="8013"/>
                    <a:pt x="2101" y="8104"/>
                  </a:cubicBezTo>
                  <a:cubicBezTo>
                    <a:pt x="1581" y="7813"/>
                    <a:pt x="1022" y="7559"/>
                    <a:pt x="478" y="7326"/>
                  </a:cubicBezTo>
                  <a:lnTo>
                    <a:pt x="478" y="7326"/>
                  </a:lnTo>
                  <a:cubicBezTo>
                    <a:pt x="562" y="6756"/>
                    <a:pt x="645" y="6186"/>
                    <a:pt x="708" y="5616"/>
                  </a:cubicBezTo>
                  <a:cubicBezTo>
                    <a:pt x="754" y="5296"/>
                    <a:pt x="777" y="5000"/>
                    <a:pt x="823" y="4680"/>
                  </a:cubicBezTo>
                  <a:cubicBezTo>
                    <a:pt x="845" y="4383"/>
                    <a:pt x="891" y="4064"/>
                    <a:pt x="914" y="3744"/>
                  </a:cubicBezTo>
                  <a:cubicBezTo>
                    <a:pt x="960" y="3128"/>
                    <a:pt x="1005" y="2512"/>
                    <a:pt x="1051" y="1873"/>
                  </a:cubicBezTo>
                  <a:cubicBezTo>
                    <a:pt x="1074" y="1256"/>
                    <a:pt x="1097" y="640"/>
                    <a:pt x="1097" y="1"/>
                  </a:cubicBezTo>
                  <a:close/>
                </a:path>
              </a:pathLst>
            </a:custGeom>
            <a:solidFill>
              <a:srgbClr val="CF66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4" name="Google Shape;13334;g24384d3dfa2_2_2134"/>
            <p:cNvSpPr/>
            <p:nvPr/>
          </p:nvSpPr>
          <p:spPr>
            <a:xfrm>
              <a:off x="4048800" y="1274275"/>
              <a:ext cx="47375" cy="115850"/>
            </a:xfrm>
            <a:custGeom>
              <a:avLst/>
              <a:gdLst/>
              <a:ahLst/>
              <a:cxnLst/>
              <a:rect l="l" t="t" r="r" b="b"/>
              <a:pathLst>
                <a:path w="1895" h="4634" extrusionOk="0">
                  <a:moveTo>
                    <a:pt x="845" y="0"/>
                  </a:moveTo>
                  <a:cubicBezTo>
                    <a:pt x="708" y="0"/>
                    <a:pt x="548" y="23"/>
                    <a:pt x="434" y="114"/>
                  </a:cubicBezTo>
                  <a:cubicBezTo>
                    <a:pt x="320" y="206"/>
                    <a:pt x="251" y="320"/>
                    <a:pt x="206" y="434"/>
                  </a:cubicBezTo>
                  <a:cubicBezTo>
                    <a:pt x="115" y="639"/>
                    <a:pt x="69" y="868"/>
                    <a:pt x="46" y="1073"/>
                  </a:cubicBezTo>
                  <a:cubicBezTo>
                    <a:pt x="0" y="1301"/>
                    <a:pt x="0" y="1507"/>
                    <a:pt x="0" y="1712"/>
                  </a:cubicBezTo>
                  <a:cubicBezTo>
                    <a:pt x="0" y="2146"/>
                    <a:pt x="23" y="2557"/>
                    <a:pt x="92" y="2968"/>
                  </a:cubicBezTo>
                  <a:lnTo>
                    <a:pt x="115" y="3059"/>
                  </a:lnTo>
                  <a:lnTo>
                    <a:pt x="183" y="3105"/>
                  </a:lnTo>
                  <a:lnTo>
                    <a:pt x="297" y="3150"/>
                  </a:lnTo>
                  <a:cubicBezTo>
                    <a:pt x="320" y="3173"/>
                    <a:pt x="366" y="3196"/>
                    <a:pt x="388" y="3219"/>
                  </a:cubicBezTo>
                  <a:cubicBezTo>
                    <a:pt x="434" y="3264"/>
                    <a:pt x="503" y="3310"/>
                    <a:pt x="548" y="3356"/>
                  </a:cubicBezTo>
                  <a:cubicBezTo>
                    <a:pt x="571" y="3378"/>
                    <a:pt x="571" y="3424"/>
                    <a:pt x="594" y="3447"/>
                  </a:cubicBezTo>
                  <a:cubicBezTo>
                    <a:pt x="617" y="3470"/>
                    <a:pt x="617" y="3515"/>
                    <a:pt x="617" y="3538"/>
                  </a:cubicBezTo>
                  <a:cubicBezTo>
                    <a:pt x="640" y="3607"/>
                    <a:pt x="640" y="3675"/>
                    <a:pt x="617" y="3766"/>
                  </a:cubicBezTo>
                  <a:cubicBezTo>
                    <a:pt x="594" y="3903"/>
                    <a:pt x="525" y="4063"/>
                    <a:pt x="434" y="4223"/>
                  </a:cubicBezTo>
                  <a:cubicBezTo>
                    <a:pt x="343" y="4360"/>
                    <a:pt x="251" y="4497"/>
                    <a:pt x="115" y="4634"/>
                  </a:cubicBezTo>
                  <a:cubicBezTo>
                    <a:pt x="274" y="4543"/>
                    <a:pt x="411" y="4428"/>
                    <a:pt x="525" y="4291"/>
                  </a:cubicBezTo>
                  <a:cubicBezTo>
                    <a:pt x="662" y="4155"/>
                    <a:pt x="776" y="3995"/>
                    <a:pt x="822" y="3812"/>
                  </a:cubicBezTo>
                  <a:cubicBezTo>
                    <a:pt x="868" y="3721"/>
                    <a:pt x="891" y="3630"/>
                    <a:pt x="868" y="3515"/>
                  </a:cubicBezTo>
                  <a:cubicBezTo>
                    <a:pt x="868" y="3470"/>
                    <a:pt x="868" y="3401"/>
                    <a:pt x="845" y="3356"/>
                  </a:cubicBezTo>
                  <a:cubicBezTo>
                    <a:pt x="822" y="3310"/>
                    <a:pt x="799" y="3242"/>
                    <a:pt x="776" y="3219"/>
                  </a:cubicBezTo>
                  <a:cubicBezTo>
                    <a:pt x="731" y="3105"/>
                    <a:pt x="640" y="3036"/>
                    <a:pt x="571" y="2968"/>
                  </a:cubicBezTo>
                  <a:cubicBezTo>
                    <a:pt x="548" y="2945"/>
                    <a:pt x="503" y="2922"/>
                    <a:pt x="457" y="2876"/>
                  </a:cubicBezTo>
                  <a:lnTo>
                    <a:pt x="407" y="2851"/>
                  </a:lnTo>
                  <a:lnTo>
                    <a:pt x="407" y="2851"/>
                  </a:lnTo>
                  <a:cubicBezTo>
                    <a:pt x="386" y="2484"/>
                    <a:pt x="366" y="2098"/>
                    <a:pt x="366" y="1712"/>
                  </a:cubicBezTo>
                  <a:cubicBezTo>
                    <a:pt x="388" y="1324"/>
                    <a:pt x="411" y="913"/>
                    <a:pt x="525" y="571"/>
                  </a:cubicBezTo>
                  <a:cubicBezTo>
                    <a:pt x="594" y="411"/>
                    <a:pt x="685" y="320"/>
                    <a:pt x="822" y="320"/>
                  </a:cubicBezTo>
                  <a:cubicBezTo>
                    <a:pt x="891" y="320"/>
                    <a:pt x="982" y="343"/>
                    <a:pt x="1073" y="388"/>
                  </a:cubicBezTo>
                  <a:cubicBezTo>
                    <a:pt x="1164" y="411"/>
                    <a:pt x="1256" y="457"/>
                    <a:pt x="1324" y="502"/>
                  </a:cubicBezTo>
                  <a:cubicBezTo>
                    <a:pt x="1393" y="548"/>
                    <a:pt x="1484" y="617"/>
                    <a:pt x="1530" y="685"/>
                  </a:cubicBezTo>
                  <a:cubicBezTo>
                    <a:pt x="1598" y="754"/>
                    <a:pt x="1667" y="822"/>
                    <a:pt x="1689" y="913"/>
                  </a:cubicBezTo>
                  <a:cubicBezTo>
                    <a:pt x="1781" y="1096"/>
                    <a:pt x="1826" y="1301"/>
                    <a:pt x="1849" y="1507"/>
                  </a:cubicBezTo>
                  <a:cubicBezTo>
                    <a:pt x="1895" y="1301"/>
                    <a:pt x="1895" y="1073"/>
                    <a:pt x="1826" y="868"/>
                  </a:cubicBezTo>
                  <a:cubicBezTo>
                    <a:pt x="1804" y="754"/>
                    <a:pt x="1758" y="662"/>
                    <a:pt x="1689" y="571"/>
                  </a:cubicBezTo>
                  <a:cubicBezTo>
                    <a:pt x="1621" y="457"/>
                    <a:pt x="1553" y="388"/>
                    <a:pt x="1461" y="297"/>
                  </a:cubicBezTo>
                  <a:cubicBezTo>
                    <a:pt x="1393" y="229"/>
                    <a:pt x="1279" y="160"/>
                    <a:pt x="1164" y="114"/>
                  </a:cubicBezTo>
                  <a:cubicBezTo>
                    <a:pt x="1073" y="69"/>
                    <a:pt x="982" y="46"/>
                    <a:pt x="845" y="0"/>
                  </a:cubicBezTo>
                  <a:close/>
                </a:path>
              </a:pathLst>
            </a:custGeom>
            <a:solidFill>
              <a:srgbClr val="CF66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5" name="Google Shape;13335;g24384d3dfa2_2_2134"/>
            <p:cNvSpPr/>
            <p:nvPr/>
          </p:nvSpPr>
          <p:spPr>
            <a:xfrm>
              <a:off x="3789725" y="1288525"/>
              <a:ext cx="79925" cy="58800"/>
            </a:xfrm>
            <a:custGeom>
              <a:avLst/>
              <a:gdLst/>
              <a:ahLst/>
              <a:cxnLst/>
              <a:rect l="l" t="t" r="r" b="b"/>
              <a:pathLst>
                <a:path w="3197" h="2352" extrusionOk="0">
                  <a:moveTo>
                    <a:pt x="115" y="1"/>
                  </a:moveTo>
                  <a:cubicBezTo>
                    <a:pt x="115" y="1"/>
                    <a:pt x="92" y="92"/>
                    <a:pt x="69" y="229"/>
                  </a:cubicBezTo>
                  <a:cubicBezTo>
                    <a:pt x="46" y="321"/>
                    <a:pt x="24" y="412"/>
                    <a:pt x="1" y="526"/>
                  </a:cubicBezTo>
                  <a:cubicBezTo>
                    <a:pt x="1" y="640"/>
                    <a:pt x="1" y="754"/>
                    <a:pt x="1" y="914"/>
                  </a:cubicBezTo>
                  <a:cubicBezTo>
                    <a:pt x="24" y="1051"/>
                    <a:pt x="46" y="1188"/>
                    <a:pt x="115" y="1348"/>
                  </a:cubicBezTo>
                  <a:cubicBezTo>
                    <a:pt x="183" y="1507"/>
                    <a:pt x="252" y="1667"/>
                    <a:pt x="389" y="1804"/>
                  </a:cubicBezTo>
                  <a:cubicBezTo>
                    <a:pt x="457" y="1895"/>
                    <a:pt x="526" y="1964"/>
                    <a:pt x="594" y="2010"/>
                  </a:cubicBezTo>
                  <a:cubicBezTo>
                    <a:pt x="685" y="2078"/>
                    <a:pt x="754" y="2147"/>
                    <a:pt x="845" y="2192"/>
                  </a:cubicBezTo>
                  <a:cubicBezTo>
                    <a:pt x="959" y="2215"/>
                    <a:pt x="1051" y="2283"/>
                    <a:pt x="1142" y="2283"/>
                  </a:cubicBezTo>
                  <a:cubicBezTo>
                    <a:pt x="1256" y="2306"/>
                    <a:pt x="1347" y="2329"/>
                    <a:pt x="1462" y="2352"/>
                  </a:cubicBezTo>
                  <a:lnTo>
                    <a:pt x="1758" y="2329"/>
                  </a:lnTo>
                  <a:cubicBezTo>
                    <a:pt x="1872" y="2306"/>
                    <a:pt x="1964" y="2283"/>
                    <a:pt x="2055" y="2238"/>
                  </a:cubicBezTo>
                  <a:cubicBezTo>
                    <a:pt x="2169" y="2215"/>
                    <a:pt x="2238" y="2169"/>
                    <a:pt x="2329" y="2124"/>
                  </a:cubicBezTo>
                  <a:cubicBezTo>
                    <a:pt x="2420" y="2078"/>
                    <a:pt x="2489" y="2010"/>
                    <a:pt x="2557" y="1941"/>
                  </a:cubicBezTo>
                  <a:cubicBezTo>
                    <a:pt x="2717" y="1827"/>
                    <a:pt x="2808" y="1667"/>
                    <a:pt x="2900" y="1553"/>
                  </a:cubicBezTo>
                  <a:cubicBezTo>
                    <a:pt x="2991" y="1393"/>
                    <a:pt x="3036" y="1256"/>
                    <a:pt x="3105" y="1119"/>
                  </a:cubicBezTo>
                  <a:cubicBezTo>
                    <a:pt x="3128" y="982"/>
                    <a:pt x="3151" y="845"/>
                    <a:pt x="3173" y="754"/>
                  </a:cubicBezTo>
                  <a:cubicBezTo>
                    <a:pt x="3196" y="640"/>
                    <a:pt x="3173" y="549"/>
                    <a:pt x="3173" y="457"/>
                  </a:cubicBezTo>
                  <a:cubicBezTo>
                    <a:pt x="3173" y="298"/>
                    <a:pt x="3173" y="229"/>
                    <a:pt x="3173" y="229"/>
                  </a:cubicBezTo>
                  <a:cubicBezTo>
                    <a:pt x="3173" y="229"/>
                    <a:pt x="3128" y="298"/>
                    <a:pt x="3082" y="435"/>
                  </a:cubicBezTo>
                  <a:cubicBezTo>
                    <a:pt x="3036" y="526"/>
                    <a:pt x="3014" y="617"/>
                    <a:pt x="2968" y="709"/>
                  </a:cubicBezTo>
                  <a:cubicBezTo>
                    <a:pt x="2922" y="800"/>
                    <a:pt x="2854" y="891"/>
                    <a:pt x="2808" y="1005"/>
                  </a:cubicBezTo>
                  <a:cubicBezTo>
                    <a:pt x="2740" y="1097"/>
                    <a:pt x="2671" y="1211"/>
                    <a:pt x="2580" y="1302"/>
                  </a:cubicBezTo>
                  <a:cubicBezTo>
                    <a:pt x="2489" y="1393"/>
                    <a:pt x="2397" y="1507"/>
                    <a:pt x="2260" y="1576"/>
                  </a:cubicBezTo>
                  <a:cubicBezTo>
                    <a:pt x="2169" y="1667"/>
                    <a:pt x="2009" y="1690"/>
                    <a:pt x="1895" y="1758"/>
                  </a:cubicBezTo>
                  <a:lnTo>
                    <a:pt x="1690" y="1804"/>
                  </a:lnTo>
                  <a:lnTo>
                    <a:pt x="1484" y="1804"/>
                  </a:lnTo>
                  <a:cubicBezTo>
                    <a:pt x="1416" y="1804"/>
                    <a:pt x="1347" y="1781"/>
                    <a:pt x="1279" y="1781"/>
                  </a:cubicBezTo>
                  <a:cubicBezTo>
                    <a:pt x="1210" y="1758"/>
                    <a:pt x="1142" y="1736"/>
                    <a:pt x="1073" y="1713"/>
                  </a:cubicBezTo>
                  <a:cubicBezTo>
                    <a:pt x="1005" y="1690"/>
                    <a:pt x="959" y="1644"/>
                    <a:pt x="891" y="1622"/>
                  </a:cubicBezTo>
                  <a:cubicBezTo>
                    <a:pt x="845" y="1576"/>
                    <a:pt x="777" y="1530"/>
                    <a:pt x="731" y="1485"/>
                  </a:cubicBezTo>
                  <a:cubicBezTo>
                    <a:pt x="640" y="1393"/>
                    <a:pt x="549" y="1279"/>
                    <a:pt x="480" y="1188"/>
                  </a:cubicBezTo>
                  <a:cubicBezTo>
                    <a:pt x="412" y="1074"/>
                    <a:pt x="366" y="937"/>
                    <a:pt x="320" y="845"/>
                  </a:cubicBezTo>
                  <a:cubicBezTo>
                    <a:pt x="275" y="709"/>
                    <a:pt x="252" y="617"/>
                    <a:pt x="206" y="503"/>
                  </a:cubicBezTo>
                  <a:cubicBezTo>
                    <a:pt x="183" y="412"/>
                    <a:pt x="183" y="321"/>
                    <a:pt x="160" y="252"/>
                  </a:cubicBezTo>
                  <a:cubicBezTo>
                    <a:pt x="138" y="92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181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g24384d3dfa2_2_2134"/>
            <p:cNvSpPr/>
            <p:nvPr/>
          </p:nvSpPr>
          <p:spPr>
            <a:xfrm>
              <a:off x="3609400" y="1279400"/>
              <a:ext cx="75925" cy="57675"/>
            </a:xfrm>
            <a:custGeom>
              <a:avLst/>
              <a:gdLst/>
              <a:ahLst/>
              <a:cxnLst/>
              <a:rect l="l" t="t" r="r" b="b"/>
              <a:pathLst>
                <a:path w="3037" h="2307" extrusionOk="0">
                  <a:moveTo>
                    <a:pt x="115" y="1"/>
                  </a:moveTo>
                  <a:cubicBezTo>
                    <a:pt x="115" y="1"/>
                    <a:pt x="92" y="69"/>
                    <a:pt x="47" y="229"/>
                  </a:cubicBezTo>
                  <a:cubicBezTo>
                    <a:pt x="47" y="297"/>
                    <a:pt x="1" y="389"/>
                    <a:pt x="1" y="503"/>
                  </a:cubicBezTo>
                  <a:cubicBezTo>
                    <a:pt x="1" y="617"/>
                    <a:pt x="1" y="731"/>
                    <a:pt x="1" y="868"/>
                  </a:cubicBezTo>
                  <a:cubicBezTo>
                    <a:pt x="24" y="1005"/>
                    <a:pt x="47" y="1165"/>
                    <a:pt x="92" y="1325"/>
                  </a:cubicBezTo>
                  <a:cubicBezTo>
                    <a:pt x="161" y="1462"/>
                    <a:pt x="206" y="1644"/>
                    <a:pt x="343" y="1781"/>
                  </a:cubicBezTo>
                  <a:cubicBezTo>
                    <a:pt x="389" y="1850"/>
                    <a:pt x="457" y="1918"/>
                    <a:pt x="549" y="1987"/>
                  </a:cubicBezTo>
                  <a:cubicBezTo>
                    <a:pt x="617" y="2032"/>
                    <a:pt x="686" y="2123"/>
                    <a:pt x="777" y="2146"/>
                  </a:cubicBezTo>
                  <a:cubicBezTo>
                    <a:pt x="891" y="2192"/>
                    <a:pt x="982" y="2238"/>
                    <a:pt x="1074" y="2260"/>
                  </a:cubicBezTo>
                  <a:cubicBezTo>
                    <a:pt x="1165" y="2283"/>
                    <a:pt x="1279" y="2306"/>
                    <a:pt x="1370" y="2306"/>
                  </a:cubicBezTo>
                  <a:lnTo>
                    <a:pt x="1690" y="2306"/>
                  </a:lnTo>
                  <a:cubicBezTo>
                    <a:pt x="1781" y="2260"/>
                    <a:pt x="1895" y="2238"/>
                    <a:pt x="1987" y="2215"/>
                  </a:cubicBezTo>
                  <a:cubicBezTo>
                    <a:pt x="2169" y="2123"/>
                    <a:pt x="2329" y="2032"/>
                    <a:pt x="2466" y="1895"/>
                  </a:cubicBezTo>
                  <a:cubicBezTo>
                    <a:pt x="2603" y="1781"/>
                    <a:pt x="2694" y="1621"/>
                    <a:pt x="2786" y="1484"/>
                  </a:cubicBezTo>
                  <a:cubicBezTo>
                    <a:pt x="2854" y="1347"/>
                    <a:pt x="2923" y="1210"/>
                    <a:pt x="2968" y="1074"/>
                  </a:cubicBezTo>
                  <a:cubicBezTo>
                    <a:pt x="2991" y="937"/>
                    <a:pt x="3014" y="822"/>
                    <a:pt x="3037" y="708"/>
                  </a:cubicBezTo>
                  <a:cubicBezTo>
                    <a:pt x="3037" y="594"/>
                    <a:pt x="3037" y="503"/>
                    <a:pt x="3037" y="434"/>
                  </a:cubicBezTo>
                  <a:cubicBezTo>
                    <a:pt x="3037" y="275"/>
                    <a:pt x="3014" y="183"/>
                    <a:pt x="3014" y="183"/>
                  </a:cubicBezTo>
                  <a:cubicBezTo>
                    <a:pt x="3014" y="183"/>
                    <a:pt x="2991" y="275"/>
                    <a:pt x="2923" y="412"/>
                  </a:cubicBezTo>
                  <a:cubicBezTo>
                    <a:pt x="2900" y="480"/>
                    <a:pt x="2877" y="571"/>
                    <a:pt x="2831" y="663"/>
                  </a:cubicBezTo>
                  <a:cubicBezTo>
                    <a:pt x="2786" y="754"/>
                    <a:pt x="2740" y="845"/>
                    <a:pt x="2671" y="959"/>
                  </a:cubicBezTo>
                  <a:cubicBezTo>
                    <a:pt x="2603" y="1051"/>
                    <a:pt x="2535" y="1165"/>
                    <a:pt x="2466" y="1256"/>
                  </a:cubicBezTo>
                  <a:cubicBezTo>
                    <a:pt x="2352" y="1347"/>
                    <a:pt x="2283" y="1462"/>
                    <a:pt x="2169" y="1530"/>
                  </a:cubicBezTo>
                  <a:cubicBezTo>
                    <a:pt x="2055" y="1621"/>
                    <a:pt x="1918" y="1667"/>
                    <a:pt x="1804" y="1735"/>
                  </a:cubicBezTo>
                  <a:cubicBezTo>
                    <a:pt x="1736" y="1735"/>
                    <a:pt x="1667" y="1758"/>
                    <a:pt x="1599" y="1781"/>
                  </a:cubicBezTo>
                  <a:lnTo>
                    <a:pt x="1393" y="1781"/>
                  </a:lnTo>
                  <a:cubicBezTo>
                    <a:pt x="1325" y="1781"/>
                    <a:pt x="1279" y="1758"/>
                    <a:pt x="1211" y="1758"/>
                  </a:cubicBezTo>
                  <a:cubicBezTo>
                    <a:pt x="1142" y="1758"/>
                    <a:pt x="1074" y="1713"/>
                    <a:pt x="1005" y="1690"/>
                  </a:cubicBezTo>
                  <a:cubicBezTo>
                    <a:pt x="891" y="1644"/>
                    <a:pt x="777" y="1576"/>
                    <a:pt x="686" y="1462"/>
                  </a:cubicBezTo>
                  <a:cubicBezTo>
                    <a:pt x="594" y="1393"/>
                    <a:pt x="526" y="1256"/>
                    <a:pt x="457" y="1165"/>
                  </a:cubicBezTo>
                  <a:cubicBezTo>
                    <a:pt x="389" y="1051"/>
                    <a:pt x="343" y="914"/>
                    <a:pt x="298" y="822"/>
                  </a:cubicBezTo>
                  <a:cubicBezTo>
                    <a:pt x="275" y="708"/>
                    <a:pt x="229" y="594"/>
                    <a:pt x="206" y="480"/>
                  </a:cubicBezTo>
                  <a:cubicBezTo>
                    <a:pt x="184" y="389"/>
                    <a:pt x="184" y="297"/>
                    <a:pt x="161" y="229"/>
                  </a:cubicBezTo>
                  <a:cubicBezTo>
                    <a:pt x="138" y="92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181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g24384d3dfa2_2_2134"/>
            <p:cNvSpPr/>
            <p:nvPr/>
          </p:nvSpPr>
          <p:spPr>
            <a:xfrm>
              <a:off x="3672175" y="1463150"/>
              <a:ext cx="202025" cy="55825"/>
            </a:xfrm>
            <a:custGeom>
              <a:avLst/>
              <a:gdLst/>
              <a:ahLst/>
              <a:cxnLst/>
              <a:rect l="l" t="t" r="r" b="b"/>
              <a:pathLst>
                <a:path w="8081" h="2233" extrusionOk="0">
                  <a:moveTo>
                    <a:pt x="8081" y="0"/>
                  </a:moveTo>
                  <a:lnTo>
                    <a:pt x="1" y="754"/>
                  </a:lnTo>
                  <a:cubicBezTo>
                    <a:pt x="1335" y="1846"/>
                    <a:pt x="2582" y="2232"/>
                    <a:pt x="3679" y="2232"/>
                  </a:cubicBezTo>
                  <a:cubicBezTo>
                    <a:pt x="6316" y="2232"/>
                    <a:pt x="8081" y="1"/>
                    <a:pt x="80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8" name="Google Shape;13338;g24384d3dfa2_2_2134"/>
            <p:cNvSpPr/>
            <p:nvPr/>
          </p:nvSpPr>
          <p:spPr>
            <a:xfrm>
              <a:off x="3134950" y="4448700"/>
              <a:ext cx="423125" cy="487025"/>
            </a:xfrm>
            <a:custGeom>
              <a:avLst/>
              <a:gdLst/>
              <a:ahLst/>
              <a:cxnLst/>
              <a:rect l="l" t="t" r="r" b="b"/>
              <a:pathLst>
                <a:path w="16925" h="19481" extrusionOk="0">
                  <a:moveTo>
                    <a:pt x="10830" y="0"/>
                  </a:moveTo>
                  <a:lnTo>
                    <a:pt x="10214" y="14038"/>
                  </a:lnTo>
                  <a:cubicBezTo>
                    <a:pt x="578" y="18252"/>
                    <a:pt x="0" y="19481"/>
                    <a:pt x="2604" y="19481"/>
                  </a:cubicBezTo>
                  <a:cubicBezTo>
                    <a:pt x="6249" y="19481"/>
                    <a:pt x="16126" y="17074"/>
                    <a:pt x="16126" y="17074"/>
                  </a:cubicBezTo>
                  <a:lnTo>
                    <a:pt x="16925" y="6642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9" name="Google Shape;13339;g24384d3dfa2_2_2134"/>
            <p:cNvSpPr/>
            <p:nvPr/>
          </p:nvSpPr>
          <p:spPr>
            <a:xfrm>
              <a:off x="3390850" y="4448700"/>
              <a:ext cx="167225" cy="355825"/>
            </a:xfrm>
            <a:custGeom>
              <a:avLst/>
              <a:gdLst/>
              <a:ahLst/>
              <a:cxnLst/>
              <a:rect l="l" t="t" r="r" b="b"/>
              <a:pathLst>
                <a:path w="6689" h="14233" extrusionOk="0">
                  <a:moveTo>
                    <a:pt x="594" y="0"/>
                  </a:moveTo>
                  <a:lnTo>
                    <a:pt x="1" y="13513"/>
                  </a:lnTo>
                  <a:cubicBezTo>
                    <a:pt x="1233" y="13992"/>
                    <a:pt x="2534" y="14198"/>
                    <a:pt x="3881" y="14220"/>
                  </a:cubicBezTo>
                  <a:cubicBezTo>
                    <a:pt x="4107" y="14227"/>
                    <a:pt x="4328" y="14232"/>
                    <a:pt x="4551" y="14232"/>
                  </a:cubicBezTo>
                  <a:cubicBezTo>
                    <a:pt x="5048" y="14232"/>
                    <a:pt x="5550" y="14208"/>
                    <a:pt x="6118" y="14129"/>
                  </a:cubicBezTo>
                  <a:lnTo>
                    <a:pt x="6689" y="6642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0D1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0" name="Google Shape;13340;g24384d3dfa2_2_2134"/>
            <p:cNvSpPr/>
            <p:nvPr/>
          </p:nvSpPr>
          <p:spPr>
            <a:xfrm>
              <a:off x="3155425" y="4862975"/>
              <a:ext cx="384400" cy="74400"/>
            </a:xfrm>
            <a:custGeom>
              <a:avLst/>
              <a:gdLst/>
              <a:ahLst/>
              <a:cxnLst/>
              <a:rect l="l" t="t" r="r" b="b"/>
              <a:pathLst>
                <a:path w="15376" h="2976" extrusionOk="0">
                  <a:moveTo>
                    <a:pt x="15375" y="0"/>
                  </a:moveTo>
                  <a:lnTo>
                    <a:pt x="15375" y="0"/>
                  </a:lnTo>
                  <a:cubicBezTo>
                    <a:pt x="14225" y="283"/>
                    <a:pt x="5490" y="2342"/>
                    <a:pt x="2036" y="2342"/>
                  </a:cubicBezTo>
                  <a:cubicBezTo>
                    <a:pt x="1308" y="2342"/>
                    <a:pt x="815" y="2250"/>
                    <a:pt x="676" y="2032"/>
                  </a:cubicBezTo>
                  <a:lnTo>
                    <a:pt x="676" y="2032"/>
                  </a:lnTo>
                  <a:cubicBezTo>
                    <a:pt x="1" y="2718"/>
                    <a:pt x="566" y="2976"/>
                    <a:pt x="1797" y="2976"/>
                  </a:cubicBezTo>
                  <a:cubicBezTo>
                    <a:pt x="5519" y="2976"/>
                    <a:pt x="15330" y="617"/>
                    <a:pt x="15330" y="617"/>
                  </a:cubicBezTo>
                  <a:lnTo>
                    <a:pt x="153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1" name="Google Shape;13341;g24384d3dfa2_2_2134"/>
            <p:cNvSpPr/>
            <p:nvPr/>
          </p:nvSpPr>
          <p:spPr>
            <a:xfrm>
              <a:off x="3378875" y="4797925"/>
              <a:ext cx="51950" cy="22275"/>
            </a:xfrm>
            <a:custGeom>
              <a:avLst/>
              <a:gdLst/>
              <a:ahLst/>
              <a:cxnLst/>
              <a:rect l="l" t="t" r="r" b="b"/>
              <a:pathLst>
                <a:path w="2078" h="891" fill="none" extrusionOk="0">
                  <a:moveTo>
                    <a:pt x="0" y="0"/>
                  </a:moveTo>
                  <a:cubicBezTo>
                    <a:pt x="0" y="0"/>
                    <a:pt x="1461" y="0"/>
                    <a:pt x="2078" y="890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2" name="Google Shape;13342;g24384d3dfa2_2_2134"/>
            <p:cNvSpPr/>
            <p:nvPr/>
          </p:nvSpPr>
          <p:spPr>
            <a:xfrm>
              <a:off x="3349775" y="4813900"/>
              <a:ext cx="51375" cy="22275"/>
            </a:xfrm>
            <a:custGeom>
              <a:avLst/>
              <a:gdLst/>
              <a:ahLst/>
              <a:cxnLst/>
              <a:rect l="l" t="t" r="r" b="b"/>
              <a:pathLst>
                <a:path w="2055" h="891" fill="none" extrusionOk="0">
                  <a:moveTo>
                    <a:pt x="0" y="0"/>
                  </a:moveTo>
                  <a:cubicBezTo>
                    <a:pt x="0" y="0"/>
                    <a:pt x="1438" y="0"/>
                    <a:pt x="2055" y="891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3" name="Google Shape;13343;g24384d3dfa2_2_2134"/>
            <p:cNvSpPr/>
            <p:nvPr/>
          </p:nvSpPr>
          <p:spPr>
            <a:xfrm>
              <a:off x="3316100" y="4830450"/>
              <a:ext cx="51950" cy="22275"/>
            </a:xfrm>
            <a:custGeom>
              <a:avLst/>
              <a:gdLst/>
              <a:ahLst/>
              <a:cxnLst/>
              <a:rect l="l" t="t" r="r" b="b"/>
              <a:pathLst>
                <a:path w="2078" h="891" fill="none" extrusionOk="0">
                  <a:moveTo>
                    <a:pt x="1" y="0"/>
                  </a:moveTo>
                  <a:cubicBezTo>
                    <a:pt x="1" y="0"/>
                    <a:pt x="1462" y="0"/>
                    <a:pt x="2078" y="891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4" name="Google Shape;13344;g24384d3dfa2_2_2134"/>
            <p:cNvSpPr/>
            <p:nvPr/>
          </p:nvSpPr>
          <p:spPr>
            <a:xfrm>
              <a:off x="3943225" y="4485225"/>
              <a:ext cx="422800" cy="486900"/>
            </a:xfrm>
            <a:custGeom>
              <a:avLst/>
              <a:gdLst/>
              <a:ahLst/>
              <a:cxnLst/>
              <a:rect l="l" t="t" r="r" b="b"/>
              <a:pathLst>
                <a:path w="16912" h="19476" extrusionOk="0">
                  <a:moveTo>
                    <a:pt x="6095" y="0"/>
                  </a:moveTo>
                  <a:lnTo>
                    <a:pt x="1" y="6642"/>
                  </a:lnTo>
                  <a:lnTo>
                    <a:pt x="777" y="17073"/>
                  </a:lnTo>
                  <a:cubicBezTo>
                    <a:pt x="777" y="17073"/>
                    <a:pt x="10635" y="19476"/>
                    <a:pt x="14292" y="19476"/>
                  </a:cubicBezTo>
                  <a:cubicBezTo>
                    <a:pt x="16912" y="19476"/>
                    <a:pt x="16351" y="18244"/>
                    <a:pt x="6711" y="14015"/>
                  </a:cubicBezTo>
                  <a:lnTo>
                    <a:pt x="6095" y="0"/>
                  </a:lnTo>
                  <a:close/>
                </a:path>
              </a:pathLst>
            </a:custGeom>
            <a:solidFill>
              <a:srgbClr val="35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5" name="Google Shape;13345;g24384d3dfa2_2_2134"/>
            <p:cNvSpPr/>
            <p:nvPr/>
          </p:nvSpPr>
          <p:spPr>
            <a:xfrm>
              <a:off x="3942650" y="4485225"/>
              <a:ext cx="167800" cy="355825"/>
            </a:xfrm>
            <a:custGeom>
              <a:avLst/>
              <a:gdLst/>
              <a:ahLst/>
              <a:cxnLst/>
              <a:rect l="l" t="t" r="r" b="b"/>
              <a:pathLst>
                <a:path w="6712" h="14233" extrusionOk="0">
                  <a:moveTo>
                    <a:pt x="6118" y="0"/>
                  </a:moveTo>
                  <a:lnTo>
                    <a:pt x="1" y="6642"/>
                  </a:lnTo>
                  <a:lnTo>
                    <a:pt x="594" y="14129"/>
                  </a:lnTo>
                  <a:cubicBezTo>
                    <a:pt x="1146" y="14208"/>
                    <a:pt x="1655" y="14232"/>
                    <a:pt x="2157" y="14232"/>
                  </a:cubicBezTo>
                  <a:cubicBezTo>
                    <a:pt x="2382" y="14232"/>
                    <a:pt x="2606" y="14227"/>
                    <a:pt x="2831" y="14220"/>
                  </a:cubicBezTo>
                  <a:cubicBezTo>
                    <a:pt x="4155" y="14197"/>
                    <a:pt x="5456" y="13992"/>
                    <a:pt x="6712" y="13513"/>
                  </a:cubicBezTo>
                  <a:lnTo>
                    <a:pt x="6118" y="0"/>
                  </a:lnTo>
                  <a:close/>
                </a:path>
              </a:pathLst>
            </a:custGeom>
            <a:solidFill>
              <a:srgbClr val="0D11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6" name="Google Shape;13346;g24384d3dfa2_2_2134"/>
            <p:cNvSpPr/>
            <p:nvPr/>
          </p:nvSpPr>
          <p:spPr>
            <a:xfrm>
              <a:off x="3961500" y="4899500"/>
              <a:ext cx="383950" cy="74400"/>
            </a:xfrm>
            <a:custGeom>
              <a:avLst/>
              <a:gdLst/>
              <a:ahLst/>
              <a:cxnLst/>
              <a:rect l="l" t="t" r="r" b="b"/>
              <a:pathLst>
                <a:path w="15358" h="2976" extrusionOk="0">
                  <a:moveTo>
                    <a:pt x="0" y="0"/>
                  </a:moveTo>
                  <a:lnTo>
                    <a:pt x="23" y="616"/>
                  </a:lnTo>
                  <a:cubicBezTo>
                    <a:pt x="23" y="616"/>
                    <a:pt x="9847" y="2976"/>
                    <a:pt x="13566" y="2976"/>
                  </a:cubicBezTo>
                  <a:cubicBezTo>
                    <a:pt x="14795" y="2976"/>
                    <a:pt x="15357" y="2718"/>
                    <a:pt x="14677" y="2032"/>
                  </a:cubicBezTo>
                  <a:lnTo>
                    <a:pt x="14677" y="2032"/>
                  </a:lnTo>
                  <a:cubicBezTo>
                    <a:pt x="14542" y="2250"/>
                    <a:pt x="14051" y="2341"/>
                    <a:pt x="13325" y="2341"/>
                  </a:cubicBezTo>
                  <a:cubicBezTo>
                    <a:pt x="9879" y="2341"/>
                    <a:pt x="1131" y="28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7" name="Google Shape;13347;g24384d3dfa2_2_2134"/>
            <p:cNvSpPr/>
            <p:nvPr/>
          </p:nvSpPr>
          <p:spPr>
            <a:xfrm>
              <a:off x="4070475" y="4834450"/>
              <a:ext cx="51400" cy="22275"/>
            </a:xfrm>
            <a:custGeom>
              <a:avLst/>
              <a:gdLst/>
              <a:ahLst/>
              <a:cxnLst/>
              <a:rect l="l" t="t" r="r" b="b"/>
              <a:pathLst>
                <a:path w="2056" h="891" fill="none" extrusionOk="0">
                  <a:moveTo>
                    <a:pt x="2055" y="0"/>
                  </a:moveTo>
                  <a:cubicBezTo>
                    <a:pt x="2055" y="0"/>
                    <a:pt x="617" y="0"/>
                    <a:pt x="1" y="890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8" name="Google Shape;13348;g24384d3dfa2_2_2134"/>
            <p:cNvSpPr/>
            <p:nvPr/>
          </p:nvSpPr>
          <p:spPr>
            <a:xfrm>
              <a:off x="4100150" y="4850425"/>
              <a:ext cx="51375" cy="22275"/>
            </a:xfrm>
            <a:custGeom>
              <a:avLst/>
              <a:gdLst/>
              <a:ahLst/>
              <a:cxnLst/>
              <a:rect l="l" t="t" r="r" b="b"/>
              <a:pathLst>
                <a:path w="2055" h="891" fill="none" extrusionOk="0">
                  <a:moveTo>
                    <a:pt x="2055" y="0"/>
                  </a:moveTo>
                  <a:cubicBezTo>
                    <a:pt x="2055" y="0"/>
                    <a:pt x="617" y="0"/>
                    <a:pt x="1" y="890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9" name="Google Shape;13349;g24384d3dfa2_2_2134"/>
            <p:cNvSpPr/>
            <p:nvPr/>
          </p:nvSpPr>
          <p:spPr>
            <a:xfrm>
              <a:off x="4133250" y="4866400"/>
              <a:ext cx="51375" cy="22850"/>
            </a:xfrm>
            <a:custGeom>
              <a:avLst/>
              <a:gdLst/>
              <a:ahLst/>
              <a:cxnLst/>
              <a:rect l="l" t="t" r="r" b="b"/>
              <a:pathLst>
                <a:path w="2055" h="914" fill="none" extrusionOk="0">
                  <a:moveTo>
                    <a:pt x="2055" y="0"/>
                  </a:moveTo>
                  <a:cubicBezTo>
                    <a:pt x="2055" y="0"/>
                    <a:pt x="617" y="23"/>
                    <a:pt x="1" y="913"/>
                  </a:cubicBezTo>
                </a:path>
              </a:pathLst>
            </a:custGeom>
            <a:noFill/>
            <a:ln w="10275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0" name="Google Shape;13350;g24384d3dfa2_2_2134"/>
            <p:cNvSpPr/>
            <p:nvPr/>
          </p:nvSpPr>
          <p:spPr>
            <a:xfrm>
              <a:off x="3334925" y="2332125"/>
              <a:ext cx="869100" cy="2488500"/>
            </a:xfrm>
            <a:custGeom>
              <a:avLst/>
              <a:gdLst/>
              <a:ahLst/>
              <a:cxnLst/>
              <a:rect l="l" t="t" r="r" b="b"/>
              <a:pathLst>
                <a:path w="34764" h="99540" extrusionOk="0">
                  <a:moveTo>
                    <a:pt x="24906" y="1"/>
                  </a:moveTo>
                  <a:cubicBezTo>
                    <a:pt x="16881" y="1"/>
                    <a:pt x="5936" y="7217"/>
                    <a:pt x="5936" y="7217"/>
                  </a:cubicBezTo>
                  <a:cubicBezTo>
                    <a:pt x="5936" y="7217"/>
                    <a:pt x="1" y="56908"/>
                    <a:pt x="1165" y="97103"/>
                  </a:cubicBezTo>
                  <a:cubicBezTo>
                    <a:pt x="1165" y="97103"/>
                    <a:pt x="4966" y="98203"/>
                    <a:pt x="7738" y="98203"/>
                  </a:cubicBezTo>
                  <a:cubicBezTo>
                    <a:pt x="8755" y="98203"/>
                    <a:pt x="9633" y="98055"/>
                    <a:pt x="10135" y="97651"/>
                  </a:cubicBezTo>
                  <a:cubicBezTo>
                    <a:pt x="11756" y="88133"/>
                    <a:pt x="11528" y="69621"/>
                    <a:pt x="13947" y="55812"/>
                  </a:cubicBezTo>
                  <a:cubicBezTo>
                    <a:pt x="16207" y="42825"/>
                    <a:pt x="17120" y="30065"/>
                    <a:pt x="17120" y="30065"/>
                  </a:cubicBezTo>
                  <a:lnTo>
                    <a:pt x="17873" y="30065"/>
                  </a:lnTo>
                  <a:cubicBezTo>
                    <a:pt x="17873" y="30065"/>
                    <a:pt x="22758" y="94159"/>
                    <a:pt x="23831" y="98929"/>
                  </a:cubicBezTo>
                  <a:cubicBezTo>
                    <a:pt x="25679" y="99381"/>
                    <a:pt x="27150" y="99539"/>
                    <a:pt x="28304" y="99539"/>
                  </a:cubicBezTo>
                  <a:cubicBezTo>
                    <a:pt x="30995" y="99539"/>
                    <a:pt x="31956" y="98678"/>
                    <a:pt x="31956" y="98678"/>
                  </a:cubicBezTo>
                  <a:cubicBezTo>
                    <a:pt x="31956" y="98678"/>
                    <a:pt x="34764" y="20113"/>
                    <a:pt x="33052" y="7445"/>
                  </a:cubicBezTo>
                  <a:cubicBezTo>
                    <a:pt x="32292" y="1855"/>
                    <a:pt x="28974" y="1"/>
                    <a:pt x="24906" y="1"/>
                  </a:cubicBezTo>
                  <a:close/>
                </a:path>
              </a:pathLst>
            </a:custGeom>
            <a:solidFill>
              <a:srgbClr val="599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1" name="Google Shape;13351;g24384d3dfa2_2_2134"/>
            <p:cNvSpPr/>
            <p:nvPr/>
          </p:nvSpPr>
          <p:spPr>
            <a:xfrm>
              <a:off x="3345775" y="2979900"/>
              <a:ext cx="414875" cy="1807300"/>
            </a:xfrm>
            <a:custGeom>
              <a:avLst/>
              <a:gdLst/>
              <a:ahLst/>
              <a:cxnLst/>
              <a:rect l="l" t="t" r="r" b="b"/>
              <a:pathLst>
                <a:path w="16595" h="72292" extrusionOk="0">
                  <a:moveTo>
                    <a:pt x="3607" y="0"/>
                  </a:moveTo>
                  <a:cubicBezTo>
                    <a:pt x="1986" y="18146"/>
                    <a:pt x="1" y="46449"/>
                    <a:pt x="731" y="71192"/>
                  </a:cubicBezTo>
                  <a:cubicBezTo>
                    <a:pt x="731" y="71192"/>
                    <a:pt x="4532" y="72292"/>
                    <a:pt x="7304" y="72292"/>
                  </a:cubicBezTo>
                  <a:cubicBezTo>
                    <a:pt x="8321" y="72292"/>
                    <a:pt x="9199" y="72144"/>
                    <a:pt x="9701" y="71740"/>
                  </a:cubicBezTo>
                  <a:cubicBezTo>
                    <a:pt x="11322" y="62222"/>
                    <a:pt x="11094" y="43710"/>
                    <a:pt x="13513" y="29901"/>
                  </a:cubicBezTo>
                  <a:cubicBezTo>
                    <a:pt x="15385" y="19196"/>
                    <a:pt x="16321" y="8651"/>
                    <a:pt x="16595" y="5273"/>
                  </a:cubicBezTo>
                  <a:cubicBezTo>
                    <a:pt x="11984" y="4154"/>
                    <a:pt x="7556" y="2534"/>
                    <a:pt x="3607" y="0"/>
                  </a:cubicBezTo>
                  <a:close/>
                </a:path>
              </a:pathLst>
            </a:custGeom>
            <a:solidFill>
              <a:srgbClr val="4C87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2" name="Google Shape;13352;g24384d3dfa2_2_2134"/>
            <p:cNvSpPr/>
            <p:nvPr/>
          </p:nvSpPr>
          <p:spPr>
            <a:xfrm>
              <a:off x="3246500" y="1729025"/>
              <a:ext cx="283050" cy="759000"/>
            </a:xfrm>
            <a:custGeom>
              <a:avLst/>
              <a:gdLst/>
              <a:ahLst/>
              <a:cxnLst/>
              <a:rect l="l" t="t" r="r" b="b"/>
              <a:pathLst>
                <a:path w="11322" h="30360" extrusionOk="0">
                  <a:moveTo>
                    <a:pt x="5622" y="1"/>
                  </a:moveTo>
                  <a:cubicBezTo>
                    <a:pt x="5290" y="1"/>
                    <a:pt x="2885" y="198"/>
                    <a:pt x="2100" y="5845"/>
                  </a:cubicBezTo>
                  <a:cubicBezTo>
                    <a:pt x="1233" y="11940"/>
                    <a:pt x="0" y="27347"/>
                    <a:pt x="0" y="27347"/>
                  </a:cubicBezTo>
                  <a:lnTo>
                    <a:pt x="6962" y="30360"/>
                  </a:lnTo>
                  <a:cubicBezTo>
                    <a:pt x="6962" y="30360"/>
                    <a:pt x="10545" y="18399"/>
                    <a:pt x="10933" y="16984"/>
                  </a:cubicBezTo>
                  <a:cubicBezTo>
                    <a:pt x="11321" y="15546"/>
                    <a:pt x="5661" y="2"/>
                    <a:pt x="5661" y="2"/>
                  </a:cubicBezTo>
                  <a:cubicBezTo>
                    <a:pt x="5661" y="2"/>
                    <a:pt x="5647" y="1"/>
                    <a:pt x="5622" y="1"/>
                  </a:cubicBezTo>
                  <a:close/>
                </a:path>
              </a:pathLst>
            </a:custGeom>
            <a:solidFill>
              <a:srgbClr val="F3C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3" name="Google Shape;13353;g24384d3dfa2_2_2134"/>
            <p:cNvSpPr/>
            <p:nvPr/>
          </p:nvSpPr>
          <p:spPr>
            <a:xfrm>
              <a:off x="3462750" y="2610325"/>
              <a:ext cx="721075" cy="339350"/>
            </a:xfrm>
            <a:custGeom>
              <a:avLst/>
              <a:gdLst/>
              <a:ahLst/>
              <a:cxnLst/>
              <a:rect l="l" t="t" r="r" b="b"/>
              <a:pathLst>
                <a:path w="28843" h="13574" extrusionOk="0">
                  <a:moveTo>
                    <a:pt x="16399" y="0"/>
                  </a:moveTo>
                  <a:cubicBezTo>
                    <a:pt x="8619" y="0"/>
                    <a:pt x="1" y="791"/>
                    <a:pt x="1" y="791"/>
                  </a:cubicBezTo>
                  <a:cubicBezTo>
                    <a:pt x="1" y="791"/>
                    <a:pt x="1918" y="6794"/>
                    <a:pt x="7442" y="11747"/>
                  </a:cubicBezTo>
                  <a:lnTo>
                    <a:pt x="12692" y="3553"/>
                  </a:lnTo>
                  <a:lnTo>
                    <a:pt x="15750" y="13573"/>
                  </a:lnTo>
                  <a:cubicBezTo>
                    <a:pt x="15750" y="13573"/>
                    <a:pt x="28144" y="7068"/>
                    <a:pt x="28624" y="2594"/>
                  </a:cubicBezTo>
                  <a:cubicBezTo>
                    <a:pt x="28842" y="555"/>
                    <a:pt x="22915" y="0"/>
                    <a:pt x="16399" y="0"/>
                  </a:cubicBez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4" name="Google Shape;13354;g24384d3dfa2_2_2134"/>
            <p:cNvSpPr/>
            <p:nvPr/>
          </p:nvSpPr>
          <p:spPr>
            <a:xfrm>
              <a:off x="3388000" y="1681125"/>
              <a:ext cx="859400" cy="1099000"/>
            </a:xfrm>
            <a:custGeom>
              <a:avLst/>
              <a:gdLst/>
              <a:ahLst/>
              <a:cxnLst/>
              <a:rect l="l" t="t" r="r" b="b"/>
              <a:pathLst>
                <a:path w="34376" h="43960" extrusionOk="0">
                  <a:moveTo>
                    <a:pt x="26158" y="1"/>
                  </a:moveTo>
                  <a:cubicBezTo>
                    <a:pt x="24565" y="2739"/>
                    <a:pt x="20959" y="4288"/>
                    <a:pt x="17355" y="4288"/>
                  </a:cubicBezTo>
                  <a:cubicBezTo>
                    <a:pt x="16933" y="4288"/>
                    <a:pt x="16511" y="4266"/>
                    <a:pt x="16093" y="4223"/>
                  </a:cubicBezTo>
                  <a:cubicBezTo>
                    <a:pt x="12897" y="3881"/>
                    <a:pt x="11413" y="2489"/>
                    <a:pt x="9291" y="161"/>
                  </a:cubicBezTo>
                  <a:lnTo>
                    <a:pt x="1" y="1918"/>
                  </a:lnTo>
                  <a:cubicBezTo>
                    <a:pt x="1" y="1918"/>
                    <a:pt x="1439" y="25839"/>
                    <a:pt x="2192" y="35722"/>
                  </a:cubicBezTo>
                  <a:cubicBezTo>
                    <a:pt x="2352" y="37731"/>
                    <a:pt x="1210" y="38279"/>
                    <a:pt x="1416" y="38895"/>
                  </a:cubicBezTo>
                  <a:cubicBezTo>
                    <a:pt x="2473" y="42221"/>
                    <a:pt x="15095" y="43959"/>
                    <a:pt x="23736" y="43959"/>
                  </a:cubicBezTo>
                  <a:cubicBezTo>
                    <a:pt x="27785" y="43959"/>
                    <a:pt x="30960" y="43577"/>
                    <a:pt x="31659" y="42798"/>
                  </a:cubicBezTo>
                  <a:cubicBezTo>
                    <a:pt x="33828" y="40356"/>
                    <a:pt x="34376" y="2375"/>
                    <a:pt x="32367" y="1758"/>
                  </a:cubicBezTo>
                  <a:cubicBezTo>
                    <a:pt x="30724" y="1233"/>
                    <a:pt x="29925" y="891"/>
                    <a:pt x="26158" y="1"/>
                  </a:cubicBezTo>
                  <a:close/>
                </a:path>
              </a:pathLst>
            </a:custGeom>
            <a:solidFill>
              <a:srgbClr val="4386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5" name="Google Shape;13355;g24384d3dfa2_2_2134"/>
            <p:cNvSpPr/>
            <p:nvPr/>
          </p:nvSpPr>
          <p:spPr>
            <a:xfrm>
              <a:off x="3418250" y="1710800"/>
              <a:ext cx="829150" cy="1069325"/>
            </a:xfrm>
            <a:custGeom>
              <a:avLst/>
              <a:gdLst/>
              <a:ahLst/>
              <a:cxnLst/>
              <a:rect l="l" t="t" r="r" b="b"/>
              <a:pathLst>
                <a:path w="33166" h="42773" extrusionOk="0">
                  <a:moveTo>
                    <a:pt x="29445" y="1"/>
                  </a:moveTo>
                  <a:cubicBezTo>
                    <a:pt x="25200" y="12828"/>
                    <a:pt x="14837" y="22575"/>
                    <a:pt x="2557" y="26569"/>
                  </a:cubicBezTo>
                  <a:cubicBezTo>
                    <a:pt x="1872" y="26797"/>
                    <a:pt x="1165" y="27003"/>
                    <a:pt x="457" y="27186"/>
                  </a:cubicBezTo>
                  <a:cubicBezTo>
                    <a:pt x="662" y="29993"/>
                    <a:pt x="822" y="32549"/>
                    <a:pt x="982" y="34535"/>
                  </a:cubicBezTo>
                  <a:cubicBezTo>
                    <a:pt x="1142" y="36544"/>
                    <a:pt x="0" y="37092"/>
                    <a:pt x="206" y="37708"/>
                  </a:cubicBezTo>
                  <a:cubicBezTo>
                    <a:pt x="1263" y="41034"/>
                    <a:pt x="13885" y="42772"/>
                    <a:pt x="22526" y="42772"/>
                  </a:cubicBezTo>
                  <a:cubicBezTo>
                    <a:pt x="26575" y="42772"/>
                    <a:pt x="29750" y="42390"/>
                    <a:pt x="30449" y="41611"/>
                  </a:cubicBezTo>
                  <a:cubicBezTo>
                    <a:pt x="32618" y="39169"/>
                    <a:pt x="33166" y="1188"/>
                    <a:pt x="31157" y="571"/>
                  </a:cubicBezTo>
                  <a:cubicBezTo>
                    <a:pt x="30518" y="366"/>
                    <a:pt x="30016" y="183"/>
                    <a:pt x="29445" y="1"/>
                  </a:cubicBezTo>
                  <a:close/>
                </a:path>
              </a:pathLst>
            </a:custGeom>
            <a:solidFill>
              <a:srgbClr val="3771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6" name="Google Shape;13356;g24384d3dfa2_2_2134"/>
            <p:cNvSpPr/>
            <p:nvPr/>
          </p:nvSpPr>
          <p:spPr>
            <a:xfrm>
              <a:off x="3586575" y="1630350"/>
              <a:ext cx="201475" cy="250525"/>
            </a:xfrm>
            <a:custGeom>
              <a:avLst/>
              <a:gdLst/>
              <a:ahLst/>
              <a:cxnLst/>
              <a:rect l="l" t="t" r="r" b="b"/>
              <a:pathLst>
                <a:path w="8059" h="10021" extrusionOk="0">
                  <a:moveTo>
                    <a:pt x="1599" y="0"/>
                  </a:moveTo>
                  <a:lnTo>
                    <a:pt x="1" y="2306"/>
                  </a:lnTo>
                  <a:lnTo>
                    <a:pt x="5388" y="10021"/>
                  </a:lnTo>
                  <a:lnTo>
                    <a:pt x="6940" y="6117"/>
                  </a:lnTo>
                  <a:lnTo>
                    <a:pt x="8058" y="6277"/>
                  </a:lnTo>
                  <a:lnTo>
                    <a:pt x="7237" y="3972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7" name="Google Shape;13357;g24384d3dfa2_2_2134"/>
            <p:cNvSpPr/>
            <p:nvPr/>
          </p:nvSpPr>
          <p:spPr>
            <a:xfrm>
              <a:off x="3825675" y="1620075"/>
              <a:ext cx="247675" cy="275650"/>
            </a:xfrm>
            <a:custGeom>
              <a:avLst/>
              <a:gdLst/>
              <a:ahLst/>
              <a:cxnLst/>
              <a:rect l="l" t="t" r="r" b="b"/>
              <a:pathLst>
                <a:path w="9907" h="11026" extrusionOk="0">
                  <a:moveTo>
                    <a:pt x="8537" y="0"/>
                  </a:moveTo>
                  <a:lnTo>
                    <a:pt x="822" y="4497"/>
                  </a:lnTo>
                  <a:lnTo>
                    <a:pt x="1" y="6757"/>
                  </a:lnTo>
                  <a:lnTo>
                    <a:pt x="1416" y="6711"/>
                  </a:lnTo>
                  <a:lnTo>
                    <a:pt x="2009" y="11025"/>
                  </a:lnTo>
                  <a:lnTo>
                    <a:pt x="9907" y="2534"/>
                  </a:lnTo>
                  <a:lnTo>
                    <a:pt x="8537" y="0"/>
                  </a:ln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8" name="Google Shape;13358;g24384d3dfa2_2_2134"/>
            <p:cNvSpPr/>
            <p:nvPr/>
          </p:nvSpPr>
          <p:spPr>
            <a:xfrm>
              <a:off x="3760050" y="1729075"/>
              <a:ext cx="28000" cy="58225"/>
            </a:xfrm>
            <a:custGeom>
              <a:avLst/>
              <a:gdLst/>
              <a:ahLst/>
              <a:cxnLst/>
              <a:rect l="l" t="t" r="r" b="b"/>
              <a:pathLst>
                <a:path w="1120" h="2329" extrusionOk="0">
                  <a:moveTo>
                    <a:pt x="275" y="0"/>
                  </a:moveTo>
                  <a:lnTo>
                    <a:pt x="1" y="2168"/>
                  </a:lnTo>
                  <a:lnTo>
                    <a:pt x="1119" y="2328"/>
                  </a:lnTo>
                  <a:lnTo>
                    <a:pt x="298" y="23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F3C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g24384d3dfa2_2_2134"/>
            <p:cNvSpPr/>
            <p:nvPr/>
          </p:nvSpPr>
          <p:spPr>
            <a:xfrm>
              <a:off x="3825675" y="1733050"/>
              <a:ext cx="35400" cy="55950"/>
            </a:xfrm>
            <a:custGeom>
              <a:avLst/>
              <a:gdLst/>
              <a:ahLst/>
              <a:cxnLst/>
              <a:rect l="l" t="t" r="r" b="b"/>
              <a:pathLst>
                <a:path w="1416" h="2238" extrusionOk="0">
                  <a:moveTo>
                    <a:pt x="822" y="1"/>
                  </a:moveTo>
                  <a:lnTo>
                    <a:pt x="1" y="2238"/>
                  </a:lnTo>
                  <a:lnTo>
                    <a:pt x="1416" y="2192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rgbClr val="F3C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0" name="Google Shape;13360;g24384d3dfa2_2_2134"/>
            <p:cNvSpPr/>
            <p:nvPr/>
          </p:nvSpPr>
          <p:spPr>
            <a:xfrm>
              <a:off x="3045050" y="1739325"/>
              <a:ext cx="184925" cy="239700"/>
            </a:xfrm>
            <a:custGeom>
              <a:avLst/>
              <a:gdLst/>
              <a:ahLst/>
              <a:cxnLst/>
              <a:rect l="l" t="t" r="r" b="b"/>
              <a:pathLst>
                <a:path w="7397" h="9588" extrusionOk="0">
                  <a:moveTo>
                    <a:pt x="982" y="1"/>
                  </a:moveTo>
                  <a:lnTo>
                    <a:pt x="1" y="2603"/>
                  </a:lnTo>
                  <a:lnTo>
                    <a:pt x="6027" y="9588"/>
                  </a:lnTo>
                  <a:cubicBezTo>
                    <a:pt x="6027" y="9588"/>
                    <a:pt x="7396" y="5137"/>
                    <a:pt x="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1" name="Google Shape;13361;g24384d3dfa2_2_2134"/>
            <p:cNvSpPr/>
            <p:nvPr/>
          </p:nvSpPr>
          <p:spPr>
            <a:xfrm>
              <a:off x="3007400" y="1766150"/>
              <a:ext cx="180350" cy="189475"/>
            </a:xfrm>
            <a:custGeom>
              <a:avLst/>
              <a:gdLst/>
              <a:ahLst/>
              <a:cxnLst/>
              <a:rect l="l" t="t" r="r" b="b"/>
              <a:pathLst>
                <a:path w="7214" h="7579" extrusionOk="0">
                  <a:moveTo>
                    <a:pt x="1233" y="1"/>
                  </a:moveTo>
                  <a:lnTo>
                    <a:pt x="0" y="1667"/>
                  </a:lnTo>
                  <a:lnTo>
                    <a:pt x="7213" y="7579"/>
                  </a:lnTo>
                  <a:cubicBezTo>
                    <a:pt x="7213" y="7579"/>
                    <a:pt x="5798" y="2078"/>
                    <a:pt x="1233" y="1"/>
                  </a:cubicBezTo>
                  <a:close/>
                </a:path>
              </a:pathLst>
            </a:custGeom>
            <a:solidFill>
              <a:srgbClr val="FF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2" name="Google Shape;13362;g24384d3dfa2_2_2134"/>
            <p:cNvSpPr/>
            <p:nvPr/>
          </p:nvSpPr>
          <p:spPr>
            <a:xfrm>
              <a:off x="3154050" y="1756450"/>
              <a:ext cx="249950" cy="218000"/>
            </a:xfrm>
            <a:custGeom>
              <a:avLst/>
              <a:gdLst/>
              <a:ahLst/>
              <a:cxnLst/>
              <a:rect l="l" t="t" r="r" b="b"/>
              <a:pathLst>
                <a:path w="9998" h="8720" extrusionOk="0">
                  <a:moveTo>
                    <a:pt x="9039" y="1"/>
                  </a:moveTo>
                  <a:cubicBezTo>
                    <a:pt x="0" y="4109"/>
                    <a:pt x="1256" y="8720"/>
                    <a:pt x="1256" y="8720"/>
                  </a:cubicBezTo>
                  <a:lnTo>
                    <a:pt x="9998" y="2763"/>
                  </a:lnTo>
                  <a:lnTo>
                    <a:pt x="90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3" name="Google Shape;13363;g24384d3dfa2_2_2134"/>
            <p:cNvSpPr/>
            <p:nvPr/>
          </p:nvSpPr>
          <p:spPr>
            <a:xfrm>
              <a:off x="3187725" y="1763875"/>
              <a:ext cx="268200" cy="191750"/>
            </a:xfrm>
            <a:custGeom>
              <a:avLst/>
              <a:gdLst/>
              <a:ahLst/>
              <a:cxnLst/>
              <a:rect l="l" t="t" r="r" b="b"/>
              <a:pathLst>
                <a:path w="10728" h="7670" extrusionOk="0">
                  <a:moveTo>
                    <a:pt x="9724" y="0"/>
                  </a:moveTo>
                  <a:cubicBezTo>
                    <a:pt x="9724" y="0"/>
                    <a:pt x="845" y="2831"/>
                    <a:pt x="0" y="7670"/>
                  </a:cubicBezTo>
                  <a:lnTo>
                    <a:pt x="10728" y="153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4" name="Google Shape;13364;g24384d3dfa2_2_2134"/>
            <p:cNvSpPr/>
            <p:nvPr/>
          </p:nvSpPr>
          <p:spPr>
            <a:xfrm>
              <a:off x="3011375" y="1777000"/>
              <a:ext cx="574675" cy="451400"/>
            </a:xfrm>
            <a:custGeom>
              <a:avLst/>
              <a:gdLst/>
              <a:ahLst/>
              <a:cxnLst/>
              <a:rect l="l" t="t" r="r" b="b"/>
              <a:pathLst>
                <a:path w="22987" h="18056" extrusionOk="0">
                  <a:moveTo>
                    <a:pt x="17713" y="0"/>
                  </a:moveTo>
                  <a:lnTo>
                    <a:pt x="6757" y="5661"/>
                  </a:lnTo>
                  <a:lnTo>
                    <a:pt x="1" y="617"/>
                  </a:lnTo>
                  <a:lnTo>
                    <a:pt x="6940" y="18055"/>
                  </a:lnTo>
                  <a:lnTo>
                    <a:pt x="11505" y="16731"/>
                  </a:lnTo>
                  <a:lnTo>
                    <a:pt x="13126" y="17165"/>
                  </a:lnTo>
                  <a:lnTo>
                    <a:pt x="22986" y="12098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7F5E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5" name="Google Shape;13365;g24384d3dfa2_2_2134"/>
            <p:cNvSpPr/>
            <p:nvPr/>
          </p:nvSpPr>
          <p:spPr>
            <a:xfrm>
              <a:off x="3011375" y="1792400"/>
              <a:ext cx="328150" cy="428575"/>
            </a:xfrm>
            <a:custGeom>
              <a:avLst/>
              <a:gdLst/>
              <a:ahLst/>
              <a:cxnLst/>
              <a:rect l="l" t="t" r="r" b="b"/>
              <a:pathLst>
                <a:path w="13126" h="17143" extrusionOk="0">
                  <a:moveTo>
                    <a:pt x="1" y="1"/>
                  </a:moveTo>
                  <a:lnTo>
                    <a:pt x="7625" y="17142"/>
                  </a:lnTo>
                  <a:lnTo>
                    <a:pt x="11505" y="16115"/>
                  </a:lnTo>
                  <a:lnTo>
                    <a:pt x="13126" y="16549"/>
                  </a:lnTo>
                  <a:lnTo>
                    <a:pt x="6757" y="50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53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6" name="Google Shape;13366;g24384d3dfa2_2_2134"/>
            <p:cNvSpPr/>
            <p:nvPr/>
          </p:nvSpPr>
          <p:spPr>
            <a:xfrm>
              <a:off x="3167750" y="1908825"/>
              <a:ext cx="171775" cy="297300"/>
            </a:xfrm>
            <a:custGeom>
              <a:avLst/>
              <a:gdLst/>
              <a:ahLst/>
              <a:cxnLst/>
              <a:rect l="l" t="t" r="r" b="b"/>
              <a:pathLst>
                <a:path w="6871" h="11892" extrusionOk="0">
                  <a:moveTo>
                    <a:pt x="0" y="0"/>
                  </a:moveTo>
                  <a:lnTo>
                    <a:pt x="5410" y="11846"/>
                  </a:lnTo>
                  <a:lnTo>
                    <a:pt x="6871" y="11892"/>
                  </a:lnTo>
                  <a:lnTo>
                    <a:pt x="1141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7" name="Google Shape;13367;g24384d3dfa2_2_2134"/>
            <p:cNvSpPr/>
            <p:nvPr/>
          </p:nvSpPr>
          <p:spPr>
            <a:xfrm>
              <a:off x="3007975" y="1751700"/>
              <a:ext cx="409725" cy="805650"/>
            </a:xfrm>
            <a:custGeom>
              <a:avLst/>
              <a:gdLst/>
              <a:ahLst/>
              <a:cxnLst/>
              <a:rect l="l" t="t" r="r" b="b"/>
              <a:pathLst>
                <a:path w="16389" h="32226" extrusionOk="0">
                  <a:moveTo>
                    <a:pt x="3587" y="0"/>
                  </a:moveTo>
                  <a:cubicBezTo>
                    <a:pt x="3412" y="0"/>
                    <a:pt x="2552" y="1063"/>
                    <a:pt x="342" y="4299"/>
                  </a:cubicBezTo>
                  <a:cubicBezTo>
                    <a:pt x="0" y="4915"/>
                    <a:pt x="7076" y="28836"/>
                    <a:pt x="9290" y="31050"/>
                  </a:cubicBezTo>
                  <a:cubicBezTo>
                    <a:pt x="10109" y="31869"/>
                    <a:pt x="11043" y="32226"/>
                    <a:pt x="11941" y="32226"/>
                  </a:cubicBezTo>
                  <a:cubicBezTo>
                    <a:pt x="13472" y="32226"/>
                    <a:pt x="14900" y="31189"/>
                    <a:pt x="15476" y="29635"/>
                  </a:cubicBezTo>
                  <a:cubicBezTo>
                    <a:pt x="16389" y="27170"/>
                    <a:pt x="3926" y="6080"/>
                    <a:pt x="3926" y="6080"/>
                  </a:cubicBezTo>
                  <a:cubicBezTo>
                    <a:pt x="3926" y="6080"/>
                    <a:pt x="7452" y="3412"/>
                    <a:pt x="6786" y="3412"/>
                  </a:cubicBezTo>
                  <a:cubicBezTo>
                    <a:pt x="6511" y="3412"/>
                    <a:pt x="5525" y="3865"/>
                    <a:pt x="3287" y="5144"/>
                  </a:cubicBezTo>
                  <a:lnTo>
                    <a:pt x="3287" y="5144"/>
                  </a:lnTo>
                  <a:cubicBezTo>
                    <a:pt x="3287" y="5144"/>
                    <a:pt x="7016" y="2258"/>
                    <a:pt x="6508" y="2258"/>
                  </a:cubicBezTo>
                  <a:cubicBezTo>
                    <a:pt x="6278" y="2258"/>
                    <a:pt x="5177" y="2851"/>
                    <a:pt x="2465" y="4573"/>
                  </a:cubicBezTo>
                  <a:cubicBezTo>
                    <a:pt x="2465" y="4573"/>
                    <a:pt x="6201" y="892"/>
                    <a:pt x="5746" y="892"/>
                  </a:cubicBezTo>
                  <a:cubicBezTo>
                    <a:pt x="5539" y="892"/>
                    <a:pt x="4460" y="1658"/>
                    <a:pt x="1758" y="3888"/>
                  </a:cubicBezTo>
                  <a:cubicBezTo>
                    <a:pt x="1758" y="3888"/>
                    <a:pt x="3923" y="0"/>
                    <a:pt x="3587" y="0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8" name="Google Shape;13368;g24384d3dfa2_2_2134"/>
            <p:cNvSpPr/>
            <p:nvPr/>
          </p:nvSpPr>
          <p:spPr>
            <a:xfrm>
              <a:off x="3073025" y="2095400"/>
              <a:ext cx="361225" cy="461325"/>
            </a:xfrm>
            <a:custGeom>
              <a:avLst/>
              <a:gdLst/>
              <a:ahLst/>
              <a:cxnLst/>
              <a:rect l="l" t="t" r="r" b="b"/>
              <a:pathLst>
                <a:path w="14449" h="18453" extrusionOk="0">
                  <a:moveTo>
                    <a:pt x="6734" y="1"/>
                  </a:moveTo>
                  <a:cubicBezTo>
                    <a:pt x="4520" y="891"/>
                    <a:pt x="2283" y="1690"/>
                    <a:pt x="0" y="2420"/>
                  </a:cubicBezTo>
                  <a:cubicBezTo>
                    <a:pt x="1529" y="7328"/>
                    <a:pt x="5045" y="16275"/>
                    <a:pt x="6323" y="17348"/>
                  </a:cubicBezTo>
                  <a:cubicBezTo>
                    <a:pt x="7253" y="18117"/>
                    <a:pt x="8327" y="18452"/>
                    <a:pt x="9379" y="18452"/>
                  </a:cubicBezTo>
                  <a:cubicBezTo>
                    <a:pt x="11294" y="18452"/>
                    <a:pt x="13135" y="17340"/>
                    <a:pt x="13901" y="15705"/>
                  </a:cubicBezTo>
                  <a:cubicBezTo>
                    <a:pt x="14449" y="14541"/>
                    <a:pt x="9883" y="5228"/>
                    <a:pt x="6734" y="1"/>
                  </a:cubicBez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g24384d3dfa2_2_2134"/>
            <p:cNvSpPr/>
            <p:nvPr/>
          </p:nvSpPr>
          <p:spPr>
            <a:xfrm>
              <a:off x="3044475" y="2051475"/>
              <a:ext cx="223725" cy="164925"/>
            </a:xfrm>
            <a:custGeom>
              <a:avLst/>
              <a:gdLst/>
              <a:ahLst/>
              <a:cxnLst/>
              <a:rect l="l" t="t" r="r" b="b"/>
              <a:pathLst>
                <a:path w="8949" h="6597" extrusionOk="0">
                  <a:moveTo>
                    <a:pt x="7236" y="0"/>
                  </a:moveTo>
                  <a:lnTo>
                    <a:pt x="1" y="2511"/>
                  </a:lnTo>
                  <a:lnTo>
                    <a:pt x="1370" y="6597"/>
                  </a:lnTo>
                  <a:cubicBezTo>
                    <a:pt x="1370" y="6597"/>
                    <a:pt x="7533" y="5045"/>
                    <a:pt x="8948" y="3470"/>
                  </a:cubicBezTo>
                  <a:lnTo>
                    <a:pt x="7236" y="0"/>
                  </a:lnTo>
                  <a:close/>
                </a:path>
              </a:pathLst>
            </a:custGeom>
            <a:solidFill>
              <a:srgbClr val="FFF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0" name="Google Shape;13370;g24384d3dfa2_2_2134"/>
            <p:cNvSpPr/>
            <p:nvPr/>
          </p:nvSpPr>
          <p:spPr>
            <a:xfrm>
              <a:off x="3970325" y="2354475"/>
              <a:ext cx="707900" cy="465200"/>
            </a:xfrm>
            <a:custGeom>
              <a:avLst/>
              <a:gdLst/>
              <a:ahLst/>
              <a:cxnLst/>
              <a:rect l="l" t="t" r="r" b="b"/>
              <a:pathLst>
                <a:path w="28316" h="18608" extrusionOk="0">
                  <a:moveTo>
                    <a:pt x="21240" y="1"/>
                  </a:moveTo>
                  <a:lnTo>
                    <a:pt x="20236" y="480"/>
                  </a:lnTo>
                  <a:lnTo>
                    <a:pt x="9211" y="13422"/>
                  </a:lnTo>
                  <a:cubicBezTo>
                    <a:pt x="9211" y="13422"/>
                    <a:pt x="7225" y="10660"/>
                    <a:pt x="6449" y="10546"/>
                  </a:cubicBezTo>
                  <a:cubicBezTo>
                    <a:pt x="6442" y="10545"/>
                    <a:pt x="6434" y="10545"/>
                    <a:pt x="6426" y="10545"/>
                  </a:cubicBezTo>
                  <a:cubicBezTo>
                    <a:pt x="5729" y="10545"/>
                    <a:pt x="0" y="13249"/>
                    <a:pt x="1504" y="13249"/>
                  </a:cubicBezTo>
                  <a:cubicBezTo>
                    <a:pt x="2025" y="13249"/>
                    <a:pt x="3412" y="12925"/>
                    <a:pt x="6175" y="12052"/>
                  </a:cubicBezTo>
                  <a:lnTo>
                    <a:pt x="6175" y="12052"/>
                  </a:lnTo>
                  <a:cubicBezTo>
                    <a:pt x="6175" y="12052"/>
                    <a:pt x="1670" y="14029"/>
                    <a:pt x="3034" y="14029"/>
                  </a:cubicBezTo>
                  <a:cubicBezTo>
                    <a:pt x="3447" y="14029"/>
                    <a:pt x="4398" y="13848"/>
                    <a:pt x="6175" y="13376"/>
                  </a:cubicBezTo>
                  <a:lnTo>
                    <a:pt x="6175" y="13376"/>
                  </a:lnTo>
                  <a:cubicBezTo>
                    <a:pt x="6174" y="13376"/>
                    <a:pt x="942" y="15013"/>
                    <a:pt x="2457" y="15013"/>
                  </a:cubicBezTo>
                  <a:cubicBezTo>
                    <a:pt x="2959" y="15013"/>
                    <a:pt x="4198" y="14834"/>
                    <a:pt x="6609" y="14358"/>
                  </a:cubicBezTo>
                  <a:lnTo>
                    <a:pt x="6609" y="14358"/>
                  </a:lnTo>
                  <a:cubicBezTo>
                    <a:pt x="6609" y="14358"/>
                    <a:pt x="2951" y="16660"/>
                    <a:pt x="4476" y="16660"/>
                  </a:cubicBezTo>
                  <a:cubicBezTo>
                    <a:pt x="4960" y="16660"/>
                    <a:pt x="5965" y="16428"/>
                    <a:pt x="7773" y="15818"/>
                  </a:cubicBezTo>
                  <a:cubicBezTo>
                    <a:pt x="7773" y="15818"/>
                    <a:pt x="8056" y="18608"/>
                    <a:pt x="9687" y="18608"/>
                  </a:cubicBezTo>
                  <a:cubicBezTo>
                    <a:pt x="9726" y="18608"/>
                    <a:pt x="9765" y="18606"/>
                    <a:pt x="9804" y="18603"/>
                  </a:cubicBezTo>
                  <a:cubicBezTo>
                    <a:pt x="12543" y="18421"/>
                    <a:pt x="28316" y="7213"/>
                    <a:pt x="27677" y="4817"/>
                  </a:cubicBezTo>
                  <a:cubicBezTo>
                    <a:pt x="27037" y="2443"/>
                    <a:pt x="21240" y="1"/>
                    <a:pt x="21240" y="1"/>
                  </a:cubicBezTo>
                  <a:close/>
                </a:path>
              </a:pathLst>
            </a:custGeom>
            <a:solidFill>
              <a:srgbClr val="FF9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1" name="Google Shape;13371;g24384d3dfa2_2_2134"/>
            <p:cNvSpPr/>
            <p:nvPr/>
          </p:nvSpPr>
          <p:spPr>
            <a:xfrm>
              <a:off x="4285600" y="2354475"/>
              <a:ext cx="386925" cy="373225"/>
            </a:xfrm>
            <a:custGeom>
              <a:avLst/>
              <a:gdLst/>
              <a:ahLst/>
              <a:cxnLst/>
              <a:rect l="l" t="t" r="r" b="b"/>
              <a:pathLst>
                <a:path w="15477" h="14929" extrusionOk="0">
                  <a:moveTo>
                    <a:pt x="8629" y="1"/>
                  </a:moveTo>
                  <a:lnTo>
                    <a:pt x="7625" y="480"/>
                  </a:lnTo>
                  <a:lnTo>
                    <a:pt x="1" y="9427"/>
                  </a:lnTo>
                  <a:cubicBezTo>
                    <a:pt x="1188" y="11390"/>
                    <a:pt x="2557" y="13239"/>
                    <a:pt x="4109" y="14928"/>
                  </a:cubicBezTo>
                  <a:cubicBezTo>
                    <a:pt x="9359" y="11368"/>
                    <a:pt x="15476" y="6323"/>
                    <a:pt x="15066" y="4817"/>
                  </a:cubicBezTo>
                  <a:cubicBezTo>
                    <a:pt x="14426" y="2420"/>
                    <a:pt x="8629" y="1"/>
                    <a:pt x="8629" y="1"/>
                  </a:cubicBezTo>
                  <a:close/>
                </a:path>
              </a:pathLst>
            </a:custGeom>
            <a:solidFill>
              <a:srgbClr val="CE7C75">
                <a:alpha val="53333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2" name="Google Shape;13372;g24384d3dfa2_2_2134"/>
            <p:cNvSpPr/>
            <p:nvPr/>
          </p:nvSpPr>
          <p:spPr>
            <a:xfrm>
              <a:off x="4321550" y="2244925"/>
              <a:ext cx="440000" cy="455375"/>
            </a:xfrm>
            <a:custGeom>
              <a:avLst/>
              <a:gdLst/>
              <a:ahLst/>
              <a:cxnLst/>
              <a:rect l="l" t="t" r="r" b="b"/>
              <a:pathLst>
                <a:path w="17600" h="18215" extrusionOk="0">
                  <a:moveTo>
                    <a:pt x="5981" y="0"/>
                  </a:moveTo>
                  <a:lnTo>
                    <a:pt x="6164" y="4154"/>
                  </a:lnTo>
                  <a:lnTo>
                    <a:pt x="1" y="12097"/>
                  </a:lnTo>
                  <a:lnTo>
                    <a:pt x="4817" y="18215"/>
                  </a:lnTo>
                  <a:cubicBezTo>
                    <a:pt x="4817" y="18215"/>
                    <a:pt x="13399" y="13421"/>
                    <a:pt x="16732" y="5181"/>
                  </a:cubicBezTo>
                  <a:cubicBezTo>
                    <a:pt x="17599" y="3036"/>
                    <a:pt x="5982" y="0"/>
                    <a:pt x="5981" y="0"/>
                  </a:cubicBez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3" name="Google Shape;13373;g24384d3dfa2_2_2134"/>
            <p:cNvSpPr/>
            <p:nvPr/>
          </p:nvSpPr>
          <p:spPr>
            <a:xfrm>
              <a:off x="4294750" y="2447500"/>
              <a:ext cx="260225" cy="272775"/>
            </a:xfrm>
            <a:custGeom>
              <a:avLst/>
              <a:gdLst/>
              <a:ahLst/>
              <a:cxnLst/>
              <a:rect l="l" t="t" r="r" b="b"/>
              <a:pathLst>
                <a:path w="10409" h="10911" extrusionOk="0">
                  <a:moveTo>
                    <a:pt x="3059" y="0"/>
                  </a:moveTo>
                  <a:lnTo>
                    <a:pt x="0" y="2785"/>
                  </a:lnTo>
                  <a:lnTo>
                    <a:pt x="5843" y="10911"/>
                  </a:lnTo>
                  <a:lnTo>
                    <a:pt x="10408" y="8126"/>
                  </a:lnTo>
                  <a:lnTo>
                    <a:pt x="3059" y="0"/>
                  </a:lnTo>
                  <a:close/>
                </a:path>
              </a:pathLst>
            </a:custGeom>
            <a:solidFill>
              <a:srgbClr val="FFF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g24384d3dfa2_2_2134"/>
            <p:cNvSpPr/>
            <p:nvPr/>
          </p:nvSpPr>
          <p:spPr>
            <a:xfrm>
              <a:off x="4110425" y="1710800"/>
              <a:ext cx="629425" cy="821175"/>
            </a:xfrm>
            <a:custGeom>
              <a:avLst/>
              <a:gdLst/>
              <a:ahLst/>
              <a:cxnLst/>
              <a:rect l="l" t="t" r="r" b="b"/>
              <a:pathLst>
                <a:path w="25177" h="32847" extrusionOk="0">
                  <a:moveTo>
                    <a:pt x="3835" y="1"/>
                  </a:moveTo>
                  <a:cubicBezTo>
                    <a:pt x="2671" y="183"/>
                    <a:pt x="1165" y="777"/>
                    <a:pt x="708" y="2557"/>
                  </a:cubicBezTo>
                  <a:cubicBezTo>
                    <a:pt x="1" y="5319"/>
                    <a:pt x="1233" y="8720"/>
                    <a:pt x="4657" y="13308"/>
                  </a:cubicBezTo>
                  <a:cubicBezTo>
                    <a:pt x="5730" y="14335"/>
                    <a:pt x="17325" y="30792"/>
                    <a:pt x="18740" y="32846"/>
                  </a:cubicBezTo>
                  <a:cubicBezTo>
                    <a:pt x="23237" y="31157"/>
                    <a:pt x="22689" y="29331"/>
                    <a:pt x="25177" y="26546"/>
                  </a:cubicBezTo>
                  <a:cubicBezTo>
                    <a:pt x="23008" y="17530"/>
                    <a:pt x="13696" y="6027"/>
                    <a:pt x="13125" y="5273"/>
                  </a:cubicBezTo>
                  <a:cubicBezTo>
                    <a:pt x="10044" y="1210"/>
                    <a:pt x="6506" y="183"/>
                    <a:pt x="3835" y="1"/>
                  </a:cubicBezTo>
                  <a:close/>
                </a:path>
              </a:pathLst>
            </a:custGeom>
            <a:solidFill>
              <a:srgbClr val="FFD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Digital Resources For Teachers XL by Slidesgo">
  <a:themeElements>
    <a:clrScheme name="Simple Light">
      <a:dk1>
        <a:srgbClr val="674EA7"/>
      </a:dk1>
      <a:lt1>
        <a:srgbClr val="E9FCE3"/>
      </a:lt1>
      <a:dk2>
        <a:srgbClr val="351C75"/>
      </a:dk2>
      <a:lt2>
        <a:srgbClr val="F9FFF7"/>
      </a:lt2>
      <a:accent1>
        <a:srgbClr val="E3F2DE"/>
      </a:accent1>
      <a:accent2>
        <a:srgbClr val="FFFFFF"/>
      </a:accent2>
      <a:accent3>
        <a:srgbClr val="674EA7"/>
      </a:accent3>
      <a:accent4>
        <a:srgbClr val="CCE1D8"/>
      </a:accent4>
      <a:accent5>
        <a:srgbClr val="351C75"/>
      </a:accent5>
      <a:accent6>
        <a:srgbClr val="F9FFF7"/>
      </a:accent6>
      <a:hlink>
        <a:srgbClr val="351C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igital Resources For Teachers XL by Slidesgo">
  <a:themeElements>
    <a:clrScheme name="Simple Light">
      <a:dk1>
        <a:srgbClr val="674EA7"/>
      </a:dk1>
      <a:lt1>
        <a:srgbClr val="E9FCE3"/>
      </a:lt1>
      <a:dk2>
        <a:srgbClr val="351C75"/>
      </a:dk2>
      <a:lt2>
        <a:srgbClr val="F9FFF7"/>
      </a:lt2>
      <a:accent1>
        <a:srgbClr val="E3F2DE"/>
      </a:accent1>
      <a:accent2>
        <a:srgbClr val="FFFFFF"/>
      </a:accent2>
      <a:accent3>
        <a:srgbClr val="674EA7"/>
      </a:accent3>
      <a:accent4>
        <a:srgbClr val="CCE1D8"/>
      </a:accent4>
      <a:accent5>
        <a:srgbClr val="351C75"/>
      </a:accent5>
      <a:accent6>
        <a:srgbClr val="F9FFF7"/>
      </a:accent6>
      <a:hlink>
        <a:srgbClr val="351C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lis">
  <a:themeElements>
    <a:clrScheme name="Colis">
      <a:dk1>
        <a:srgbClr val="000000"/>
      </a:dk1>
      <a:lt1>
        <a:srgbClr val="FFFFFF"/>
      </a:lt1>
      <a:dk2>
        <a:srgbClr val="4A5356"/>
      </a:dk2>
      <a:lt2>
        <a:srgbClr val="E8E3CE"/>
      </a:lt2>
      <a:accent1>
        <a:srgbClr val="F6A21D"/>
      </a:accent1>
      <a:accent2>
        <a:srgbClr val="9BAFB5"/>
      </a:accent2>
      <a:accent3>
        <a:srgbClr val="C96731"/>
      </a:accent3>
      <a:accent4>
        <a:srgbClr val="9CA383"/>
      </a:accent4>
      <a:accent5>
        <a:srgbClr val="87795D"/>
      </a:accent5>
      <a:accent6>
        <a:srgbClr val="A0988C"/>
      </a:accent6>
      <a:hlink>
        <a:srgbClr val="00B0F0"/>
      </a:hlink>
      <a:folHlink>
        <a:srgbClr val="738F9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358</Words>
  <Application>Microsoft Office PowerPoint</Application>
  <PresentationFormat>Affichage à l'écran (16:9)</PresentationFormat>
  <Paragraphs>119</Paragraphs>
  <Slides>14</Slides>
  <Notes>14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14</vt:i4>
      </vt:variant>
    </vt:vector>
  </HeadingPairs>
  <TitlesOfParts>
    <vt:vector size="23" baseType="lpstr">
      <vt:lpstr>Merriweather Sans</vt:lpstr>
      <vt:lpstr>Arial</vt:lpstr>
      <vt:lpstr>Gill Sans</vt:lpstr>
      <vt:lpstr>Paytone One</vt:lpstr>
      <vt:lpstr>Calibri</vt:lpstr>
      <vt:lpstr>Digital Resources For Teachers XL by Slidesgo</vt:lpstr>
      <vt:lpstr>Digital Resources For Teachers XL by Slidesgo</vt:lpstr>
      <vt:lpstr>Colis</vt:lpstr>
      <vt:lpstr>Thème Office</vt:lpstr>
      <vt:lpstr>Outil de gestion de classe   La charte co-construite </vt:lpstr>
      <vt:lpstr>Guide pratique pour l’enseignant</vt:lpstr>
      <vt:lpstr>Templates   de chartes co-construites </vt:lpstr>
      <vt:lpstr>Présentation PowerPoint</vt:lpstr>
      <vt:lpstr>Présentation PowerPoint</vt:lpstr>
      <vt:lpstr>Présentation PowerPoint</vt:lpstr>
      <vt:lpstr>Templates   de régulations</vt:lpstr>
      <vt:lpstr>Présentation PowerPoint</vt:lpstr>
      <vt:lpstr>Présentation PowerPoint</vt:lpstr>
      <vt:lpstr>Présentation PowerPoint</vt:lpstr>
      <vt:lpstr>Idées d’attentes de l’enseignant envers ses élèves</vt:lpstr>
      <vt:lpstr>Idées d’attentes des élèves  envers leur enseignant </vt:lpstr>
      <vt:lpstr>Idées d’attentes des élèves  envers leurs camarades</vt:lpstr>
      <vt:lpstr>Idées de sanctions/régulations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Outil de gestion de classe   La charte co-construite</dc:title>
  <dc:creator>Amélie</dc:creator>
  <cp:lastModifiedBy>Joana Oliveira FS</cp:lastModifiedBy>
  <cp:revision>3</cp:revision>
  <dcterms:modified xsi:type="dcterms:W3CDTF">2023-05-15T16:03:25Z</dcterms:modified>
</cp:coreProperties>
</file>